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Default Extension="png" ContentType="image/png"/>
  <Override PartName="/ppt/slides/slide1.xml" ContentType="application/vnd.openxmlformats-officedocument.presentationml.slide+xml"/>
  <Default Extension="jpg" ContentType="image/jpg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x="10693400" cy="7562850"/>
  <p:notesSz cx="10693400" cy="756285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802005" y="2344483"/>
            <a:ext cx="9089390" cy="15881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604010" y="4235196"/>
            <a:ext cx="7485380" cy="189071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rgbClr val="0000CC"/>
                </a:solidFill>
                <a:latin typeface="Times New Roman"/>
                <a:cs typeface="Times New Roman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534670" y="1739455"/>
            <a:ext cx="4651629" cy="499148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5507101" y="1739455"/>
            <a:ext cx="4651629" cy="499148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4.xml"/><Relationship Id="rId4" Type="http://schemas.openxmlformats.org/officeDocument/2006/relationships/slideLayout" Target="../slideLayouts/slideLayout6.xml"/><Relationship Id="rId5" Type="http://schemas.openxmlformats.org/officeDocument/2006/relationships/slideLayout" Target="../slideLayouts/slideLayout7.xml"/><Relationship Id="rId6" Type="http://schemas.openxmlformats.org/officeDocument/2006/relationships/theme" Target="../theme/theme1.xml"/><Relationship Id="rId7" Type="http://schemas.openxmlformats.org/officeDocument/2006/relationships/image" Target="../media/image1.png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772668" y="350520"/>
            <a:ext cx="9143999" cy="681380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883343" y="644250"/>
            <a:ext cx="4926712" cy="4933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101762" y="2624278"/>
            <a:ext cx="8489874" cy="3698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rgbClr val="0000CC"/>
                </a:solidFill>
                <a:latin typeface="Times New Roman"/>
                <a:cs typeface="Times New Roman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3635756" y="7033450"/>
            <a:ext cx="3421888" cy="37814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534670" y="7033450"/>
            <a:ext cx="2459482" cy="37814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7699248" y="7033450"/>
            <a:ext cx="2459482" cy="37814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
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
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9.png"/><Relationship Id="rId3" Type="http://schemas.openxmlformats.org/officeDocument/2006/relationships/image" Target="../media/image130.png"/></Relationships>
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
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1.jpg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3" Type="http://schemas.openxmlformats.org/officeDocument/2006/relationships/image" Target="../media/image4.jpg"/><Relationship Id="rId4" Type="http://schemas.openxmlformats.org/officeDocument/2006/relationships/image" Target="../media/image5.png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Relationship Id="rId3" Type="http://schemas.openxmlformats.org/officeDocument/2006/relationships/image" Target="../media/image7.jpg"/><Relationship Id="rId4" Type="http://schemas.openxmlformats.org/officeDocument/2006/relationships/image" Target="../media/image8.png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Relationship Id="rId3" Type="http://schemas.openxmlformats.org/officeDocument/2006/relationships/image" Target="../media/image10.jpg"/><Relationship Id="rId4" Type="http://schemas.openxmlformats.org/officeDocument/2006/relationships/image" Target="../media/image11.png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jpg"/><Relationship Id="rId3" Type="http://schemas.openxmlformats.org/officeDocument/2006/relationships/image" Target="../media/image13.jpg"/><Relationship Id="rId4" Type="http://schemas.openxmlformats.org/officeDocument/2006/relationships/image" Target="../media/image14.jpg"/><Relationship Id="rId5" Type="http://schemas.openxmlformats.org/officeDocument/2006/relationships/image" Target="../media/image15.jpg"/><Relationship Id="rId6" Type="http://schemas.openxmlformats.org/officeDocument/2006/relationships/image" Target="../media/image16.png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g"/><Relationship Id="rId3" Type="http://schemas.openxmlformats.org/officeDocument/2006/relationships/image" Target="../media/image18.jpg"/><Relationship Id="rId4" Type="http://schemas.openxmlformats.org/officeDocument/2006/relationships/image" Target="../media/image19.jpg"/><Relationship Id="rId5" Type="http://schemas.openxmlformats.org/officeDocument/2006/relationships/image" Target="../media/image20.jpg"/><Relationship Id="rId6" Type="http://schemas.openxmlformats.org/officeDocument/2006/relationships/image" Target="../media/image21.png"/><Relationship Id="rId7" Type="http://schemas.openxmlformats.org/officeDocument/2006/relationships/image" Target="../media/image22.jpg"/><Relationship Id="rId8" Type="http://schemas.openxmlformats.org/officeDocument/2006/relationships/image" Target="../media/image23.jpg"/><Relationship Id="rId9" Type="http://schemas.openxmlformats.org/officeDocument/2006/relationships/image" Target="../media/image24.jpg"/><Relationship Id="rId10" Type="http://schemas.openxmlformats.org/officeDocument/2006/relationships/image" Target="../media/image25.png"/><Relationship Id="rId11" Type="http://schemas.openxmlformats.org/officeDocument/2006/relationships/image" Target="../media/image26.jpg"/><Relationship Id="rId12" Type="http://schemas.openxmlformats.org/officeDocument/2006/relationships/image" Target="../media/image27.png"/><Relationship Id="rId13" Type="http://schemas.openxmlformats.org/officeDocument/2006/relationships/image" Target="../media/image28.jpg"/><Relationship Id="rId14" Type="http://schemas.openxmlformats.org/officeDocument/2006/relationships/image" Target="../media/image29.png"/><Relationship Id="rId15" Type="http://schemas.openxmlformats.org/officeDocument/2006/relationships/image" Target="../media/image30.jpg"/><Relationship Id="rId16" Type="http://schemas.openxmlformats.org/officeDocument/2006/relationships/image" Target="../media/image31.jpg"/><Relationship Id="rId17" Type="http://schemas.openxmlformats.org/officeDocument/2006/relationships/image" Target="../media/image32.jpg"/><Relationship Id="rId18" Type="http://schemas.openxmlformats.org/officeDocument/2006/relationships/image" Target="../media/image33.jpg"/><Relationship Id="rId19" Type="http://schemas.openxmlformats.org/officeDocument/2006/relationships/image" Target="../media/image34.jpg"/><Relationship Id="rId20" Type="http://schemas.openxmlformats.org/officeDocument/2006/relationships/image" Target="../media/image35.png"/><Relationship Id="rId21" Type="http://schemas.openxmlformats.org/officeDocument/2006/relationships/image" Target="../media/image36.jpg"/><Relationship Id="rId22" Type="http://schemas.openxmlformats.org/officeDocument/2006/relationships/image" Target="../media/image37.png"/><Relationship Id="rId23" Type="http://schemas.openxmlformats.org/officeDocument/2006/relationships/image" Target="../media/image38.jpg"/><Relationship Id="rId24" Type="http://schemas.openxmlformats.org/officeDocument/2006/relationships/image" Target="../media/image39.jpg"/><Relationship Id="rId25" Type="http://schemas.openxmlformats.org/officeDocument/2006/relationships/image" Target="../media/image40.jpg"/><Relationship Id="rId26" Type="http://schemas.openxmlformats.org/officeDocument/2006/relationships/image" Target="../media/image41.jpg"/><Relationship Id="rId27" Type="http://schemas.openxmlformats.org/officeDocument/2006/relationships/image" Target="../media/image42.jpg"/><Relationship Id="rId28" Type="http://schemas.openxmlformats.org/officeDocument/2006/relationships/image" Target="../media/image43.jpg"/><Relationship Id="rId29" Type="http://schemas.openxmlformats.org/officeDocument/2006/relationships/image" Target="../media/image44.jpg"/><Relationship Id="rId30" Type="http://schemas.openxmlformats.org/officeDocument/2006/relationships/image" Target="../media/image45.jpg"/><Relationship Id="rId31" Type="http://schemas.openxmlformats.org/officeDocument/2006/relationships/image" Target="../media/image46.jpg"/><Relationship Id="rId32" Type="http://schemas.openxmlformats.org/officeDocument/2006/relationships/image" Target="../media/image47.jpg"/><Relationship Id="rId33" Type="http://schemas.openxmlformats.org/officeDocument/2006/relationships/image" Target="../media/image48.jpg"/><Relationship Id="rId34" Type="http://schemas.openxmlformats.org/officeDocument/2006/relationships/image" Target="../media/image49.jpg"/><Relationship Id="rId35" Type="http://schemas.openxmlformats.org/officeDocument/2006/relationships/image" Target="../media/image50.jpg"/><Relationship Id="rId36" Type="http://schemas.openxmlformats.org/officeDocument/2006/relationships/image" Target="../media/image51.jpg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2.jpg"/><Relationship Id="rId3" Type="http://schemas.openxmlformats.org/officeDocument/2006/relationships/image" Target="../media/image53.jpg"/><Relationship Id="rId4" Type="http://schemas.openxmlformats.org/officeDocument/2006/relationships/image" Target="../media/image54.jpg"/><Relationship Id="rId5" Type="http://schemas.openxmlformats.org/officeDocument/2006/relationships/image" Target="../media/image55.jpg"/><Relationship Id="rId6" Type="http://schemas.openxmlformats.org/officeDocument/2006/relationships/image" Target="../media/image56.jpg"/><Relationship Id="rId7" Type="http://schemas.openxmlformats.org/officeDocument/2006/relationships/image" Target="../media/image57.jpg"/><Relationship Id="rId8" Type="http://schemas.openxmlformats.org/officeDocument/2006/relationships/image" Target="../media/image58.jpg"/><Relationship Id="rId9" Type="http://schemas.openxmlformats.org/officeDocument/2006/relationships/image" Target="../media/image59.jpg"/><Relationship Id="rId10" Type="http://schemas.openxmlformats.org/officeDocument/2006/relationships/image" Target="../media/image60.jpg"/><Relationship Id="rId11" Type="http://schemas.openxmlformats.org/officeDocument/2006/relationships/image" Target="../media/image61.jpg"/><Relationship Id="rId12" Type="http://schemas.openxmlformats.org/officeDocument/2006/relationships/image" Target="../media/image62.jpg"/><Relationship Id="rId13" Type="http://schemas.openxmlformats.org/officeDocument/2006/relationships/image" Target="../media/image63.jpg"/><Relationship Id="rId14" Type="http://schemas.openxmlformats.org/officeDocument/2006/relationships/image" Target="../media/image64.jpg"/><Relationship Id="rId15" Type="http://schemas.openxmlformats.org/officeDocument/2006/relationships/image" Target="../media/image65.jpg"/><Relationship Id="rId16" Type="http://schemas.openxmlformats.org/officeDocument/2006/relationships/image" Target="../media/image66.jpg"/><Relationship Id="rId17" Type="http://schemas.openxmlformats.org/officeDocument/2006/relationships/image" Target="../media/image67.jpg"/><Relationship Id="rId18" Type="http://schemas.openxmlformats.org/officeDocument/2006/relationships/image" Target="../media/image68.jpg"/><Relationship Id="rId19" Type="http://schemas.openxmlformats.org/officeDocument/2006/relationships/image" Target="../media/image69.jpg"/><Relationship Id="rId20" Type="http://schemas.openxmlformats.org/officeDocument/2006/relationships/image" Target="../media/image70.jpg"/><Relationship Id="rId21" Type="http://schemas.openxmlformats.org/officeDocument/2006/relationships/image" Target="../media/image71.jpg"/><Relationship Id="rId22" Type="http://schemas.openxmlformats.org/officeDocument/2006/relationships/image" Target="../media/image72.jpg"/><Relationship Id="rId23" Type="http://schemas.openxmlformats.org/officeDocument/2006/relationships/image" Target="../media/image73.jpg"/><Relationship Id="rId24" Type="http://schemas.openxmlformats.org/officeDocument/2006/relationships/image" Target="../media/image74.jpg"/><Relationship Id="rId25" Type="http://schemas.openxmlformats.org/officeDocument/2006/relationships/image" Target="../media/image75.jpg"/><Relationship Id="rId26" Type="http://schemas.openxmlformats.org/officeDocument/2006/relationships/image" Target="../media/image76.jpg"/><Relationship Id="rId27" Type="http://schemas.openxmlformats.org/officeDocument/2006/relationships/image" Target="../media/image77.jpg"/><Relationship Id="rId28" Type="http://schemas.openxmlformats.org/officeDocument/2006/relationships/image" Target="../media/image78.jpg"/><Relationship Id="rId29" Type="http://schemas.openxmlformats.org/officeDocument/2006/relationships/image" Target="../media/image79.jpg"/><Relationship Id="rId30" Type="http://schemas.openxmlformats.org/officeDocument/2006/relationships/image" Target="../media/image80.jpg"/><Relationship Id="rId31" Type="http://schemas.openxmlformats.org/officeDocument/2006/relationships/image" Target="../media/image81.jpg"/><Relationship Id="rId32" Type="http://schemas.openxmlformats.org/officeDocument/2006/relationships/image" Target="../media/image82.png"/><Relationship Id="rId33" Type="http://schemas.openxmlformats.org/officeDocument/2006/relationships/image" Target="../media/image83.jpg"/><Relationship Id="rId34" Type="http://schemas.openxmlformats.org/officeDocument/2006/relationships/image" Target="../media/image84.jpg"/><Relationship Id="rId35" Type="http://schemas.openxmlformats.org/officeDocument/2006/relationships/image" Target="../media/image85.png"/><Relationship Id="rId36" Type="http://schemas.openxmlformats.org/officeDocument/2006/relationships/image" Target="../media/image86.png"/><Relationship Id="rId37" Type="http://schemas.openxmlformats.org/officeDocument/2006/relationships/image" Target="../media/image87.jpg"/><Relationship Id="rId38" Type="http://schemas.openxmlformats.org/officeDocument/2006/relationships/image" Target="../media/image88.jpg"/><Relationship Id="rId39" Type="http://schemas.openxmlformats.org/officeDocument/2006/relationships/image" Target="../media/image89.jpg"/><Relationship Id="rId40" Type="http://schemas.openxmlformats.org/officeDocument/2006/relationships/image" Target="../media/image90.jpg"/><Relationship Id="rId41" Type="http://schemas.openxmlformats.org/officeDocument/2006/relationships/image" Target="../media/image91.jpg"/><Relationship Id="rId42" Type="http://schemas.openxmlformats.org/officeDocument/2006/relationships/image" Target="../media/image92.png"/><Relationship Id="rId43" Type="http://schemas.openxmlformats.org/officeDocument/2006/relationships/image" Target="../media/image93.jpg"/><Relationship Id="rId44" Type="http://schemas.openxmlformats.org/officeDocument/2006/relationships/image" Target="../media/image94.jpg"/><Relationship Id="rId45" Type="http://schemas.openxmlformats.org/officeDocument/2006/relationships/image" Target="../media/image95.jpg"/><Relationship Id="rId46" Type="http://schemas.openxmlformats.org/officeDocument/2006/relationships/image" Target="../media/image96.jpg"/><Relationship Id="rId47" Type="http://schemas.openxmlformats.org/officeDocument/2006/relationships/image" Target="../media/image97.jpg"/><Relationship Id="rId48" Type="http://schemas.openxmlformats.org/officeDocument/2006/relationships/image" Target="../media/image98.jpg"/><Relationship Id="rId49" Type="http://schemas.openxmlformats.org/officeDocument/2006/relationships/image" Target="../media/image99.jpg"/><Relationship Id="rId50" Type="http://schemas.openxmlformats.org/officeDocument/2006/relationships/image" Target="../media/image100.jpg"/><Relationship Id="rId51" Type="http://schemas.openxmlformats.org/officeDocument/2006/relationships/image" Target="../media/image101.jpg"/><Relationship Id="rId52" Type="http://schemas.openxmlformats.org/officeDocument/2006/relationships/image" Target="../media/image102.jpg"/><Relationship Id="rId53" Type="http://schemas.openxmlformats.org/officeDocument/2006/relationships/image" Target="../media/image103.jpg"/><Relationship Id="rId54" Type="http://schemas.openxmlformats.org/officeDocument/2006/relationships/image" Target="../media/image104.jpg"/><Relationship Id="rId55" Type="http://schemas.openxmlformats.org/officeDocument/2006/relationships/image" Target="../media/image105.jpg"/><Relationship Id="rId56" Type="http://schemas.openxmlformats.org/officeDocument/2006/relationships/image" Target="../media/image106.jpg"/><Relationship Id="rId57" Type="http://schemas.openxmlformats.org/officeDocument/2006/relationships/image" Target="../media/image107.jpg"/><Relationship Id="rId58" Type="http://schemas.openxmlformats.org/officeDocument/2006/relationships/image" Target="../media/image108.jpg"/><Relationship Id="rId59" Type="http://schemas.openxmlformats.org/officeDocument/2006/relationships/image" Target="../media/image109.jpg"/><Relationship Id="rId60" Type="http://schemas.openxmlformats.org/officeDocument/2006/relationships/image" Target="../media/image110.jpg"/><Relationship Id="rId61" Type="http://schemas.openxmlformats.org/officeDocument/2006/relationships/image" Target="../media/image111.jpg"/><Relationship Id="rId62" Type="http://schemas.openxmlformats.org/officeDocument/2006/relationships/image" Target="../media/image112.jpg"/><Relationship Id="rId63" Type="http://schemas.openxmlformats.org/officeDocument/2006/relationships/image" Target="../media/image113.jpg"/><Relationship Id="rId64" Type="http://schemas.openxmlformats.org/officeDocument/2006/relationships/image" Target="../media/image114.jpg"/></Relationships>
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5.jpg"/><Relationship Id="rId3" Type="http://schemas.openxmlformats.org/officeDocument/2006/relationships/image" Target="../media/image116.png"/><Relationship Id="rId4" Type="http://schemas.openxmlformats.org/officeDocument/2006/relationships/image" Target="../media/image117.jpg"/><Relationship Id="rId5" Type="http://schemas.openxmlformats.org/officeDocument/2006/relationships/image" Target="../media/image118.jpg"/><Relationship Id="rId6" Type="http://schemas.openxmlformats.org/officeDocument/2006/relationships/image" Target="../media/image119.jpg"/><Relationship Id="rId7" Type="http://schemas.openxmlformats.org/officeDocument/2006/relationships/image" Target="../media/image120.png"/><Relationship Id="rId8" Type="http://schemas.openxmlformats.org/officeDocument/2006/relationships/image" Target="../media/image121.jpg"/><Relationship Id="rId9" Type="http://schemas.openxmlformats.org/officeDocument/2006/relationships/image" Target="../media/image122.jpg"/><Relationship Id="rId10" Type="http://schemas.openxmlformats.org/officeDocument/2006/relationships/image" Target="../media/image123.jpg"/><Relationship Id="rId11" Type="http://schemas.openxmlformats.org/officeDocument/2006/relationships/image" Target="../media/image124.jpg"/><Relationship Id="rId12" Type="http://schemas.openxmlformats.org/officeDocument/2006/relationships/image" Target="../media/image125.jpg"/><Relationship Id="rId13" Type="http://schemas.openxmlformats.org/officeDocument/2006/relationships/image" Target="../media/image126.jpg"/><Relationship Id="rId14" Type="http://schemas.openxmlformats.org/officeDocument/2006/relationships/image" Target="../media/image127.jpg"/></Relationships>
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8.jpg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39012" y="2772156"/>
            <a:ext cx="4627245" cy="43008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100">
              <a:latin typeface="Times New Roman"/>
              <a:cs typeface="Times New Roman"/>
            </a:endParaRPr>
          </a:p>
          <a:p>
            <a:pPr marL="83820">
              <a:lnSpc>
                <a:spcPct val="100000"/>
              </a:lnSpc>
            </a:pPr>
            <a:r>
              <a:rPr dirty="0" sz="1200">
                <a:solidFill>
                  <a:srgbClr val="898989"/>
                </a:solidFill>
                <a:latin typeface="Times New Roman"/>
                <a:cs typeface="Times New Roman"/>
              </a:rPr>
              <a:t>1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239012" y="2772156"/>
            <a:ext cx="4626864" cy="430072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751808" y="676040"/>
            <a:ext cx="4924425" cy="487680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90">
                <a:latin typeface="宋体"/>
                <a:cs typeface="宋体"/>
              </a:rPr>
              <a:t>7.6</a:t>
            </a:r>
            <a:r>
              <a:rPr dirty="0" spc="165">
                <a:latin typeface="宋体"/>
                <a:cs typeface="宋体"/>
              </a:rPr>
              <a:t> </a:t>
            </a:r>
            <a:r>
              <a:rPr dirty="0" spc="15">
                <a:latin typeface="宋体"/>
                <a:cs typeface="宋体"/>
              </a:rPr>
              <a:t>负反馈放大器的稳定性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387475" y="1991413"/>
            <a:ext cx="3070860" cy="4337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>
                <a:latin typeface="宋体"/>
                <a:cs typeface="宋体"/>
              </a:rPr>
              <a:t>当</a:t>
            </a:r>
            <a:r>
              <a:rPr dirty="0" sz="2400" spc="-575">
                <a:latin typeface="宋体"/>
                <a:cs typeface="宋体"/>
              </a:rPr>
              <a:t> </a:t>
            </a:r>
            <a:r>
              <a:rPr dirty="0" sz="2500" spc="-400" b="1" i="1">
                <a:latin typeface="Times New Roman"/>
                <a:cs typeface="Times New Roman"/>
              </a:rPr>
              <a:t></a:t>
            </a:r>
            <a:r>
              <a:rPr dirty="0" baseline="-20833" sz="2400" spc="-600">
                <a:latin typeface="Times New Roman"/>
                <a:cs typeface="Times New Roman"/>
              </a:rPr>
              <a:t>A</a:t>
            </a:r>
            <a:r>
              <a:rPr dirty="0" sz="2400" spc="-400">
                <a:latin typeface="Times New Roman"/>
                <a:cs typeface="Times New Roman"/>
              </a:rPr>
              <a:t>=</a:t>
            </a:r>
            <a:r>
              <a:rPr dirty="0" sz="2400" spc="-400">
                <a:latin typeface="宋体"/>
                <a:cs typeface="宋体"/>
              </a:rPr>
              <a:t>－</a:t>
            </a:r>
            <a:r>
              <a:rPr dirty="0" sz="2400" spc="-400">
                <a:latin typeface="Times New Roman"/>
                <a:cs typeface="Times New Roman"/>
              </a:rPr>
              <a:t>180</a:t>
            </a:r>
            <a:r>
              <a:rPr dirty="0" sz="2400" spc="-400" b="1">
                <a:latin typeface="Times New Roman"/>
                <a:cs typeface="Times New Roman"/>
              </a:rPr>
              <a:t></a:t>
            </a:r>
            <a:r>
              <a:rPr dirty="0" sz="2400" spc="-400">
                <a:latin typeface="Times New Roman"/>
                <a:cs typeface="Times New Roman"/>
              </a:rPr>
              <a:t>,    </a:t>
            </a:r>
            <a:r>
              <a:rPr dirty="0" sz="2400" spc="-35">
                <a:latin typeface="Times New Roman"/>
                <a:cs typeface="Times New Roman"/>
              </a:rPr>
              <a:t>A</a:t>
            </a:r>
            <a:r>
              <a:rPr dirty="0" sz="2400" spc="-35">
                <a:latin typeface="宋体"/>
                <a:cs typeface="宋体"/>
              </a:rPr>
              <a:t>反相！</a:t>
            </a:r>
            <a:endParaRPr sz="2400">
              <a:latin typeface="宋体"/>
              <a:cs typeface="宋体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933700" y="2415540"/>
            <a:ext cx="1183005" cy="550545"/>
          </a:xfrm>
          <a:custGeom>
            <a:avLst/>
            <a:gdLst/>
            <a:ahLst/>
            <a:cxnLst/>
            <a:rect l="l" t="t" r="r" b="b"/>
            <a:pathLst>
              <a:path w="1183004" h="550544">
                <a:moveTo>
                  <a:pt x="1099693" y="524536"/>
                </a:moveTo>
                <a:lnTo>
                  <a:pt x="0" y="25908"/>
                </a:lnTo>
                <a:lnTo>
                  <a:pt x="10668" y="0"/>
                </a:lnTo>
                <a:lnTo>
                  <a:pt x="1111460" y="498443"/>
                </a:lnTo>
                <a:lnTo>
                  <a:pt x="1099693" y="524536"/>
                </a:lnTo>
                <a:close/>
              </a:path>
              <a:path w="1183004" h="550544">
                <a:moveTo>
                  <a:pt x="1169281" y="530352"/>
                </a:moveTo>
                <a:lnTo>
                  <a:pt x="1112520" y="530352"/>
                </a:lnTo>
                <a:lnTo>
                  <a:pt x="1124711" y="504443"/>
                </a:lnTo>
                <a:lnTo>
                  <a:pt x="1111460" y="498443"/>
                </a:lnTo>
                <a:lnTo>
                  <a:pt x="1123188" y="472439"/>
                </a:lnTo>
                <a:lnTo>
                  <a:pt x="1169281" y="530352"/>
                </a:lnTo>
                <a:close/>
              </a:path>
              <a:path w="1183004" h="550544">
                <a:moveTo>
                  <a:pt x="1112520" y="530352"/>
                </a:moveTo>
                <a:lnTo>
                  <a:pt x="1099693" y="524536"/>
                </a:lnTo>
                <a:lnTo>
                  <a:pt x="1111460" y="498443"/>
                </a:lnTo>
                <a:lnTo>
                  <a:pt x="1124711" y="504443"/>
                </a:lnTo>
                <a:lnTo>
                  <a:pt x="1112520" y="530352"/>
                </a:lnTo>
                <a:close/>
              </a:path>
              <a:path w="1183004" h="550544">
                <a:moveTo>
                  <a:pt x="1088136" y="550163"/>
                </a:moveTo>
                <a:lnTo>
                  <a:pt x="1099693" y="524536"/>
                </a:lnTo>
                <a:lnTo>
                  <a:pt x="1112520" y="530352"/>
                </a:lnTo>
                <a:lnTo>
                  <a:pt x="1169281" y="530352"/>
                </a:lnTo>
                <a:lnTo>
                  <a:pt x="1182624" y="547115"/>
                </a:lnTo>
                <a:lnTo>
                  <a:pt x="1088136" y="55016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4144517" y="6507480"/>
            <a:ext cx="0" cy="152400"/>
          </a:xfrm>
          <a:custGeom>
            <a:avLst/>
            <a:gdLst/>
            <a:ahLst/>
            <a:cxnLst/>
            <a:rect l="l" t="t" r="r" b="b"/>
            <a:pathLst>
              <a:path w="0" h="152400">
                <a:moveTo>
                  <a:pt x="0" y="0"/>
                </a:moveTo>
                <a:lnTo>
                  <a:pt x="0" y="152400"/>
                </a:lnTo>
              </a:path>
            </a:pathLst>
          </a:custGeom>
          <a:ln w="38100">
            <a:solidFill>
              <a:srgbClr val="001F6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4144517" y="6240780"/>
            <a:ext cx="0" cy="152400"/>
          </a:xfrm>
          <a:custGeom>
            <a:avLst/>
            <a:gdLst/>
            <a:ahLst/>
            <a:cxnLst/>
            <a:rect l="l" t="t" r="r" b="b"/>
            <a:pathLst>
              <a:path w="0" h="152400">
                <a:moveTo>
                  <a:pt x="0" y="0"/>
                </a:moveTo>
                <a:lnTo>
                  <a:pt x="0" y="152400"/>
                </a:lnTo>
              </a:path>
            </a:pathLst>
          </a:custGeom>
          <a:ln w="38100">
            <a:solidFill>
              <a:srgbClr val="001F6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4144517" y="5974080"/>
            <a:ext cx="0" cy="152400"/>
          </a:xfrm>
          <a:custGeom>
            <a:avLst/>
            <a:gdLst/>
            <a:ahLst/>
            <a:cxnLst/>
            <a:rect l="l" t="t" r="r" b="b"/>
            <a:pathLst>
              <a:path w="0" h="152400">
                <a:moveTo>
                  <a:pt x="0" y="0"/>
                </a:moveTo>
                <a:lnTo>
                  <a:pt x="0" y="152400"/>
                </a:lnTo>
              </a:path>
            </a:pathLst>
          </a:custGeom>
          <a:ln w="38100">
            <a:solidFill>
              <a:srgbClr val="001F6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4144517" y="5707380"/>
            <a:ext cx="0" cy="152400"/>
          </a:xfrm>
          <a:custGeom>
            <a:avLst/>
            <a:gdLst/>
            <a:ahLst/>
            <a:cxnLst/>
            <a:rect l="l" t="t" r="r" b="b"/>
            <a:pathLst>
              <a:path w="0" h="152400">
                <a:moveTo>
                  <a:pt x="0" y="0"/>
                </a:moveTo>
                <a:lnTo>
                  <a:pt x="0" y="152400"/>
                </a:lnTo>
              </a:path>
            </a:pathLst>
          </a:custGeom>
          <a:ln w="38100">
            <a:solidFill>
              <a:srgbClr val="001F6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4144517" y="5440680"/>
            <a:ext cx="0" cy="152400"/>
          </a:xfrm>
          <a:custGeom>
            <a:avLst/>
            <a:gdLst/>
            <a:ahLst/>
            <a:cxnLst/>
            <a:rect l="l" t="t" r="r" b="b"/>
            <a:pathLst>
              <a:path w="0" h="152400">
                <a:moveTo>
                  <a:pt x="0" y="0"/>
                </a:moveTo>
                <a:lnTo>
                  <a:pt x="0" y="152400"/>
                </a:lnTo>
              </a:path>
            </a:pathLst>
          </a:custGeom>
          <a:ln w="38100">
            <a:solidFill>
              <a:srgbClr val="001F6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4144517" y="5173980"/>
            <a:ext cx="0" cy="152400"/>
          </a:xfrm>
          <a:custGeom>
            <a:avLst/>
            <a:gdLst/>
            <a:ahLst/>
            <a:cxnLst/>
            <a:rect l="l" t="t" r="r" b="b"/>
            <a:pathLst>
              <a:path w="0" h="152400">
                <a:moveTo>
                  <a:pt x="0" y="0"/>
                </a:moveTo>
                <a:lnTo>
                  <a:pt x="0" y="152400"/>
                </a:lnTo>
              </a:path>
            </a:pathLst>
          </a:custGeom>
          <a:ln w="38100">
            <a:solidFill>
              <a:srgbClr val="001F6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4144517" y="4907280"/>
            <a:ext cx="0" cy="152400"/>
          </a:xfrm>
          <a:custGeom>
            <a:avLst/>
            <a:gdLst/>
            <a:ahLst/>
            <a:cxnLst/>
            <a:rect l="l" t="t" r="r" b="b"/>
            <a:pathLst>
              <a:path w="0" h="152400">
                <a:moveTo>
                  <a:pt x="0" y="0"/>
                </a:moveTo>
                <a:lnTo>
                  <a:pt x="0" y="152400"/>
                </a:lnTo>
              </a:path>
            </a:pathLst>
          </a:custGeom>
          <a:ln w="38100">
            <a:solidFill>
              <a:srgbClr val="001F6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4144517" y="4640580"/>
            <a:ext cx="0" cy="152400"/>
          </a:xfrm>
          <a:custGeom>
            <a:avLst/>
            <a:gdLst/>
            <a:ahLst/>
            <a:cxnLst/>
            <a:rect l="l" t="t" r="r" b="b"/>
            <a:pathLst>
              <a:path w="0" h="152400">
                <a:moveTo>
                  <a:pt x="0" y="0"/>
                </a:moveTo>
                <a:lnTo>
                  <a:pt x="0" y="152400"/>
                </a:lnTo>
              </a:path>
            </a:pathLst>
          </a:custGeom>
          <a:ln w="38100">
            <a:solidFill>
              <a:srgbClr val="001F6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4144517" y="4373880"/>
            <a:ext cx="0" cy="152400"/>
          </a:xfrm>
          <a:custGeom>
            <a:avLst/>
            <a:gdLst/>
            <a:ahLst/>
            <a:cxnLst/>
            <a:rect l="l" t="t" r="r" b="b"/>
            <a:pathLst>
              <a:path w="0" h="152400">
                <a:moveTo>
                  <a:pt x="0" y="0"/>
                </a:moveTo>
                <a:lnTo>
                  <a:pt x="0" y="152400"/>
                </a:lnTo>
              </a:path>
            </a:pathLst>
          </a:custGeom>
          <a:ln w="38100">
            <a:solidFill>
              <a:srgbClr val="001F6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4144517" y="4107180"/>
            <a:ext cx="0" cy="152400"/>
          </a:xfrm>
          <a:custGeom>
            <a:avLst/>
            <a:gdLst/>
            <a:ahLst/>
            <a:cxnLst/>
            <a:rect l="l" t="t" r="r" b="b"/>
            <a:pathLst>
              <a:path w="0" h="152400">
                <a:moveTo>
                  <a:pt x="0" y="0"/>
                </a:moveTo>
                <a:lnTo>
                  <a:pt x="0" y="152400"/>
                </a:lnTo>
              </a:path>
            </a:pathLst>
          </a:custGeom>
          <a:ln w="38100">
            <a:solidFill>
              <a:srgbClr val="001F6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4144517" y="3840480"/>
            <a:ext cx="0" cy="152400"/>
          </a:xfrm>
          <a:custGeom>
            <a:avLst/>
            <a:gdLst/>
            <a:ahLst/>
            <a:cxnLst/>
            <a:rect l="l" t="t" r="r" b="b"/>
            <a:pathLst>
              <a:path w="0" h="152400">
                <a:moveTo>
                  <a:pt x="0" y="0"/>
                </a:moveTo>
                <a:lnTo>
                  <a:pt x="0" y="152400"/>
                </a:lnTo>
              </a:path>
            </a:pathLst>
          </a:custGeom>
          <a:ln w="38100">
            <a:solidFill>
              <a:srgbClr val="001F6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4144517" y="3573780"/>
            <a:ext cx="0" cy="152400"/>
          </a:xfrm>
          <a:custGeom>
            <a:avLst/>
            <a:gdLst/>
            <a:ahLst/>
            <a:cxnLst/>
            <a:rect l="l" t="t" r="r" b="b"/>
            <a:pathLst>
              <a:path w="0" h="152400">
                <a:moveTo>
                  <a:pt x="0" y="0"/>
                </a:moveTo>
                <a:lnTo>
                  <a:pt x="0" y="152400"/>
                </a:lnTo>
              </a:path>
            </a:pathLst>
          </a:custGeom>
          <a:ln w="38100">
            <a:solidFill>
              <a:srgbClr val="001F6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4144517" y="3307080"/>
            <a:ext cx="0" cy="152400"/>
          </a:xfrm>
          <a:custGeom>
            <a:avLst/>
            <a:gdLst/>
            <a:ahLst/>
            <a:cxnLst/>
            <a:rect l="l" t="t" r="r" b="b"/>
            <a:pathLst>
              <a:path w="0" h="152400">
                <a:moveTo>
                  <a:pt x="0" y="0"/>
                </a:moveTo>
                <a:lnTo>
                  <a:pt x="0" y="152400"/>
                </a:lnTo>
              </a:path>
            </a:pathLst>
          </a:custGeom>
          <a:ln w="38100">
            <a:solidFill>
              <a:srgbClr val="001F6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4144517" y="3040380"/>
            <a:ext cx="0" cy="152400"/>
          </a:xfrm>
          <a:custGeom>
            <a:avLst/>
            <a:gdLst/>
            <a:ahLst/>
            <a:cxnLst/>
            <a:rect l="l" t="t" r="r" b="b"/>
            <a:pathLst>
              <a:path w="0" h="152400">
                <a:moveTo>
                  <a:pt x="0" y="0"/>
                </a:moveTo>
                <a:lnTo>
                  <a:pt x="0" y="152400"/>
                </a:lnTo>
              </a:path>
            </a:pathLst>
          </a:custGeom>
          <a:ln w="38100">
            <a:solidFill>
              <a:srgbClr val="001F6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4125467" y="290322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 h="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45719">
            <a:solidFill>
              <a:srgbClr val="001F6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 txBox="1"/>
          <p:nvPr/>
        </p:nvSpPr>
        <p:spPr>
          <a:xfrm>
            <a:off x="4653359" y="2018109"/>
            <a:ext cx="5033010" cy="19735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>
                <a:latin typeface="宋体"/>
                <a:cs typeface="宋体"/>
              </a:rPr>
              <a:t>若</a:t>
            </a:r>
            <a:r>
              <a:rPr dirty="0" sz="2400" spc="-585">
                <a:latin typeface="宋体"/>
                <a:cs typeface="宋体"/>
              </a:rPr>
              <a:t> </a:t>
            </a:r>
            <a:r>
              <a:rPr dirty="0" sz="2400" spc="25">
                <a:latin typeface="Times New Roman"/>
                <a:cs typeface="Times New Roman"/>
              </a:rPr>
              <a:t>|1+</a:t>
            </a:r>
            <a:r>
              <a:rPr dirty="0" sz="2400" spc="25">
                <a:latin typeface="Times New Roman"/>
                <a:cs typeface="Times New Roman"/>
              </a:rPr>
              <a:t>AF|</a:t>
            </a:r>
            <a:r>
              <a:rPr dirty="0" sz="2400" spc="25">
                <a:latin typeface="Times New Roman"/>
                <a:cs typeface="Times New Roman"/>
              </a:rPr>
              <a:t>=0</a:t>
            </a:r>
            <a:r>
              <a:rPr dirty="0" sz="2400" spc="25">
                <a:latin typeface="宋体"/>
                <a:cs typeface="宋体"/>
              </a:rPr>
              <a:t>，即</a:t>
            </a:r>
            <a:r>
              <a:rPr dirty="0" sz="2400" spc="25">
                <a:latin typeface="Times New Roman"/>
                <a:cs typeface="Times New Roman"/>
              </a:rPr>
              <a:t>AF</a:t>
            </a:r>
            <a:r>
              <a:rPr dirty="0" sz="2400" spc="-40">
                <a:latin typeface="Times New Roman"/>
                <a:cs typeface="Times New Roman"/>
              </a:rPr>
              <a:t> </a:t>
            </a:r>
            <a:r>
              <a:rPr dirty="0" sz="2400" spc="10">
                <a:latin typeface="Times New Roman"/>
                <a:cs typeface="Times New Roman"/>
              </a:rPr>
              <a:t>=</a:t>
            </a:r>
            <a:r>
              <a:rPr dirty="0" sz="2400">
                <a:latin typeface="Times New Roman"/>
                <a:cs typeface="Times New Roman"/>
              </a:rPr>
              <a:t> </a:t>
            </a:r>
            <a:r>
              <a:rPr dirty="0" sz="2400" spc="20">
                <a:latin typeface="Times New Roman"/>
                <a:cs typeface="Times New Roman"/>
              </a:rPr>
              <a:t>-1</a:t>
            </a:r>
            <a:r>
              <a:rPr dirty="0" sz="2400" spc="20">
                <a:latin typeface="宋体"/>
                <a:cs typeface="宋体"/>
              </a:rPr>
              <a:t>，</a:t>
            </a:r>
            <a:r>
              <a:rPr dirty="0" sz="2400" spc="20">
                <a:latin typeface="Times New Roman"/>
                <a:cs typeface="Times New Roman"/>
              </a:rPr>
              <a:t>|</a:t>
            </a:r>
            <a:r>
              <a:rPr dirty="0" sz="2400" spc="20">
                <a:latin typeface="Times New Roman"/>
                <a:cs typeface="Times New Roman"/>
              </a:rPr>
              <a:t>AF</a:t>
            </a:r>
            <a:r>
              <a:rPr dirty="0" sz="2400" spc="20">
                <a:latin typeface="Times New Roman"/>
                <a:cs typeface="Times New Roman"/>
              </a:rPr>
              <a:t>|=1</a:t>
            </a:r>
            <a:endParaRPr sz="2400">
              <a:latin typeface="Times New Roman"/>
              <a:cs typeface="Times New Roman"/>
            </a:endParaRPr>
          </a:p>
          <a:p>
            <a:pPr algn="ctr" marL="989965">
              <a:lnSpc>
                <a:spcPct val="100000"/>
              </a:lnSpc>
              <a:spcBef>
                <a:spcPts val="1205"/>
              </a:spcBef>
              <a:tabLst>
                <a:tab pos="3784600" algn="l"/>
              </a:tabLst>
            </a:pPr>
            <a:r>
              <a:rPr dirty="0" baseline="1157" sz="3600" spc="30">
                <a:latin typeface="宋体"/>
                <a:cs typeface="宋体"/>
              </a:rPr>
              <a:t>将</a:t>
            </a:r>
            <a:r>
              <a:rPr dirty="0" baseline="1157" sz="3600">
                <a:latin typeface="宋体"/>
                <a:cs typeface="宋体"/>
              </a:rPr>
              <a:t>出</a:t>
            </a:r>
            <a:r>
              <a:rPr dirty="0" baseline="1157" sz="3600" spc="30">
                <a:latin typeface="宋体"/>
                <a:cs typeface="宋体"/>
              </a:rPr>
              <a:t>现</a:t>
            </a:r>
            <a:r>
              <a:rPr dirty="0" baseline="1157" sz="3600">
                <a:latin typeface="宋体"/>
                <a:cs typeface="宋体"/>
              </a:rPr>
              <a:t>自</a:t>
            </a:r>
            <a:r>
              <a:rPr dirty="0" baseline="1157" sz="3600" spc="30">
                <a:latin typeface="宋体"/>
                <a:cs typeface="宋体"/>
              </a:rPr>
              <a:t>激</a:t>
            </a:r>
            <a:r>
              <a:rPr dirty="0" baseline="1157" sz="3600">
                <a:latin typeface="宋体"/>
                <a:cs typeface="宋体"/>
              </a:rPr>
              <a:t>振</a:t>
            </a:r>
            <a:r>
              <a:rPr dirty="0" baseline="1157" sz="3600" spc="30">
                <a:latin typeface="宋体"/>
                <a:cs typeface="宋体"/>
              </a:rPr>
              <a:t>荡</a:t>
            </a:r>
            <a:r>
              <a:rPr dirty="0" baseline="1157" sz="3600">
                <a:latin typeface="宋体"/>
                <a:cs typeface="宋体"/>
              </a:rPr>
              <a:t>！	</a:t>
            </a:r>
            <a:r>
              <a:rPr dirty="0" sz="2400">
                <a:solidFill>
                  <a:srgbClr val="0000FF"/>
                </a:solidFill>
                <a:latin typeface="宋体"/>
                <a:cs typeface="宋体"/>
              </a:rPr>
              <a:t>不</a:t>
            </a:r>
            <a:r>
              <a:rPr dirty="0" sz="2400" spc="20">
                <a:solidFill>
                  <a:srgbClr val="0000FF"/>
                </a:solidFill>
                <a:latin typeface="宋体"/>
                <a:cs typeface="宋体"/>
              </a:rPr>
              <a:t>稳</a:t>
            </a:r>
            <a:r>
              <a:rPr dirty="0" sz="2400">
                <a:solidFill>
                  <a:srgbClr val="0000FF"/>
                </a:solidFill>
                <a:latin typeface="宋体"/>
                <a:cs typeface="宋体"/>
              </a:rPr>
              <a:t>定！</a:t>
            </a:r>
            <a:endParaRPr sz="2400">
              <a:latin typeface="宋体"/>
              <a:cs typeface="宋体"/>
            </a:endParaRPr>
          </a:p>
          <a:p>
            <a:pPr algn="ctr" marL="1285240" marR="371475">
              <a:lnSpc>
                <a:spcPct val="140000"/>
              </a:lnSpc>
              <a:spcBef>
                <a:spcPts val="450"/>
              </a:spcBef>
            </a:pPr>
            <a:r>
              <a:rPr dirty="0" sz="2400">
                <a:solidFill>
                  <a:srgbClr val="0000CC"/>
                </a:solidFill>
                <a:latin typeface="宋体"/>
                <a:cs typeface="宋体"/>
              </a:rPr>
              <a:t>通</a:t>
            </a:r>
            <a:r>
              <a:rPr dirty="0" sz="2400" spc="20">
                <a:solidFill>
                  <a:srgbClr val="0000CC"/>
                </a:solidFill>
                <a:latin typeface="宋体"/>
                <a:cs typeface="宋体"/>
              </a:rPr>
              <a:t>用运</a:t>
            </a:r>
            <a:r>
              <a:rPr dirty="0" sz="2400">
                <a:solidFill>
                  <a:srgbClr val="0000CC"/>
                </a:solidFill>
                <a:latin typeface="宋体"/>
                <a:cs typeface="宋体"/>
              </a:rPr>
              <a:t>放</a:t>
            </a:r>
            <a:r>
              <a:rPr dirty="0" sz="2400" spc="20">
                <a:solidFill>
                  <a:srgbClr val="0000CC"/>
                </a:solidFill>
                <a:latin typeface="宋体"/>
                <a:cs typeface="宋体"/>
              </a:rPr>
              <a:t>应</a:t>
            </a:r>
            <a:r>
              <a:rPr dirty="0" sz="2400">
                <a:solidFill>
                  <a:srgbClr val="0000CC"/>
                </a:solidFill>
                <a:latin typeface="宋体"/>
                <a:cs typeface="宋体"/>
              </a:rPr>
              <a:t>该</a:t>
            </a:r>
            <a:r>
              <a:rPr dirty="0" sz="2400" spc="20">
                <a:solidFill>
                  <a:srgbClr val="0000CC"/>
                </a:solidFill>
                <a:latin typeface="宋体"/>
                <a:cs typeface="宋体"/>
              </a:rPr>
              <a:t>在</a:t>
            </a:r>
            <a:r>
              <a:rPr dirty="0" sz="2400">
                <a:solidFill>
                  <a:srgbClr val="0000CC"/>
                </a:solidFill>
                <a:latin typeface="宋体"/>
                <a:cs typeface="宋体"/>
              </a:rPr>
              <a:t>任</a:t>
            </a:r>
            <a:r>
              <a:rPr dirty="0" sz="2400" spc="20">
                <a:solidFill>
                  <a:srgbClr val="0000CC"/>
                </a:solidFill>
                <a:latin typeface="宋体"/>
                <a:cs typeface="宋体"/>
              </a:rPr>
              <a:t>何</a:t>
            </a:r>
            <a:r>
              <a:rPr dirty="0" sz="2400">
                <a:solidFill>
                  <a:srgbClr val="0000CC"/>
                </a:solidFill>
                <a:latin typeface="宋体"/>
                <a:cs typeface="宋体"/>
              </a:rPr>
              <a:t>负反 </a:t>
            </a:r>
            <a:r>
              <a:rPr dirty="0" sz="2400">
                <a:solidFill>
                  <a:srgbClr val="0000CC"/>
                </a:solidFill>
                <a:latin typeface="宋体"/>
                <a:cs typeface="宋体"/>
              </a:rPr>
              <a:t> 馈</a:t>
            </a:r>
            <a:r>
              <a:rPr dirty="0" sz="2400" spc="20">
                <a:solidFill>
                  <a:srgbClr val="0000CC"/>
                </a:solidFill>
                <a:latin typeface="宋体"/>
                <a:cs typeface="宋体"/>
              </a:rPr>
              <a:t>情况</a:t>
            </a:r>
            <a:r>
              <a:rPr dirty="0" sz="2400">
                <a:solidFill>
                  <a:srgbClr val="0000CC"/>
                </a:solidFill>
                <a:latin typeface="宋体"/>
                <a:cs typeface="宋体"/>
              </a:rPr>
              <a:t>下</a:t>
            </a:r>
            <a:r>
              <a:rPr dirty="0" sz="2400" spc="20">
                <a:solidFill>
                  <a:srgbClr val="0000CC"/>
                </a:solidFill>
                <a:latin typeface="宋体"/>
                <a:cs typeface="宋体"/>
              </a:rPr>
              <a:t>都</a:t>
            </a:r>
            <a:r>
              <a:rPr dirty="0" sz="2400">
                <a:solidFill>
                  <a:srgbClr val="0000CC"/>
                </a:solidFill>
                <a:latin typeface="宋体"/>
                <a:cs typeface="宋体"/>
              </a:rPr>
              <a:t>能</a:t>
            </a:r>
            <a:r>
              <a:rPr dirty="0" sz="2400" spc="20">
                <a:solidFill>
                  <a:srgbClr val="0000CC"/>
                </a:solidFill>
                <a:latin typeface="宋体"/>
                <a:cs typeface="宋体"/>
              </a:rPr>
              <a:t>稳</a:t>
            </a:r>
            <a:r>
              <a:rPr dirty="0" sz="2400">
                <a:solidFill>
                  <a:srgbClr val="0000CC"/>
                </a:solidFill>
                <a:latin typeface="宋体"/>
                <a:cs typeface="宋体"/>
              </a:rPr>
              <a:t>定</a:t>
            </a:r>
            <a:r>
              <a:rPr dirty="0" sz="2400" spc="20">
                <a:solidFill>
                  <a:srgbClr val="0000CC"/>
                </a:solidFill>
                <a:latin typeface="宋体"/>
                <a:cs typeface="宋体"/>
              </a:rPr>
              <a:t>工</a:t>
            </a:r>
            <a:r>
              <a:rPr dirty="0" sz="2400">
                <a:solidFill>
                  <a:srgbClr val="0000CC"/>
                </a:solidFill>
                <a:latin typeface="宋体"/>
                <a:cs typeface="宋体"/>
              </a:rPr>
              <a:t>作；</a:t>
            </a:r>
            <a:endParaRPr sz="2400">
              <a:latin typeface="宋体"/>
              <a:cs typeface="宋体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898753" y="4114475"/>
            <a:ext cx="3352165" cy="25615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ct val="138500"/>
              </a:lnSpc>
            </a:pPr>
            <a:r>
              <a:rPr dirty="0" sz="2400" spc="25">
                <a:latin typeface="Times New Roman"/>
                <a:cs typeface="Times New Roman"/>
              </a:rPr>
              <a:t>F</a:t>
            </a:r>
            <a:r>
              <a:rPr dirty="0" sz="2400" spc="25">
                <a:latin typeface="Times New Roman"/>
                <a:cs typeface="Times New Roman"/>
              </a:rPr>
              <a:t>=1</a:t>
            </a:r>
            <a:r>
              <a:rPr dirty="0" sz="2400" spc="25">
                <a:latin typeface="宋体"/>
                <a:cs typeface="宋体"/>
              </a:rPr>
              <a:t>时，反馈深度最深， </a:t>
            </a:r>
            <a:r>
              <a:rPr dirty="0" sz="2400" spc="-1155">
                <a:latin typeface="宋体"/>
                <a:cs typeface="宋体"/>
              </a:rPr>
              <a:t> </a:t>
            </a:r>
            <a:r>
              <a:rPr dirty="0" sz="2400" spc="10">
                <a:latin typeface="宋体"/>
                <a:cs typeface="宋体"/>
              </a:rPr>
              <a:t>此时</a:t>
            </a:r>
            <a:r>
              <a:rPr dirty="0" sz="2400" spc="10">
                <a:latin typeface="Times New Roman"/>
                <a:cs typeface="Times New Roman"/>
              </a:rPr>
              <a:t>|</a:t>
            </a:r>
            <a:r>
              <a:rPr dirty="0" sz="2400" spc="10">
                <a:latin typeface="Times New Roman"/>
                <a:cs typeface="Times New Roman"/>
              </a:rPr>
              <a:t>AF</a:t>
            </a:r>
            <a:r>
              <a:rPr dirty="0" sz="2400" spc="10">
                <a:latin typeface="Times New Roman"/>
                <a:cs typeface="Times New Roman"/>
              </a:rPr>
              <a:t>|=|</a:t>
            </a:r>
            <a:r>
              <a:rPr dirty="0" sz="2400" spc="10">
                <a:latin typeface="Times New Roman"/>
                <a:cs typeface="Times New Roman"/>
              </a:rPr>
              <a:t>A</a:t>
            </a:r>
            <a:r>
              <a:rPr dirty="0" sz="2400" spc="10">
                <a:latin typeface="Times New Roman"/>
                <a:cs typeface="Times New Roman"/>
              </a:rPr>
              <a:t>|</a:t>
            </a:r>
            <a:r>
              <a:rPr dirty="0" sz="2400" spc="10">
                <a:latin typeface="宋体"/>
                <a:cs typeface="宋体"/>
              </a:rPr>
              <a:t>； </a:t>
            </a:r>
            <a:r>
              <a:rPr dirty="0" sz="2400" spc="-1170">
                <a:latin typeface="宋体"/>
                <a:cs typeface="宋体"/>
              </a:rPr>
              <a:t> </a:t>
            </a:r>
            <a:r>
              <a:rPr dirty="0" sz="2400">
                <a:latin typeface="宋体"/>
                <a:cs typeface="宋体"/>
              </a:rPr>
              <a:t>因</a:t>
            </a:r>
            <a:r>
              <a:rPr dirty="0" sz="2400" spc="20">
                <a:latin typeface="宋体"/>
                <a:cs typeface="宋体"/>
              </a:rPr>
              <a:t>此只</a:t>
            </a:r>
            <a:r>
              <a:rPr dirty="0" sz="2400">
                <a:latin typeface="宋体"/>
                <a:cs typeface="宋体"/>
              </a:rPr>
              <a:t>要</a:t>
            </a:r>
            <a:r>
              <a:rPr dirty="0" sz="2400" spc="30">
                <a:latin typeface="Times New Roman"/>
                <a:cs typeface="Times New Roman"/>
              </a:rPr>
              <a:t>|</a:t>
            </a:r>
            <a:r>
              <a:rPr dirty="0" sz="2400" spc="-140">
                <a:latin typeface="Times New Roman"/>
                <a:cs typeface="Times New Roman"/>
              </a:rPr>
              <a:t>A</a:t>
            </a:r>
            <a:r>
              <a:rPr dirty="0" sz="2400" spc="20">
                <a:latin typeface="Times New Roman"/>
                <a:cs typeface="Times New Roman"/>
              </a:rPr>
              <a:t>|</a:t>
            </a:r>
            <a:r>
              <a:rPr dirty="0" sz="2400" spc="35">
                <a:latin typeface="Times New Roman"/>
                <a:cs typeface="Times New Roman"/>
              </a:rPr>
              <a:t>=</a:t>
            </a:r>
            <a:r>
              <a:rPr dirty="0" sz="2400" spc="-20">
                <a:latin typeface="Times New Roman"/>
                <a:cs typeface="Times New Roman"/>
              </a:rPr>
              <a:t>1</a:t>
            </a:r>
            <a:r>
              <a:rPr dirty="0" sz="2400" spc="20">
                <a:latin typeface="宋体"/>
                <a:cs typeface="宋体"/>
              </a:rPr>
              <a:t>（</a:t>
            </a:r>
            <a:r>
              <a:rPr dirty="0" sz="2400">
                <a:latin typeface="宋体"/>
                <a:cs typeface="宋体"/>
              </a:rPr>
              <a:t>即</a:t>
            </a:r>
            <a:r>
              <a:rPr dirty="0" sz="2400">
                <a:latin typeface="Times New Roman"/>
                <a:cs typeface="Times New Roman"/>
              </a:rPr>
              <a:t>0</a:t>
            </a:r>
            <a:r>
              <a:rPr dirty="0" sz="2400" spc="135">
                <a:latin typeface="Times New Roman"/>
                <a:cs typeface="Times New Roman"/>
              </a:rPr>
              <a:t>d</a:t>
            </a:r>
            <a:r>
              <a:rPr dirty="0" sz="2400" spc="-25">
                <a:latin typeface="Times New Roman"/>
                <a:cs typeface="Times New Roman"/>
              </a:rPr>
              <a:t>B</a:t>
            </a:r>
            <a:r>
              <a:rPr dirty="0" sz="2400">
                <a:latin typeface="宋体"/>
                <a:cs typeface="宋体"/>
              </a:rPr>
              <a:t>）  </a:t>
            </a:r>
            <a:r>
              <a:rPr dirty="0" sz="2400" spc="-265">
                <a:latin typeface="宋体"/>
                <a:cs typeface="宋体"/>
              </a:rPr>
              <a:t>时，</a:t>
            </a:r>
            <a:r>
              <a:rPr dirty="0" sz="2500" spc="-265" b="1" i="1">
                <a:latin typeface="Times New Roman"/>
                <a:cs typeface="Times New Roman"/>
              </a:rPr>
              <a:t></a:t>
            </a:r>
            <a:r>
              <a:rPr dirty="0" baseline="-20833" sz="2400" spc="-397">
                <a:latin typeface="Times New Roman"/>
                <a:cs typeface="Times New Roman"/>
              </a:rPr>
              <a:t>A</a:t>
            </a:r>
            <a:r>
              <a:rPr dirty="0" sz="2400" spc="-265">
                <a:latin typeface="Times New Roman"/>
                <a:cs typeface="Times New Roman"/>
              </a:rPr>
              <a:t>&gt;</a:t>
            </a:r>
            <a:r>
              <a:rPr dirty="0" sz="2400" spc="-265">
                <a:latin typeface="宋体"/>
                <a:cs typeface="宋体"/>
              </a:rPr>
              <a:t>－</a:t>
            </a:r>
            <a:r>
              <a:rPr dirty="0" sz="2400" spc="-265">
                <a:latin typeface="Times New Roman"/>
                <a:cs typeface="Times New Roman"/>
              </a:rPr>
              <a:t>180</a:t>
            </a:r>
            <a:r>
              <a:rPr dirty="0" sz="2400" spc="-265" b="1">
                <a:latin typeface="Times New Roman"/>
                <a:cs typeface="Times New Roman"/>
              </a:rPr>
              <a:t></a:t>
            </a:r>
            <a:r>
              <a:rPr dirty="0" sz="2400" spc="-265">
                <a:latin typeface="宋体"/>
                <a:cs typeface="宋体"/>
              </a:rPr>
              <a:t>即可满足 </a:t>
            </a:r>
            <a:r>
              <a:rPr dirty="0" sz="2400" spc="-725">
                <a:latin typeface="宋体"/>
                <a:cs typeface="宋体"/>
              </a:rPr>
              <a:t> </a:t>
            </a:r>
            <a:r>
              <a:rPr dirty="0" sz="2400" spc="10">
                <a:latin typeface="宋体"/>
                <a:cs typeface="宋体"/>
              </a:rPr>
              <a:t>稳定性条件。</a:t>
            </a:r>
            <a:endParaRPr sz="2400">
              <a:latin typeface="宋体"/>
              <a:cs typeface="宋体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417240" y="1470421"/>
            <a:ext cx="5536565" cy="3657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 spc="5">
                <a:solidFill>
                  <a:srgbClr val="0000FF"/>
                </a:solidFill>
                <a:latin typeface="宋体"/>
                <a:cs typeface="宋体"/>
              </a:rPr>
              <a:t>稳定性的判断（以三极点放大器为例）：</a:t>
            </a:r>
            <a:endParaRPr sz="24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10">
                <a:latin typeface="宋体"/>
                <a:cs typeface="宋体"/>
              </a:rPr>
              <a:t>运放的应用</a:t>
            </a:r>
            <a:r>
              <a:rPr dirty="0" spc="10">
                <a:latin typeface="宋体"/>
                <a:cs typeface="宋体"/>
              </a:rPr>
              <a:t>—</a:t>
            </a:r>
            <a:r>
              <a:rPr dirty="0" spc="10">
                <a:latin typeface="宋体"/>
                <a:cs typeface="宋体"/>
              </a:rPr>
              <a:t>模拟运算电路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444174" y="1559118"/>
            <a:ext cx="2997200" cy="90614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 spc="60">
                <a:solidFill>
                  <a:srgbClr val="0000CC"/>
                </a:solidFill>
                <a:latin typeface="宋体"/>
                <a:cs typeface="宋体"/>
              </a:rPr>
              <a:t>第</a:t>
            </a:r>
            <a:r>
              <a:rPr dirty="0" sz="2400" spc="60">
                <a:solidFill>
                  <a:srgbClr val="0000CC"/>
                </a:solidFill>
                <a:latin typeface="宋体"/>
                <a:cs typeface="宋体"/>
              </a:rPr>
              <a:t>2</a:t>
            </a:r>
            <a:r>
              <a:rPr dirty="0" sz="2400" spc="60">
                <a:solidFill>
                  <a:srgbClr val="0000CC"/>
                </a:solidFill>
                <a:latin typeface="宋体"/>
                <a:cs typeface="宋体"/>
              </a:rPr>
              <a:t>章</a:t>
            </a:r>
            <a:endParaRPr sz="2400">
              <a:latin typeface="宋体"/>
              <a:cs typeface="宋体"/>
            </a:endParaRPr>
          </a:p>
          <a:p>
            <a:pPr marL="12700">
              <a:lnSpc>
                <a:spcPct val="100000"/>
              </a:lnSpc>
              <a:spcBef>
                <a:spcPts val="1320"/>
              </a:spcBef>
            </a:pPr>
            <a:r>
              <a:rPr dirty="0" sz="2400" spc="-70">
                <a:latin typeface="宋体"/>
                <a:cs typeface="宋体"/>
              </a:rPr>
              <a:t>2.3</a:t>
            </a:r>
            <a:r>
              <a:rPr dirty="0" sz="2400" spc="-610">
                <a:latin typeface="宋体"/>
                <a:cs typeface="宋体"/>
              </a:rPr>
              <a:t> </a:t>
            </a:r>
            <a:r>
              <a:rPr dirty="0" sz="2400" spc="10">
                <a:latin typeface="宋体"/>
                <a:cs typeface="宋体"/>
              </a:rPr>
              <a:t>基本线性运放电路</a:t>
            </a:r>
            <a:endParaRPr sz="2400">
              <a:latin typeface="宋体"/>
              <a:cs typeface="宋体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052830">
              <a:lnSpc>
                <a:spcPct val="100000"/>
              </a:lnSpc>
            </a:pPr>
            <a:r>
              <a:rPr dirty="0" spc="5">
                <a:solidFill>
                  <a:srgbClr val="000000"/>
                </a:solidFill>
                <a:latin typeface="宋体"/>
                <a:cs typeface="宋体"/>
              </a:rPr>
              <a:t>同相放大电路、反向放大电路</a:t>
            </a:r>
          </a:p>
          <a:p>
            <a:pPr marL="354965">
              <a:lnSpc>
                <a:spcPct val="100000"/>
              </a:lnSpc>
              <a:spcBef>
                <a:spcPts val="1325"/>
              </a:spcBef>
            </a:pPr>
            <a:r>
              <a:rPr dirty="0" spc="-70">
                <a:solidFill>
                  <a:srgbClr val="000000"/>
                </a:solidFill>
                <a:latin typeface="宋体"/>
                <a:cs typeface="宋体"/>
              </a:rPr>
              <a:t>2.4</a:t>
            </a:r>
            <a:r>
              <a:rPr dirty="0" spc="-610">
                <a:solidFill>
                  <a:srgbClr val="000000"/>
                </a:solidFill>
                <a:latin typeface="宋体"/>
                <a:cs typeface="宋体"/>
              </a:rPr>
              <a:t> </a:t>
            </a:r>
            <a:r>
              <a:rPr dirty="0" spc="10">
                <a:solidFill>
                  <a:srgbClr val="000000"/>
                </a:solidFill>
                <a:latin typeface="宋体"/>
                <a:cs typeface="宋体"/>
              </a:rPr>
              <a:t>基本运算电路</a:t>
            </a:r>
          </a:p>
          <a:p>
            <a:pPr marL="878840" marR="5080">
              <a:lnSpc>
                <a:spcPct val="145800"/>
              </a:lnSpc>
            </a:pPr>
            <a:r>
              <a:rPr dirty="0" spc="-105">
                <a:solidFill>
                  <a:srgbClr val="000000"/>
                </a:solidFill>
                <a:latin typeface="宋体"/>
                <a:cs typeface="宋体"/>
              </a:rPr>
              <a:t>2.4.1.</a:t>
            </a:r>
            <a:r>
              <a:rPr dirty="0" spc="-105">
                <a:solidFill>
                  <a:srgbClr val="000000"/>
                </a:solidFill>
                <a:latin typeface="宋体"/>
                <a:cs typeface="宋体"/>
              </a:rPr>
              <a:t>加法和减法</a:t>
            </a:r>
            <a:r>
              <a:rPr dirty="0" spc="-515">
                <a:solidFill>
                  <a:srgbClr val="000000"/>
                </a:solidFill>
                <a:latin typeface="宋体"/>
                <a:cs typeface="宋体"/>
              </a:rPr>
              <a:t> </a:t>
            </a:r>
            <a:r>
              <a:rPr dirty="0" spc="390">
                <a:solidFill>
                  <a:srgbClr val="000000"/>
                </a:solidFill>
                <a:latin typeface="宋体"/>
                <a:cs typeface="宋体"/>
              </a:rPr>
              <a:t>(Summing</a:t>
            </a:r>
            <a:r>
              <a:rPr dirty="0" spc="-470">
                <a:solidFill>
                  <a:srgbClr val="000000"/>
                </a:solidFill>
                <a:latin typeface="宋体"/>
                <a:cs typeface="宋体"/>
              </a:rPr>
              <a:t> </a:t>
            </a:r>
            <a:r>
              <a:rPr dirty="0" spc="355">
                <a:solidFill>
                  <a:srgbClr val="000000"/>
                </a:solidFill>
                <a:latin typeface="宋体"/>
                <a:cs typeface="宋体"/>
              </a:rPr>
              <a:t>and</a:t>
            </a:r>
            <a:r>
              <a:rPr dirty="0" spc="-470">
                <a:solidFill>
                  <a:srgbClr val="000000"/>
                </a:solidFill>
                <a:latin typeface="宋体"/>
                <a:cs typeface="宋体"/>
              </a:rPr>
              <a:t> </a:t>
            </a:r>
            <a:r>
              <a:rPr dirty="0" spc="145">
                <a:solidFill>
                  <a:srgbClr val="000000"/>
                </a:solidFill>
                <a:latin typeface="宋体"/>
                <a:cs typeface="宋体"/>
              </a:rPr>
              <a:t>Subtracting</a:t>
            </a:r>
            <a:r>
              <a:rPr dirty="0" spc="-495">
                <a:solidFill>
                  <a:srgbClr val="000000"/>
                </a:solidFill>
                <a:latin typeface="宋体"/>
                <a:cs typeface="宋体"/>
              </a:rPr>
              <a:t> </a:t>
            </a:r>
            <a:r>
              <a:rPr dirty="0" spc="-270">
                <a:solidFill>
                  <a:srgbClr val="000000"/>
                </a:solidFill>
                <a:latin typeface="宋体"/>
                <a:cs typeface="宋体"/>
              </a:rPr>
              <a:t>) </a:t>
            </a:r>
            <a:r>
              <a:rPr dirty="0" spc="-1015">
                <a:solidFill>
                  <a:srgbClr val="000000"/>
                </a:solidFill>
                <a:latin typeface="宋体"/>
                <a:cs typeface="宋体"/>
              </a:rPr>
              <a:t> </a:t>
            </a:r>
            <a:r>
              <a:rPr dirty="0" spc="45">
                <a:solidFill>
                  <a:srgbClr val="000000"/>
                </a:solidFill>
                <a:latin typeface="宋体"/>
                <a:cs typeface="宋体"/>
              </a:rPr>
              <a:t>2.4.2.</a:t>
            </a:r>
            <a:r>
              <a:rPr dirty="0" spc="45">
                <a:solidFill>
                  <a:srgbClr val="000000"/>
                </a:solidFill>
                <a:latin typeface="宋体"/>
                <a:cs typeface="宋体"/>
              </a:rPr>
              <a:t>仪用放大器</a:t>
            </a:r>
            <a:r>
              <a:rPr dirty="0" spc="45">
                <a:solidFill>
                  <a:srgbClr val="000000"/>
                </a:solidFill>
                <a:latin typeface="宋体"/>
                <a:cs typeface="宋体"/>
              </a:rPr>
              <a:t>(Instrumentation</a:t>
            </a:r>
            <a:r>
              <a:rPr dirty="0" spc="-505">
                <a:solidFill>
                  <a:srgbClr val="000000"/>
                </a:solidFill>
                <a:latin typeface="宋体"/>
                <a:cs typeface="宋体"/>
              </a:rPr>
              <a:t> </a:t>
            </a:r>
            <a:r>
              <a:rPr dirty="0" spc="80">
                <a:solidFill>
                  <a:srgbClr val="000000"/>
                </a:solidFill>
                <a:latin typeface="宋体"/>
                <a:cs typeface="宋体"/>
              </a:rPr>
              <a:t>Amplifier) </a:t>
            </a:r>
            <a:r>
              <a:rPr dirty="0" spc="-1065">
                <a:solidFill>
                  <a:srgbClr val="000000"/>
                </a:solidFill>
                <a:latin typeface="宋体"/>
                <a:cs typeface="宋体"/>
              </a:rPr>
              <a:t> </a:t>
            </a:r>
            <a:r>
              <a:rPr dirty="0" spc="-105">
                <a:solidFill>
                  <a:srgbClr val="000000"/>
                </a:solidFill>
                <a:latin typeface="宋体"/>
                <a:cs typeface="宋体"/>
              </a:rPr>
              <a:t>2.4.2.</a:t>
            </a:r>
            <a:r>
              <a:rPr dirty="0" spc="-105">
                <a:solidFill>
                  <a:srgbClr val="000000"/>
                </a:solidFill>
                <a:latin typeface="宋体"/>
                <a:cs typeface="宋体"/>
              </a:rPr>
              <a:t>积分和微分</a:t>
            </a:r>
            <a:r>
              <a:rPr dirty="0" spc="-505">
                <a:solidFill>
                  <a:srgbClr val="000000"/>
                </a:solidFill>
                <a:latin typeface="宋体"/>
                <a:cs typeface="宋体"/>
              </a:rPr>
              <a:t> </a:t>
            </a:r>
            <a:r>
              <a:rPr dirty="0" spc="65">
                <a:solidFill>
                  <a:srgbClr val="000000"/>
                </a:solidFill>
                <a:latin typeface="宋体"/>
                <a:cs typeface="宋体"/>
              </a:rPr>
              <a:t>(Integrator</a:t>
            </a:r>
            <a:r>
              <a:rPr dirty="0" spc="-484">
                <a:solidFill>
                  <a:srgbClr val="000000"/>
                </a:solidFill>
                <a:latin typeface="宋体"/>
                <a:cs typeface="宋体"/>
              </a:rPr>
              <a:t> </a:t>
            </a:r>
            <a:r>
              <a:rPr dirty="0" spc="365">
                <a:solidFill>
                  <a:srgbClr val="000000"/>
                </a:solidFill>
                <a:latin typeface="宋体"/>
                <a:cs typeface="宋体"/>
              </a:rPr>
              <a:t>and</a:t>
            </a:r>
            <a:r>
              <a:rPr dirty="0" spc="-484">
                <a:solidFill>
                  <a:srgbClr val="000000"/>
                </a:solidFill>
                <a:latin typeface="宋体"/>
                <a:cs typeface="宋体"/>
              </a:rPr>
              <a:t> </a:t>
            </a:r>
            <a:r>
              <a:rPr dirty="0" spc="45">
                <a:solidFill>
                  <a:srgbClr val="000000"/>
                </a:solidFill>
                <a:latin typeface="宋体"/>
                <a:cs typeface="宋体"/>
              </a:rPr>
              <a:t>Differentiator</a:t>
            </a:r>
            <a:r>
              <a:rPr dirty="0" spc="-484">
                <a:solidFill>
                  <a:srgbClr val="000000"/>
                </a:solidFill>
                <a:latin typeface="宋体"/>
                <a:cs typeface="宋体"/>
              </a:rPr>
              <a:t> </a:t>
            </a:r>
            <a:r>
              <a:rPr dirty="0" spc="-270">
                <a:solidFill>
                  <a:srgbClr val="000000"/>
                </a:solidFill>
                <a:latin typeface="宋体"/>
                <a:cs typeface="宋体"/>
              </a:rPr>
              <a:t>) </a:t>
            </a:r>
            <a:r>
              <a:rPr dirty="0" spc="-1100">
                <a:solidFill>
                  <a:srgbClr val="000000"/>
                </a:solidFill>
                <a:latin typeface="宋体"/>
                <a:cs typeface="宋体"/>
              </a:rPr>
              <a:t> </a:t>
            </a:r>
            <a:r>
              <a:rPr dirty="0" spc="-105">
                <a:solidFill>
                  <a:srgbClr val="000000"/>
                </a:solidFill>
                <a:latin typeface="宋体"/>
                <a:cs typeface="宋体"/>
              </a:rPr>
              <a:t>2.4.3.</a:t>
            </a:r>
            <a:r>
              <a:rPr dirty="0" spc="-105">
                <a:solidFill>
                  <a:srgbClr val="000000"/>
                </a:solidFill>
                <a:latin typeface="宋体"/>
                <a:cs typeface="宋体"/>
              </a:rPr>
              <a:t>对数和指数</a:t>
            </a:r>
            <a:r>
              <a:rPr dirty="0" spc="-509">
                <a:solidFill>
                  <a:srgbClr val="000000"/>
                </a:solidFill>
                <a:latin typeface="宋体"/>
                <a:cs typeface="宋体"/>
              </a:rPr>
              <a:t> </a:t>
            </a:r>
            <a:r>
              <a:rPr dirty="0" spc="195">
                <a:solidFill>
                  <a:srgbClr val="000000"/>
                </a:solidFill>
                <a:latin typeface="宋体"/>
                <a:cs typeface="宋体"/>
              </a:rPr>
              <a:t>(Log</a:t>
            </a:r>
            <a:r>
              <a:rPr dirty="0" spc="-490">
                <a:solidFill>
                  <a:srgbClr val="000000"/>
                </a:solidFill>
                <a:latin typeface="宋体"/>
                <a:cs typeface="宋体"/>
              </a:rPr>
              <a:t> </a:t>
            </a:r>
            <a:r>
              <a:rPr dirty="0" spc="365">
                <a:solidFill>
                  <a:srgbClr val="000000"/>
                </a:solidFill>
                <a:latin typeface="宋体"/>
                <a:cs typeface="宋体"/>
              </a:rPr>
              <a:t>and</a:t>
            </a:r>
            <a:r>
              <a:rPr dirty="0" spc="-490">
                <a:solidFill>
                  <a:srgbClr val="000000"/>
                </a:solidFill>
                <a:latin typeface="宋体"/>
                <a:cs typeface="宋体"/>
              </a:rPr>
              <a:t> </a:t>
            </a:r>
            <a:r>
              <a:rPr dirty="0" spc="100">
                <a:solidFill>
                  <a:srgbClr val="000000"/>
                </a:solidFill>
                <a:latin typeface="宋体"/>
                <a:cs typeface="宋体"/>
              </a:rPr>
              <a:t>Antilog</a:t>
            </a:r>
            <a:r>
              <a:rPr dirty="0" spc="-490">
                <a:solidFill>
                  <a:srgbClr val="000000"/>
                </a:solidFill>
                <a:latin typeface="宋体"/>
                <a:cs typeface="宋体"/>
              </a:rPr>
              <a:t> </a:t>
            </a:r>
            <a:r>
              <a:rPr dirty="0" spc="120">
                <a:solidFill>
                  <a:srgbClr val="000000"/>
                </a:solidFill>
                <a:latin typeface="宋体"/>
                <a:cs typeface="宋体"/>
              </a:rPr>
              <a:t>Amplifier</a:t>
            </a:r>
            <a:r>
              <a:rPr dirty="0" spc="-490">
                <a:solidFill>
                  <a:srgbClr val="000000"/>
                </a:solidFill>
                <a:latin typeface="宋体"/>
                <a:cs typeface="宋体"/>
              </a:rPr>
              <a:t> </a:t>
            </a:r>
            <a:r>
              <a:rPr dirty="0" spc="-270">
                <a:solidFill>
                  <a:srgbClr val="000000"/>
                </a:solidFill>
                <a:latin typeface="宋体"/>
                <a:cs typeface="宋体"/>
              </a:rPr>
              <a:t>)</a:t>
            </a:r>
          </a:p>
          <a:p>
            <a:pPr marL="354965">
              <a:lnSpc>
                <a:spcPct val="100000"/>
              </a:lnSpc>
              <a:spcBef>
                <a:spcPts val="1320"/>
              </a:spcBef>
            </a:pPr>
            <a:r>
              <a:rPr dirty="0" spc="-70">
                <a:latin typeface="宋体"/>
                <a:cs typeface="宋体"/>
              </a:rPr>
              <a:t>2.5</a:t>
            </a:r>
            <a:r>
              <a:rPr dirty="0" spc="-535">
                <a:latin typeface="宋体"/>
                <a:cs typeface="宋体"/>
              </a:rPr>
              <a:t> </a:t>
            </a:r>
            <a:r>
              <a:rPr dirty="0" spc="5">
                <a:solidFill>
                  <a:srgbClr val="000000"/>
                </a:solidFill>
                <a:latin typeface="宋体"/>
                <a:cs typeface="宋体"/>
              </a:rPr>
              <a:t>模拟乘法器</a:t>
            </a:r>
            <a:r>
              <a:rPr dirty="0" spc="-500">
                <a:solidFill>
                  <a:srgbClr val="000000"/>
                </a:solidFill>
                <a:latin typeface="宋体"/>
                <a:cs typeface="宋体"/>
              </a:rPr>
              <a:t> </a:t>
            </a:r>
            <a:r>
              <a:rPr dirty="0" spc="170">
                <a:solidFill>
                  <a:srgbClr val="000000"/>
                </a:solidFill>
                <a:latin typeface="宋体"/>
                <a:cs typeface="宋体"/>
              </a:rPr>
              <a:t>(Analog</a:t>
            </a:r>
            <a:r>
              <a:rPr dirty="0" spc="-500">
                <a:solidFill>
                  <a:srgbClr val="000000"/>
                </a:solidFill>
                <a:latin typeface="宋体"/>
                <a:cs typeface="宋体"/>
              </a:rPr>
              <a:t> </a:t>
            </a:r>
            <a:r>
              <a:rPr dirty="0" spc="35">
                <a:solidFill>
                  <a:srgbClr val="000000"/>
                </a:solidFill>
                <a:latin typeface="宋体"/>
                <a:cs typeface="宋体"/>
              </a:rPr>
              <a:t>Multiplier)</a:t>
            </a:r>
            <a:r>
              <a:rPr dirty="0" spc="-484">
                <a:solidFill>
                  <a:srgbClr val="000000"/>
                </a:solidFill>
                <a:latin typeface="宋体"/>
                <a:cs typeface="宋体"/>
              </a:rPr>
              <a:t> </a:t>
            </a:r>
            <a:r>
              <a:rPr dirty="0" spc="-20">
                <a:solidFill>
                  <a:srgbClr val="000000"/>
                </a:solidFill>
                <a:latin typeface="宋体"/>
                <a:cs typeface="宋体"/>
              </a:rPr>
              <a:t>（书</a:t>
            </a:r>
            <a:r>
              <a:rPr dirty="0" spc="-20">
                <a:solidFill>
                  <a:srgbClr val="000000"/>
                </a:solidFill>
                <a:latin typeface="宋体"/>
                <a:cs typeface="宋体"/>
              </a:rPr>
              <a:t>6.6</a:t>
            </a:r>
            <a:r>
              <a:rPr dirty="0" spc="-20">
                <a:solidFill>
                  <a:srgbClr val="000000"/>
                </a:solidFill>
                <a:latin typeface="宋体"/>
                <a:cs typeface="宋体"/>
              </a:rPr>
              <a:t>节）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561076" y="1313688"/>
            <a:ext cx="3430904" cy="954405"/>
          </a:xfrm>
          <a:prstGeom prst="rect">
            <a:avLst/>
          </a:prstGeom>
          <a:solidFill>
            <a:srgbClr val="FFFF66"/>
          </a:solidFill>
        </p:spPr>
        <p:txBody>
          <a:bodyPr wrap="square" lIns="0" tIns="38100" rIns="0" bIns="0" rtlCol="0" vert="horz">
            <a:spAutoFit/>
          </a:bodyPr>
          <a:lstStyle/>
          <a:p>
            <a:pPr marL="824865" marR="120014" indent="-732790">
              <a:lnSpc>
                <a:spcPct val="100000"/>
              </a:lnSpc>
              <a:spcBef>
                <a:spcPts val="300"/>
              </a:spcBef>
            </a:pPr>
            <a:r>
              <a:rPr dirty="0" sz="2800" spc="-5">
                <a:solidFill>
                  <a:srgbClr val="0000CC"/>
                </a:solidFill>
                <a:latin typeface="宋体"/>
                <a:cs typeface="宋体"/>
              </a:rPr>
              <a:t>前</a:t>
            </a:r>
            <a:r>
              <a:rPr dirty="0" sz="2800" spc="20">
                <a:solidFill>
                  <a:srgbClr val="0000CC"/>
                </a:solidFill>
                <a:latin typeface="宋体"/>
                <a:cs typeface="宋体"/>
              </a:rPr>
              <a:t>提：</a:t>
            </a:r>
            <a:r>
              <a:rPr dirty="0" sz="2800" spc="-5">
                <a:solidFill>
                  <a:srgbClr val="0000CC"/>
                </a:solidFill>
                <a:latin typeface="宋体"/>
                <a:cs typeface="宋体"/>
              </a:rPr>
              <a:t>深度</a:t>
            </a:r>
            <a:r>
              <a:rPr dirty="0" sz="2800" spc="20">
                <a:solidFill>
                  <a:srgbClr val="0000CC"/>
                </a:solidFill>
                <a:latin typeface="宋体"/>
                <a:cs typeface="宋体"/>
              </a:rPr>
              <a:t>负</a:t>
            </a:r>
            <a:r>
              <a:rPr dirty="0" sz="2800" spc="-5">
                <a:solidFill>
                  <a:srgbClr val="0000CC"/>
                </a:solidFill>
                <a:latin typeface="宋体"/>
                <a:cs typeface="宋体"/>
              </a:rPr>
              <a:t>反</a:t>
            </a:r>
            <a:r>
              <a:rPr dirty="0" sz="2800" spc="20">
                <a:solidFill>
                  <a:srgbClr val="0000CC"/>
                </a:solidFill>
                <a:latin typeface="宋体"/>
                <a:cs typeface="宋体"/>
              </a:rPr>
              <a:t>馈</a:t>
            </a:r>
            <a:r>
              <a:rPr dirty="0" sz="2800" spc="-5">
                <a:solidFill>
                  <a:srgbClr val="0000CC"/>
                </a:solidFill>
                <a:latin typeface="宋体"/>
                <a:cs typeface="宋体"/>
              </a:rPr>
              <a:t>！ </a:t>
            </a:r>
            <a:r>
              <a:rPr dirty="0" sz="2800" spc="-5">
                <a:solidFill>
                  <a:srgbClr val="0000CC"/>
                </a:solidFill>
                <a:latin typeface="宋体"/>
                <a:cs typeface="宋体"/>
              </a:rPr>
              <a:t> </a:t>
            </a:r>
            <a:r>
              <a:rPr dirty="0" sz="2800" spc="5">
                <a:solidFill>
                  <a:srgbClr val="FF0000"/>
                </a:solidFill>
                <a:latin typeface="宋体"/>
                <a:cs typeface="宋体"/>
              </a:rPr>
              <a:t>虚短，虚断</a:t>
            </a:r>
            <a:endParaRPr sz="2800">
              <a:latin typeface="宋体"/>
              <a:cs typeface="宋体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202946" y="6793995"/>
            <a:ext cx="177800" cy="1866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>
                <a:solidFill>
                  <a:srgbClr val="898989"/>
                </a:solidFill>
                <a:latin typeface="Times New Roman"/>
                <a:cs typeface="Times New Roman"/>
              </a:rPr>
              <a:t>10</a:t>
            </a:r>
            <a:endParaRPr sz="1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49256" y="780946"/>
            <a:ext cx="3989070" cy="493395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90">
                <a:latin typeface="宋体"/>
                <a:cs typeface="宋体"/>
              </a:rPr>
              <a:t>2.3</a:t>
            </a:r>
            <a:r>
              <a:rPr dirty="0" spc="-760">
                <a:latin typeface="宋体"/>
                <a:cs typeface="宋体"/>
              </a:rPr>
              <a:t> </a:t>
            </a:r>
            <a:r>
              <a:rPr dirty="0" spc="15">
                <a:latin typeface="宋体"/>
                <a:cs typeface="宋体"/>
              </a:rPr>
              <a:t>基本线性运放电路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968500" y="1462087"/>
            <a:ext cx="1860550" cy="3733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>
                <a:solidFill>
                  <a:srgbClr val="0000CC"/>
                </a:solidFill>
                <a:latin typeface="宋体"/>
                <a:cs typeface="宋体"/>
              </a:rPr>
              <a:t>同</a:t>
            </a:r>
            <a:r>
              <a:rPr dirty="0" sz="2400" spc="20">
                <a:solidFill>
                  <a:srgbClr val="0000CC"/>
                </a:solidFill>
                <a:latin typeface="宋体"/>
                <a:cs typeface="宋体"/>
              </a:rPr>
              <a:t>相放</a:t>
            </a:r>
            <a:r>
              <a:rPr dirty="0" sz="2400">
                <a:solidFill>
                  <a:srgbClr val="0000CC"/>
                </a:solidFill>
                <a:latin typeface="宋体"/>
                <a:cs typeface="宋体"/>
              </a:rPr>
              <a:t>大电路</a:t>
            </a:r>
            <a:endParaRPr sz="2400">
              <a:latin typeface="宋体"/>
              <a:cs typeface="宋体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479539" y="1462087"/>
            <a:ext cx="1860550" cy="3733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>
                <a:solidFill>
                  <a:srgbClr val="0000CC"/>
                </a:solidFill>
                <a:latin typeface="宋体"/>
                <a:cs typeface="宋体"/>
              </a:rPr>
              <a:t>反</a:t>
            </a:r>
            <a:r>
              <a:rPr dirty="0" sz="2400" spc="20">
                <a:solidFill>
                  <a:srgbClr val="0000CC"/>
                </a:solidFill>
                <a:latin typeface="宋体"/>
                <a:cs typeface="宋体"/>
              </a:rPr>
              <a:t>相放</a:t>
            </a:r>
            <a:r>
              <a:rPr dirty="0" sz="2400">
                <a:solidFill>
                  <a:srgbClr val="0000CC"/>
                </a:solidFill>
                <a:latin typeface="宋体"/>
                <a:cs typeface="宋体"/>
              </a:rPr>
              <a:t>大电路</a:t>
            </a:r>
            <a:endParaRPr sz="2400">
              <a:latin typeface="宋体"/>
              <a:cs typeface="宋体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362961" y="2906267"/>
            <a:ext cx="0" cy="751840"/>
          </a:xfrm>
          <a:custGeom>
            <a:avLst/>
            <a:gdLst/>
            <a:ahLst/>
            <a:cxnLst/>
            <a:rect l="l" t="t" r="r" b="b"/>
            <a:pathLst>
              <a:path w="0" h="751839">
                <a:moveTo>
                  <a:pt x="0" y="0"/>
                </a:moveTo>
                <a:lnTo>
                  <a:pt x="0" y="751332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2362961" y="4090415"/>
            <a:ext cx="0" cy="429895"/>
          </a:xfrm>
          <a:custGeom>
            <a:avLst/>
            <a:gdLst/>
            <a:ahLst/>
            <a:cxnLst/>
            <a:rect l="l" t="t" r="r" b="b"/>
            <a:pathLst>
              <a:path w="0" h="429895">
                <a:moveTo>
                  <a:pt x="0" y="0"/>
                </a:moveTo>
                <a:lnTo>
                  <a:pt x="0" y="429767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4104894" y="2651760"/>
            <a:ext cx="0" cy="765175"/>
          </a:xfrm>
          <a:custGeom>
            <a:avLst/>
            <a:gdLst/>
            <a:ahLst/>
            <a:cxnLst/>
            <a:rect l="l" t="t" r="r" b="b"/>
            <a:pathLst>
              <a:path w="0" h="765175">
                <a:moveTo>
                  <a:pt x="0" y="0"/>
                </a:moveTo>
                <a:lnTo>
                  <a:pt x="0" y="765048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2702814" y="2040636"/>
            <a:ext cx="0" cy="1165860"/>
          </a:xfrm>
          <a:custGeom>
            <a:avLst/>
            <a:gdLst/>
            <a:ahLst/>
            <a:cxnLst/>
            <a:rect l="l" t="t" r="r" b="b"/>
            <a:pathLst>
              <a:path w="0" h="1165860">
                <a:moveTo>
                  <a:pt x="0" y="0"/>
                </a:moveTo>
                <a:lnTo>
                  <a:pt x="0" y="116586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2692907" y="2025395"/>
            <a:ext cx="1087120" cy="658495"/>
          </a:xfrm>
          <a:custGeom>
            <a:avLst/>
            <a:gdLst/>
            <a:ahLst/>
            <a:cxnLst/>
            <a:rect l="l" t="t" r="r" b="b"/>
            <a:pathLst>
              <a:path w="1087120" h="658494">
                <a:moveTo>
                  <a:pt x="1066799" y="658368"/>
                </a:moveTo>
                <a:lnTo>
                  <a:pt x="0" y="32004"/>
                </a:lnTo>
                <a:lnTo>
                  <a:pt x="19811" y="0"/>
                </a:lnTo>
                <a:lnTo>
                  <a:pt x="1086611" y="624839"/>
                </a:lnTo>
                <a:lnTo>
                  <a:pt x="1066799" y="65836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2694432" y="2650235"/>
            <a:ext cx="1083945" cy="573405"/>
          </a:xfrm>
          <a:custGeom>
            <a:avLst/>
            <a:gdLst/>
            <a:ahLst/>
            <a:cxnLst/>
            <a:rect l="l" t="t" r="r" b="b"/>
            <a:pathLst>
              <a:path w="1083945" h="573405">
                <a:moveTo>
                  <a:pt x="16764" y="573024"/>
                </a:moveTo>
                <a:lnTo>
                  <a:pt x="0" y="539496"/>
                </a:lnTo>
                <a:lnTo>
                  <a:pt x="1066800" y="0"/>
                </a:lnTo>
                <a:lnTo>
                  <a:pt x="1083564" y="33528"/>
                </a:lnTo>
                <a:lnTo>
                  <a:pt x="16764" y="5730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2255520" y="2343150"/>
            <a:ext cx="462280" cy="0"/>
          </a:xfrm>
          <a:custGeom>
            <a:avLst/>
            <a:gdLst/>
            <a:ahLst/>
            <a:cxnLst/>
            <a:rect l="l" t="t" r="r" b="b"/>
            <a:pathLst>
              <a:path w="462280" h="0">
                <a:moveTo>
                  <a:pt x="0" y="0"/>
                </a:moveTo>
                <a:lnTo>
                  <a:pt x="461771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354836" y="2343150"/>
            <a:ext cx="469900" cy="0"/>
          </a:xfrm>
          <a:custGeom>
            <a:avLst/>
            <a:gdLst/>
            <a:ahLst/>
            <a:cxnLst/>
            <a:rect l="l" t="t" r="r" b="b"/>
            <a:pathLst>
              <a:path w="469900" h="0">
                <a:moveTo>
                  <a:pt x="0" y="0"/>
                </a:moveTo>
                <a:lnTo>
                  <a:pt x="469391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2359151" y="2894838"/>
            <a:ext cx="355600" cy="0"/>
          </a:xfrm>
          <a:custGeom>
            <a:avLst/>
            <a:gdLst/>
            <a:ahLst/>
            <a:cxnLst/>
            <a:rect l="l" t="t" r="r" b="b"/>
            <a:pathLst>
              <a:path w="355600" h="0">
                <a:moveTo>
                  <a:pt x="0" y="0"/>
                </a:moveTo>
                <a:lnTo>
                  <a:pt x="355091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2302763" y="3657600"/>
            <a:ext cx="125095" cy="433070"/>
          </a:xfrm>
          <a:custGeom>
            <a:avLst/>
            <a:gdLst/>
            <a:ahLst/>
            <a:cxnLst/>
            <a:rect l="l" t="t" r="r" b="b"/>
            <a:pathLst>
              <a:path w="125094" h="433070">
                <a:moveTo>
                  <a:pt x="0" y="0"/>
                </a:moveTo>
                <a:lnTo>
                  <a:pt x="124968" y="0"/>
                </a:lnTo>
                <a:lnTo>
                  <a:pt x="124968" y="432816"/>
                </a:lnTo>
                <a:lnTo>
                  <a:pt x="0" y="432816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2282951" y="3639311"/>
            <a:ext cx="165100" cy="469900"/>
          </a:xfrm>
          <a:custGeom>
            <a:avLst/>
            <a:gdLst/>
            <a:ahLst/>
            <a:cxnLst/>
            <a:rect l="l" t="t" r="r" b="b"/>
            <a:pathLst>
              <a:path w="165100" h="469900">
                <a:moveTo>
                  <a:pt x="164592" y="469391"/>
                </a:moveTo>
                <a:lnTo>
                  <a:pt x="0" y="469391"/>
                </a:lnTo>
                <a:lnTo>
                  <a:pt x="0" y="0"/>
                </a:lnTo>
                <a:lnTo>
                  <a:pt x="164592" y="0"/>
                </a:lnTo>
                <a:lnTo>
                  <a:pt x="164592" y="18288"/>
                </a:lnTo>
                <a:lnTo>
                  <a:pt x="38100" y="18288"/>
                </a:lnTo>
                <a:lnTo>
                  <a:pt x="19812" y="38100"/>
                </a:lnTo>
                <a:lnTo>
                  <a:pt x="38100" y="38100"/>
                </a:lnTo>
                <a:lnTo>
                  <a:pt x="38100" y="431291"/>
                </a:lnTo>
                <a:lnTo>
                  <a:pt x="19812" y="431291"/>
                </a:lnTo>
                <a:lnTo>
                  <a:pt x="38100" y="451104"/>
                </a:lnTo>
                <a:lnTo>
                  <a:pt x="164592" y="451104"/>
                </a:lnTo>
                <a:lnTo>
                  <a:pt x="164592" y="469391"/>
                </a:lnTo>
                <a:close/>
              </a:path>
              <a:path w="165100" h="469900">
                <a:moveTo>
                  <a:pt x="38100" y="38100"/>
                </a:moveTo>
                <a:lnTo>
                  <a:pt x="19812" y="38100"/>
                </a:lnTo>
                <a:lnTo>
                  <a:pt x="38100" y="18288"/>
                </a:lnTo>
                <a:lnTo>
                  <a:pt x="38100" y="38100"/>
                </a:lnTo>
                <a:close/>
              </a:path>
              <a:path w="165100" h="469900">
                <a:moveTo>
                  <a:pt x="126491" y="38100"/>
                </a:moveTo>
                <a:lnTo>
                  <a:pt x="38100" y="38100"/>
                </a:lnTo>
                <a:lnTo>
                  <a:pt x="38100" y="18288"/>
                </a:lnTo>
                <a:lnTo>
                  <a:pt x="126491" y="18288"/>
                </a:lnTo>
                <a:lnTo>
                  <a:pt x="126491" y="38100"/>
                </a:lnTo>
                <a:close/>
              </a:path>
              <a:path w="165100" h="469900">
                <a:moveTo>
                  <a:pt x="126491" y="451104"/>
                </a:moveTo>
                <a:lnTo>
                  <a:pt x="126491" y="18288"/>
                </a:lnTo>
                <a:lnTo>
                  <a:pt x="144779" y="38100"/>
                </a:lnTo>
                <a:lnTo>
                  <a:pt x="164592" y="38100"/>
                </a:lnTo>
                <a:lnTo>
                  <a:pt x="164592" y="431291"/>
                </a:lnTo>
                <a:lnTo>
                  <a:pt x="144779" y="431291"/>
                </a:lnTo>
                <a:lnTo>
                  <a:pt x="126491" y="451104"/>
                </a:lnTo>
                <a:close/>
              </a:path>
              <a:path w="165100" h="469900">
                <a:moveTo>
                  <a:pt x="164592" y="38100"/>
                </a:moveTo>
                <a:lnTo>
                  <a:pt x="144779" y="38100"/>
                </a:lnTo>
                <a:lnTo>
                  <a:pt x="126491" y="18288"/>
                </a:lnTo>
                <a:lnTo>
                  <a:pt x="164592" y="18288"/>
                </a:lnTo>
                <a:lnTo>
                  <a:pt x="164592" y="38100"/>
                </a:lnTo>
                <a:close/>
              </a:path>
              <a:path w="165100" h="469900">
                <a:moveTo>
                  <a:pt x="38100" y="451104"/>
                </a:moveTo>
                <a:lnTo>
                  <a:pt x="19812" y="431291"/>
                </a:lnTo>
                <a:lnTo>
                  <a:pt x="38100" y="431291"/>
                </a:lnTo>
                <a:lnTo>
                  <a:pt x="38100" y="451104"/>
                </a:lnTo>
                <a:close/>
              </a:path>
              <a:path w="165100" h="469900">
                <a:moveTo>
                  <a:pt x="126491" y="451104"/>
                </a:moveTo>
                <a:lnTo>
                  <a:pt x="38100" y="451104"/>
                </a:lnTo>
                <a:lnTo>
                  <a:pt x="38100" y="431291"/>
                </a:lnTo>
                <a:lnTo>
                  <a:pt x="126491" y="431291"/>
                </a:lnTo>
                <a:lnTo>
                  <a:pt x="126491" y="451104"/>
                </a:lnTo>
                <a:close/>
              </a:path>
              <a:path w="165100" h="469900">
                <a:moveTo>
                  <a:pt x="164592" y="451104"/>
                </a:moveTo>
                <a:lnTo>
                  <a:pt x="126491" y="451104"/>
                </a:lnTo>
                <a:lnTo>
                  <a:pt x="144779" y="431291"/>
                </a:lnTo>
                <a:lnTo>
                  <a:pt x="164592" y="431291"/>
                </a:lnTo>
                <a:lnTo>
                  <a:pt x="164592" y="4511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3770376" y="2658617"/>
            <a:ext cx="810895" cy="0"/>
          </a:xfrm>
          <a:custGeom>
            <a:avLst/>
            <a:gdLst/>
            <a:ahLst/>
            <a:cxnLst/>
            <a:rect l="l" t="t" r="r" b="b"/>
            <a:pathLst>
              <a:path w="810895" h="0">
                <a:moveTo>
                  <a:pt x="0" y="0"/>
                </a:moveTo>
                <a:lnTo>
                  <a:pt x="810767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260348" y="2261616"/>
            <a:ext cx="113030" cy="142240"/>
          </a:xfrm>
          <a:custGeom>
            <a:avLst/>
            <a:gdLst/>
            <a:ahLst/>
            <a:cxnLst/>
            <a:rect l="l" t="t" r="r" b="b"/>
            <a:pathLst>
              <a:path w="113030" h="142239">
                <a:moveTo>
                  <a:pt x="67056" y="1523"/>
                </a:moveTo>
                <a:lnTo>
                  <a:pt x="45719" y="1523"/>
                </a:lnTo>
                <a:lnTo>
                  <a:pt x="53339" y="0"/>
                </a:lnTo>
                <a:lnTo>
                  <a:pt x="59436" y="0"/>
                </a:lnTo>
                <a:lnTo>
                  <a:pt x="67056" y="1523"/>
                </a:lnTo>
                <a:close/>
              </a:path>
              <a:path w="113030" h="142239">
                <a:moveTo>
                  <a:pt x="89916" y="13715"/>
                </a:moveTo>
                <a:lnTo>
                  <a:pt x="22859" y="13715"/>
                </a:lnTo>
                <a:lnTo>
                  <a:pt x="24384" y="12191"/>
                </a:lnTo>
                <a:lnTo>
                  <a:pt x="30480" y="7619"/>
                </a:lnTo>
                <a:lnTo>
                  <a:pt x="32004" y="6095"/>
                </a:lnTo>
                <a:lnTo>
                  <a:pt x="33528" y="6095"/>
                </a:lnTo>
                <a:lnTo>
                  <a:pt x="33528" y="4571"/>
                </a:lnTo>
                <a:lnTo>
                  <a:pt x="41148" y="1523"/>
                </a:lnTo>
                <a:lnTo>
                  <a:pt x="71628" y="1523"/>
                </a:lnTo>
                <a:lnTo>
                  <a:pt x="79248" y="4571"/>
                </a:lnTo>
                <a:lnTo>
                  <a:pt x="82296" y="7619"/>
                </a:lnTo>
                <a:lnTo>
                  <a:pt x="88391" y="12191"/>
                </a:lnTo>
                <a:lnTo>
                  <a:pt x="89916" y="13715"/>
                </a:lnTo>
                <a:close/>
              </a:path>
              <a:path w="113030" h="142239">
                <a:moveTo>
                  <a:pt x="103632" y="32003"/>
                </a:moveTo>
                <a:lnTo>
                  <a:pt x="9144" y="32003"/>
                </a:lnTo>
                <a:lnTo>
                  <a:pt x="13716" y="24383"/>
                </a:lnTo>
                <a:lnTo>
                  <a:pt x="13716" y="22859"/>
                </a:lnTo>
                <a:lnTo>
                  <a:pt x="15240" y="22859"/>
                </a:lnTo>
                <a:lnTo>
                  <a:pt x="15240" y="21335"/>
                </a:lnTo>
                <a:lnTo>
                  <a:pt x="21336" y="15239"/>
                </a:lnTo>
                <a:lnTo>
                  <a:pt x="21336" y="13715"/>
                </a:lnTo>
                <a:lnTo>
                  <a:pt x="91439" y="13715"/>
                </a:lnTo>
                <a:lnTo>
                  <a:pt x="91439" y="15239"/>
                </a:lnTo>
                <a:lnTo>
                  <a:pt x="99060" y="22859"/>
                </a:lnTo>
                <a:lnTo>
                  <a:pt x="99060" y="24383"/>
                </a:lnTo>
                <a:lnTo>
                  <a:pt x="103632" y="32003"/>
                </a:lnTo>
                <a:close/>
              </a:path>
              <a:path w="113030" h="142239">
                <a:moveTo>
                  <a:pt x="82296" y="134111"/>
                </a:moveTo>
                <a:lnTo>
                  <a:pt x="30480" y="134111"/>
                </a:lnTo>
                <a:lnTo>
                  <a:pt x="24384" y="129539"/>
                </a:lnTo>
                <a:lnTo>
                  <a:pt x="15240" y="120395"/>
                </a:lnTo>
                <a:lnTo>
                  <a:pt x="15240" y="118871"/>
                </a:lnTo>
                <a:lnTo>
                  <a:pt x="13716" y="117347"/>
                </a:lnTo>
                <a:lnTo>
                  <a:pt x="9144" y="109727"/>
                </a:lnTo>
                <a:lnTo>
                  <a:pt x="7620" y="108203"/>
                </a:lnTo>
                <a:lnTo>
                  <a:pt x="7620" y="106679"/>
                </a:lnTo>
                <a:lnTo>
                  <a:pt x="3048" y="97535"/>
                </a:lnTo>
                <a:lnTo>
                  <a:pt x="3048" y="94487"/>
                </a:lnTo>
                <a:lnTo>
                  <a:pt x="0" y="85343"/>
                </a:lnTo>
                <a:lnTo>
                  <a:pt x="0" y="56387"/>
                </a:lnTo>
                <a:lnTo>
                  <a:pt x="3048" y="45719"/>
                </a:lnTo>
                <a:lnTo>
                  <a:pt x="3048" y="42671"/>
                </a:lnTo>
                <a:lnTo>
                  <a:pt x="7620" y="35051"/>
                </a:lnTo>
                <a:lnTo>
                  <a:pt x="7620" y="32003"/>
                </a:lnTo>
                <a:lnTo>
                  <a:pt x="105155" y="32003"/>
                </a:lnTo>
                <a:lnTo>
                  <a:pt x="105155" y="35051"/>
                </a:lnTo>
                <a:lnTo>
                  <a:pt x="106070" y="36575"/>
                </a:lnTo>
                <a:lnTo>
                  <a:pt x="56387" y="36575"/>
                </a:lnTo>
                <a:lnTo>
                  <a:pt x="51816" y="38099"/>
                </a:lnTo>
                <a:lnTo>
                  <a:pt x="52577" y="38099"/>
                </a:lnTo>
                <a:lnTo>
                  <a:pt x="48768" y="39623"/>
                </a:lnTo>
                <a:lnTo>
                  <a:pt x="45719" y="42671"/>
                </a:lnTo>
                <a:lnTo>
                  <a:pt x="46939" y="42671"/>
                </a:lnTo>
                <a:lnTo>
                  <a:pt x="46024" y="44195"/>
                </a:lnTo>
                <a:lnTo>
                  <a:pt x="45719" y="44195"/>
                </a:lnTo>
                <a:lnTo>
                  <a:pt x="42976" y="48767"/>
                </a:lnTo>
                <a:lnTo>
                  <a:pt x="42672" y="48767"/>
                </a:lnTo>
                <a:lnTo>
                  <a:pt x="41148" y="51815"/>
                </a:lnTo>
                <a:lnTo>
                  <a:pt x="41656" y="51815"/>
                </a:lnTo>
                <a:lnTo>
                  <a:pt x="40640" y="54863"/>
                </a:lnTo>
                <a:lnTo>
                  <a:pt x="39624" y="54863"/>
                </a:lnTo>
                <a:lnTo>
                  <a:pt x="38608" y="60959"/>
                </a:lnTo>
                <a:lnTo>
                  <a:pt x="38100" y="60959"/>
                </a:lnTo>
                <a:lnTo>
                  <a:pt x="38100" y="79247"/>
                </a:lnTo>
                <a:lnTo>
                  <a:pt x="38535" y="79247"/>
                </a:lnTo>
                <a:lnTo>
                  <a:pt x="39624" y="86867"/>
                </a:lnTo>
                <a:lnTo>
                  <a:pt x="40640" y="86867"/>
                </a:lnTo>
                <a:lnTo>
                  <a:pt x="41656" y="89915"/>
                </a:lnTo>
                <a:lnTo>
                  <a:pt x="41148" y="89915"/>
                </a:lnTo>
                <a:lnTo>
                  <a:pt x="42672" y="92963"/>
                </a:lnTo>
                <a:lnTo>
                  <a:pt x="42976" y="92963"/>
                </a:lnTo>
                <a:lnTo>
                  <a:pt x="45719" y="97535"/>
                </a:lnTo>
                <a:lnTo>
                  <a:pt x="48768" y="100583"/>
                </a:lnTo>
                <a:lnTo>
                  <a:pt x="53339" y="103631"/>
                </a:lnTo>
                <a:lnTo>
                  <a:pt x="106679" y="103631"/>
                </a:lnTo>
                <a:lnTo>
                  <a:pt x="105155" y="106679"/>
                </a:lnTo>
                <a:lnTo>
                  <a:pt x="105155" y="108203"/>
                </a:lnTo>
                <a:lnTo>
                  <a:pt x="103632" y="109727"/>
                </a:lnTo>
                <a:lnTo>
                  <a:pt x="99060" y="117347"/>
                </a:lnTo>
                <a:lnTo>
                  <a:pt x="97536" y="118871"/>
                </a:lnTo>
                <a:lnTo>
                  <a:pt x="97536" y="120395"/>
                </a:lnTo>
                <a:lnTo>
                  <a:pt x="89916" y="128015"/>
                </a:lnTo>
                <a:lnTo>
                  <a:pt x="88391" y="128015"/>
                </a:lnTo>
                <a:lnTo>
                  <a:pt x="82296" y="134111"/>
                </a:lnTo>
                <a:close/>
              </a:path>
              <a:path w="113030" h="142239">
                <a:moveTo>
                  <a:pt x="52577" y="38099"/>
                </a:moveTo>
                <a:lnTo>
                  <a:pt x="51816" y="38099"/>
                </a:lnTo>
                <a:lnTo>
                  <a:pt x="56387" y="36575"/>
                </a:lnTo>
                <a:lnTo>
                  <a:pt x="52577" y="38099"/>
                </a:lnTo>
                <a:close/>
              </a:path>
              <a:path w="113030" h="142239">
                <a:moveTo>
                  <a:pt x="60198" y="38099"/>
                </a:moveTo>
                <a:lnTo>
                  <a:pt x="52577" y="38099"/>
                </a:lnTo>
                <a:lnTo>
                  <a:pt x="56387" y="36575"/>
                </a:lnTo>
                <a:lnTo>
                  <a:pt x="60198" y="38099"/>
                </a:lnTo>
                <a:close/>
              </a:path>
              <a:path w="113030" h="142239">
                <a:moveTo>
                  <a:pt x="68580" y="47243"/>
                </a:moveTo>
                <a:lnTo>
                  <a:pt x="64008" y="39623"/>
                </a:lnTo>
                <a:lnTo>
                  <a:pt x="56387" y="36575"/>
                </a:lnTo>
                <a:lnTo>
                  <a:pt x="60960" y="38099"/>
                </a:lnTo>
                <a:lnTo>
                  <a:pt x="106984" y="38099"/>
                </a:lnTo>
                <a:lnTo>
                  <a:pt x="109728" y="42671"/>
                </a:lnTo>
                <a:lnTo>
                  <a:pt x="109728" y="44195"/>
                </a:lnTo>
                <a:lnTo>
                  <a:pt x="67056" y="44195"/>
                </a:lnTo>
                <a:lnTo>
                  <a:pt x="68580" y="47243"/>
                </a:lnTo>
                <a:close/>
              </a:path>
              <a:path w="113030" h="142239">
                <a:moveTo>
                  <a:pt x="106984" y="38099"/>
                </a:moveTo>
                <a:lnTo>
                  <a:pt x="60960" y="38099"/>
                </a:lnTo>
                <a:lnTo>
                  <a:pt x="56387" y="36575"/>
                </a:lnTo>
                <a:lnTo>
                  <a:pt x="106070" y="36575"/>
                </a:lnTo>
                <a:lnTo>
                  <a:pt x="106984" y="38099"/>
                </a:lnTo>
                <a:close/>
              </a:path>
              <a:path w="113030" h="142239">
                <a:moveTo>
                  <a:pt x="47625" y="41528"/>
                </a:moveTo>
                <a:lnTo>
                  <a:pt x="48768" y="39623"/>
                </a:lnTo>
                <a:lnTo>
                  <a:pt x="53339" y="38099"/>
                </a:lnTo>
                <a:lnTo>
                  <a:pt x="47625" y="41528"/>
                </a:lnTo>
                <a:close/>
              </a:path>
              <a:path w="113030" h="142239">
                <a:moveTo>
                  <a:pt x="65532" y="42671"/>
                </a:moveTo>
                <a:lnTo>
                  <a:pt x="59436" y="38099"/>
                </a:lnTo>
                <a:lnTo>
                  <a:pt x="64008" y="39623"/>
                </a:lnTo>
                <a:lnTo>
                  <a:pt x="65532" y="42671"/>
                </a:lnTo>
                <a:close/>
              </a:path>
              <a:path w="113030" h="142239">
                <a:moveTo>
                  <a:pt x="45719" y="42671"/>
                </a:moveTo>
                <a:lnTo>
                  <a:pt x="48768" y="39623"/>
                </a:lnTo>
                <a:lnTo>
                  <a:pt x="47625" y="41528"/>
                </a:lnTo>
                <a:lnTo>
                  <a:pt x="45719" y="42671"/>
                </a:lnTo>
                <a:close/>
              </a:path>
              <a:path w="113030" h="142239">
                <a:moveTo>
                  <a:pt x="46939" y="42671"/>
                </a:moveTo>
                <a:lnTo>
                  <a:pt x="45719" y="42671"/>
                </a:lnTo>
                <a:lnTo>
                  <a:pt x="47625" y="41528"/>
                </a:lnTo>
                <a:lnTo>
                  <a:pt x="46939" y="42671"/>
                </a:lnTo>
                <a:close/>
              </a:path>
              <a:path w="113030" h="142239">
                <a:moveTo>
                  <a:pt x="44195" y="47243"/>
                </a:moveTo>
                <a:lnTo>
                  <a:pt x="45719" y="44195"/>
                </a:lnTo>
                <a:lnTo>
                  <a:pt x="46024" y="44195"/>
                </a:lnTo>
                <a:lnTo>
                  <a:pt x="44195" y="47243"/>
                </a:lnTo>
                <a:close/>
              </a:path>
              <a:path w="113030" h="142239">
                <a:moveTo>
                  <a:pt x="70485" y="49910"/>
                </a:moveTo>
                <a:lnTo>
                  <a:pt x="67056" y="44195"/>
                </a:lnTo>
                <a:lnTo>
                  <a:pt x="109728" y="44195"/>
                </a:lnTo>
                <a:lnTo>
                  <a:pt x="109728" y="45719"/>
                </a:lnTo>
                <a:lnTo>
                  <a:pt x="110598" y="48767"/>
                </a:lnTo>
                <a:lnTo>
                  <a:pt x="70104" y="48767"/>
                </a:lnTo>
                <a:lnTo>
                  <a:pt x="70485" y="49910"/>
                </a:lnTo>
                <a:close/>
              </a:path>
              <a:path w="113030" h="142239">
                <a:moveTo>
                  <a:pt x="41148" y="51815"/>
                </a:moveTo>
                <a:lnTo>
                  <a:pt x="42672" y="48767"/>
                </a:lnTo>
                <a:lnTo>
                  <a:pt x="42291" y="49910"/>
                </a:lnTo>
                <a:lnTo>
                  <a:pt x="41148" y="51815"/>
                </a:lnTo>
                <a:close/>
              </a:path>
              <a:path w="113030" h="142239">
                <a:moveTo>
                  <a:pt x="42291" y="49910"/>
                </a:moveTo>
                <a:lnTo>
                  <a:pt x="42672" y="48767"/>
                </a:lnTo>
                <a:lnTo>
                  <a:pt x="42976" y="48767"/>
                </a:lnTo>
                <a:lnTo>
                  <a:pt x="42291" y="49910"/>
                </a:lnTo>
                <a:close/>
              </a:path>
              <a:path w="113030" h="142239">
                <a:moveTo>
                  <a:pt x="71628" y="51815"/>
                </a:moveTo>
                <a:lnTo>
                  <a:pt x="70485" y="49910"/>
                </a:lnTo>
                <a:lnTo>
                  <a:pt x="70104" y="48767"/>
                </a:lnTo>
                <a:lnTo>
                  <a:pt x="71628" y="51815"/>
                </a:lnTo>
                <a:close/>
              </a:path>
              <a:path w="113030" h="142239">
                <a:moveTo>
                  <a:pt x="111469" y="51815"/>
                </a:moveTo>
                <a:lnTo>
                  <a:pt x="71628" y="51815"/>
                </a:lnTo>
                <a:lnTo>
                  <a:pt x="70104" y="48767"/>
                </a:lnTo>
                <a:lnTo>
                  <a:pt x="110598" y="48767"/>
                </a:lnTo>
                <a:lnTo>
                  <a:pt x="111469" y="51815"/>
                </a:lnTo>
                <a:close/>
              </a:path>
              <a:path w="113030" h="142239">
                <a:moveTo>
                  <a:pt x="41656" y="51815"/>
                </a:moveTo>
                <a:lnTo>
                  <a:pt x="41148" y="51815"/>
                </a:lnTo>
                <a:lnTo>
                  <a:pt x="42291" y="49910"/>
                </a:lnTo>
                <a:lnTo>
                  <a:pt x="41656" y="51815"/>
                </a:lnTo>
                <a:close/>
              </a:path>
              <a:path w="113030" h="142239">
                <a:moveTo>
                  <a:pt x="73152" y="57911"/>
                </a:moveTo>
                <a:lnTo>
                  <a:pt x="70485" y="49910"/>
                </a:lnTo>
                <a:lnTo>
                  <a:pt x="71628" y="51815"/>
                </a:lnTo>
                <a:lnTo>
                  <a:pt x="111469" y="51815"/>
                </a:lnTo>
                <a:lnTo>
                  <a:pt x="112340" y="54863"/>
                </a:lnTo>
                <a:lnTo>
                  <a:pt x="73152" y="54863"/>
                </a:lnTo>
                <a:lnTo>
                  <a:pt x="73152" y="57911"/>
                </a:lnTo>
                <a:close/>
              </a:path>
              <a:path w="113030" h="142239">
                <a:moveTo>
                  <a:pt x="39624" y="57911"/>
                </a:moveTo>
                <a:lnTo>
                  <a:pt x="39624" y="54863"/>
                </a:lnTo>
                <a:lnTo>
                  <a:pt x="40640" y="54863"/>
                </a:lnTo>
                <a:lnTo>
                  <a:pt x="39624" y="57911"/>
                </a:lnTo>
                <a:close/>
              </a:path>
              <a:path w="113030" h="142239">
                <a:moveTo>
                  <a:pt x="74676" y="64007"/>
                </a:moveTo>
                <a:lnTo>
                  <a:pt x="73152" y="54863"/>
                </a:lnTo>
                <a:lnTo>
                  <a:pt x="112340" y="54863"/>
                </a:lnTo>
                <a:lnTo>
                  <a:pt x="112775" y="56387"/>
                </a:lnTo>
                <a:lnTo>
                  <a:pt x="112775" y="60959"/>
                </a:lnTo>
                <a:lnTo>
                  <a:pt x="74676" y="60959"/>
                </a:lnTo>
                <a:lnTo>
                  <a:pt x="74676" y="64007"/>
                </a:lnTo>
                <a:close/>
              </a:path>
              <a:path w="113030" h="142239">
                <a:moveTo>
                  <a:pt x="38100" y="64007"/>
                </a:moveTo>
                <a:lnTo>
                  <a:pt x="38100" y="60959"/>
                </a:lnTo>
                <a:lnTo>
                  <a:pt x="38608" y="60959"/>
                </a:lnTo>
                <a:lnTo>
                  <a:pt x="38100" y="64007"/>
                </a:lnTo>
                <a:close/>
              </a:path>
              <a:path w="113030" h="142239">
                <a:moveTo>
                  <a:pt x="112775" y="79247"/>
                </a:moveTo>
                <a:lnTo>
                  <a:pt x="74676" y="79247"/>
                </a:lnTo>
                <a:lnTo>
                  <a:pt x="74676" y="60959"/>
                </a:lnTo>
                <a:lnTo>
                  <a:pt x="112775" y="60959"/>
                </a:lnTo>
                <a:lnTo>
                  <a:pt x="112775" y="79247"/>
                </a:lnTo>
                <a:close/>
              </a:path>
              <a:path w="113030" h="142239">
                <a:moveTo>
                  <a:pt x="38535" y="79247"/>
                </a:moveTo>
                <a:lnTo>
                  <a:pt x="38100" y="79247"/>
                </a:lnTo>
                <a:lnTo>
                  <a:pt x="38100" y="76199"/>
                </a:lnTo>
                <a:lnTo>
                  <a:pt x="38535" y="79247"/>
                </a:lnTo>
                <a:close/>
              </a:path>
              <a:path w="113030" h="142239">
                <a:moveTo>
                  <a:pt x="112268" y="86867"/>
                </a:moveTo>
                <a:lnTo>
                  <a:pt x="73152" y="86867"/>
                </a:lnTo>
                <a:lnTo>
                  <a:pt x="74676" y="76199"/>
                </a:lnTo>
                <a:lnTo>
                  <a:pt x="74676" y="79247"/>
                </a:lnTo>
                <a:lnTo>
                  <a:pt x="112775" y="79247"/>
                </a:lnTo>
                <a:lnTo>
                  <a:pt x="112775" y="85343"/>
                </a:lnTo>
                <a:lnTo>
                  <a:pt x="112268" y="86867"/>
                </a:lnTo>
                <a:close/>
              </a:path>
              <a:path w="113030" h="142239">
                <a:moveTo>
                  <a:pt x="40640" y="86867"/>
                </a:moveTo>
                <a:lnTo>
                  <a:pt x="39624" y="86867"/>
                </a:lnTo>
                <a:lnTo>
                  <a:pt x="39624" y="83819"/>
                </a:lnTo>
                <a:lnTo>
                  <a:pt x="40640" y="86867"/>
                </a:lnTo>
                <a:close/>
              </a:path>
              <a:path w="113030" h="142239">
                <a:moveTo>
                  <a:pt x="70485" y="91820"/>
                </a:moveTo>
                <a:lnTo>
                  <a:pt x="73152" y="83819"/>
                </a:lnTo>
                <a:lnTo>
                  <a:pt x="73152" y="86867"/>
                </a:lnTo>
                <a:lnTo>
                  <a:pt x="112268" y="86867"/>
                </a:lnTo>
                <a:lnTo>
                  <a:pt x="111252" y="89915"/>
                </a:lnTo>
                <a:lnTo>
                  <a:pt x="71628" y="89915"/>
                </a:lnTo>
                <a:lnTo>
                  <a:pt x="70485" y="91820"/>
                </a:lnTo>
                <a:close/>
              </a:path>
              <a:path w="113030" h="142239">
                <a:moveTo>
                  <a:pt x="42672" y="92963"/>
                </a:moveTo>
                <a:lnTo>
                  <a:pt x="41148" y="89915"/>
                </a:lnTo>
                <a:lnTo>
                  <a:pt x="42291" y="91820"/>
                </a:lnTo>
                <a:lnTo>
                  <a:pt x="42672" y="92963"/>
                </a:lnTo>
                <a:close/>
              </a:path>
              <a:path w="113030" h="142239">
                <a:moveTo>
                  <a:pt x="42291" y="91820"/>
                </a:moveTo>
                <a:lnTo>
                  <a:pt x="41148" y="89915"/>
                </a:lnTo>
                <a:lnTo>
                  <a:pt x="41656" y="89915"/>
                </a:lnTo>
                <a:lnTo>
                  <a:pt x="42291" y="91820"/>
                </a:lnTo>
                <a:close/>
              </a:path>
              <a:path w="113030" h="142239">
                <a:moveTo>
                  <a:pt x="70104" y="92963"/>
                </a:moveTo>
                <a:lnTo>
                  <a:pt x="70485" y="91820"/>
                </a:lnTo>
                <a:lnTo>
                  <a:pt x="71628" y="89915"/>
                </a:lnTo>
                <a:lnTo>
                  <a:pt x="70104" y="92963"/>
                </a:lnTo>
                <a:close/>
              </a:path>
              <a:path w="113030" h="142239">
                <a:moveTo>
                  <a:pt x="110236" y="92963"/>
                </a:moveTo>
                <a:lnTo>
                  <a:pt x="70104" y="92963"/>
                </a:lnTo>
                <a:lnTo>
                  <a:pt x="71628" y="89915"/>
                </a:lnTo>
                <a:lnTo>
                  <a:pt x="111252" y="89915"/>
                </a:lnTo>
                <a:lnTo>
                  <a:pt x="110236" y="92963"/>
                </a:lnTo>
                <a:close/>
              </a:path>
              <a:path w="113030" h="142239">
                <a:moveTo>
                  <a:pt x="42976" y="92963"/>
                </a:moveTo>
                <a:lnTo>
                  <a:pt x="42672" y="92963"/>
                </a:lnTo>
                <a:lnTo>
                  <a:pt x="42291" y="91820"/>
                </a:lnTo>
                <a:lnTo>
                  <a:pt x="42976" y="92963"/>
                </a:lnTo>
                <a:close/>
              </a:path>
              <a:path w="113030" h="142239">
                <a:moveTo>
                  <a:pt x="109728" y="97535"/>
                </a:moveTo>
                <a:lnTo>
                  <a:pt x="67056" y="97535"/>
                </a:lnTo>
                <a:lnTo>
                  <a:pt x="70485" y="91820"/>
                </a:lnTo>
                <a:lnTo>
                  <a:pt x="70104" y="92963"/>
                </a:lnTo>
                <a:lnTo>
                  <a:pt x="110236" y="92963"/>
                </a:lnTo>
                <a:lnTo>
                  <a:pt x="109728" y="94487"/>
                </a:lnTo>
                <a:lnTo>
                  <a:pt x="109728" y="97535"/>
                </a:lnTo>
                <a:close/>
              </a:path>
              <a:path w="113030" h="142239">
                <a:moveTo>
                  <a:pt x="47625" y="99059"/>
                </a:moveTo>
                <a:lnTo>
                  <a:pt x="45719" y="97535"/>
                </a:lnTo>
                <a:lnTo>
                  <a:pt x="44195" y="94487"/>
                </a:lnTo>
                <a:lnTo>
                  <a:pt x="47625" y="99059"/>
                </a:lnTo>
                <a:close/>
              </a:path>
              <a:path w="113030" h="142239">
                <a:moveTo>
                  <a:pt x="106679" y="103631"/>
                </a:moveTo>
                <a:lnTo>
                  <a:pt x="59436" y="103631"/>
                </a:lnTo>
                <a:lnTo>
                  <a:pt x="64008" y="100583"/>
                </a:lnTo>
                <a:lnTo>
                  <a:pt x="68580" y="94487"/>
                </a:lnTo>
                <a:lnTo>
                  <a:pt x="67056" y="97535"/>
                </a:lnTo>
                <a:lnTo>
                  <a:pt x="109728" y="97535"/>
                </a:lnTo>
                <a:lnTo>
                  <a:pt x="106679" y="103631"/>
                </a:lnTo>
                <a:close/>
              </a:path>
              <a:path w="113030" h="142239">
                <a:moveTo>
                  <a:pt x="48768" y="100583"/>
                </a:moveTo>
                <a:lnTo>
                  <a:pt x="45719" y="97535"/>
                </a:lnTo>
                <a:lnTo>
                  <a:pt x="47625" y="99059"/>
                </a:lnTo>
                <a:lnTo>
                  <a:pt x="48768" y="100583"/>
                </a:lnTo>
                <a:close/>
              </a:path>
              <a:path w="113030" h="142239">
                <a:moveTo>
                  <a:pt x="61468" y="101599"/>
                </a:moveTo>
                <a:lnTo>
                  <a:pt x="65532" y="97535"/>
                </a:lnTo>
                <a:lnTo>
                  <a:pt x="64008" y="100583"/>
                </a:lnTo>
                <a:lnTo>
                  <a:pt x="61468" y="101599"/>
                </a:lnTo>
                <a:close/>
              </a:path>
              <a:path w="113030" h="142239">
                <a:moveTo>
                  <a:pt x="50291" y="101193"/>
                </a:moveTo>
                <a:lnTo>
                  <a:pt x="48768" y="100583"/>
                </a:lnTo>
                <a:lnTo>
                  <a:pt x="47625" y="99059"/>
                </a:lnTo>
                <a:lnTo>
                  <a:pt x="50291" y="101193"/>
                </a:lnTo>
                <a:close/>
              </a:path>
              <a:path w="113030" h="142239">
                <a:moveTo>
                  <a:pt x="53339" y="103631"/>
                </a:moveTo>
                <a:lnTo>
                  <a:pt x="48768" y="100583"/>
                </a:lnTo>
                <a:lnTo>
                  <a:pt x="50291" y="101193"/>
                </a:lnTo>
                <a:lnTo>
                  <a:pt x="53339" y="103631"/>
                </a:lnTo>
                <a:close/>
              </a:path>
              <a:path w="113030" h="142239">
                <a:moveTo>
                  <a:pt x="59436" y="103631"/>
                </a:moveTo>
                <a:lnTo>
                  <a:pt x="61468" y="101599"/>
                </a:lnTo>
                <a:lnTo>
                  <a:pt x="64008" y="100583"/>
                </a:lnTo>
                <a:lnTo>
                  <a:pt x="59436" y="103631"/>
                </a:lnTo>
                <a:close/>
              </a:path>
              <a:path w="113030" h="142239">
                <a:moveTo>
                  <a:pt x="53339" y="103631"/>
                </a:moveTo>
                <a:lnTo>
                  <a:pt x="50291" y="101193"/>
                </a:lnTo>
                <a:lnTo>
                  <a:pt x="52578" y="102107"/>
                </a:lnTo>
                <a:lnTo>
                  <a:pt x="51816" y="102107"/>
                </a:lnTo>
                <a:lnTo>
                  <a:pt x="55244" y="103250"/>
                </a:lnTo>
                <a:lnTo>
                  <a:pt x="53339" y="103631"/>
                </a:lnTo>
                <a:close/>
              </a:path>
              <a:path w="113030" h="142239">
                <a:moveTo>
                  <a:pt x="59436" y="102412"/>
                </a:moveTo>
                <a:lnTo>
                  <a:pt x="61468" y="101599"/>
                </a:lnTo>
                <a:lnTo>
                  <a:pt x="60960" y="102107"/>
                </a:lnTo>
                <a:lnTo>
                  <a:pt x="59436" y="102412"/>
                </a:lnTo>
                <a:close/>
              </a:path>
              <a:path w="113030" h="142239">
                <a:moveTo>
                  <a:pt x="55244" y="103250"/>
                </a:moveTo>
                <a:lnTo>
                  <a:pt x="51816" y="102107"/>
                </a:lnTo>
                <a:lnTo>
                  <a:pt x="53340" y="102412"/>
                </a:lnTo>
                <a:lnTo>
                  <a:pt x="55372" y="103225"/>
                </a:lnTo>
                <a:lnTo>
                  <a:pt x="55244" y="103250"/>
                </a:lnTo>
                <a:close/>
              </a:path>
              <a:path w="113030" h="142239">
                <a:moveTo>
                  <a:pt x="53340" y="102412"/>
                </a:moveTo>
                <a:lnTo>
                  <a:pt x="51816" y="102107"/>
                </a:lnTo>
                <a:lnTo>
                  <a:pt x="52578" y="102107"/>
                </a:lnTo>
                <a:lnTo>
                  <a:pt x="53340" y="102412"/>
                </a:lnTo>
                <a:close/>
              </a:path>
              <a:path w="113030" h="142239">
                <a:moveTo>
                  <a:pt x="57531" y="103250"/>
                </a:moveTo>
                <a:lnTo>
                  <a:pt x="57403" y="103225"/>
                </a:lnTo>
                <a:lnTo>
                  <a:pt x="59436" y="102412"/>
                </a:lnTo>
                <a:lnTo>
                  <a:pt x="60960" y="102107"/>
                </a:lnTo>
                <a:lnTo>
                  <a:pt x="57531" y="103250"/>
                </a:lnTo>
                <a:close/>
              </a:path>
              <a:path w="113030" h="142239">
                <a:moveTo>
                  <a:pt x="59436" y="103631"/>
                </a:moveTo>
                <a:lnTo>
                  <a:pt x="57531" y="103250"/>
                </a:lnTo>
                <a:lnTo>
                  <a:pt x="60960" y="102107"/>
                </a:lnTo>
                <a:lnTo>
                  <a:pt x="59436" y="103631"/>
                </a:lnTo>
                <a:close/>
              </a:path>
              <a:path w="113030" h="142239">
                <a:moveTo>
                  <a:pt x="55372" y="103225"/>
                </a:moveTo>
                <a:lnTo>
                  <a:pt x="53340" y="102412"/>
                </a:lnTo>
                <a:lnTo>
                  <a:pt x="56387" y="103022"/>
                </a:lnTo>
                <a:lnTo>
                  <a:pt x="55372" y="103225"/>
                </a:lnTo>
                <a:close/>
              </a:path>
              <a:path w="113030" h="142239">
                <a:moveTo>
                  <a:pt x="57403" y="103225"/>
                </a:moveTo>
                <a:lnTo>
                  <a:pt x="56387" y="103022"/>
                </a:lnTo>
                <a:lnTo>
                  <a:pt x="59436" y="102412"/>
                </a:lnTo>
                <a:lnTo>
                  <a:pt x="57403" y="103225"/>
                </a:lnTo>
                <a:close/>
              </a:path>
              <a:path w="113030" h="142239">
                <a:moveTo>
                  <a:pt x="56387" y="103631"/>
                </a:moveTo>
                <a:lnTo>
                  <a:pt x="55372" y="103225"/>
                </a:lnTo>
                <a:lnTo>
                  <a:pt x="56387" y="103022"/>
                </a:lnTo>
                <a:lnTo>
                  <a:pt x="57403" y="103225"/>
                </a:lnTo>
                <a:lnTo>
                  <a:pt x="56387" y="103631"/>
                </a:lnTo>
                <a:close/>
              </a:path>
              <a:path w="113030" h="142239">
                <a:moveTo>
                  <a:pt x="56387" y="103631"/>
                </a:moveTo>
                <a:lnTo>
                  <a:pt x="55244" y="103250"/>
                </a:lnTo>
                <a:lnTo>
                  <a:pt x="55372" y="103225"/>
                </a:lnTo>
                <a:lnTo>
                  <a:pt x="56387" y="103631"/>
                </a:lnTo>
                <a:close/>
              </a:path>
              <a:path w="113030" h="142239">
                <a:moveTo>
                  <a:pt x="56387" y="103631"/>
                </a:moveTo>
                <a:lnTo>
                  <a:pt x="57403" y="103225"/>
                </a:lnTo>
                <a:lnTo>
                  <a:pt x="57531" y="103250"/>
                </a:lnTo>
                <a:lnTo>
                  <a:pt x="56387" y="103631"/>
                </a:lnTo>
                <a:close/>
              </a:path>
              <a:path w="113030" h="142239">
                <a:moveTo>
                  <a:pt x="56387" y="103631"/>
                </a:moveTo>
                <a:lnTo>
                  <a:pt x="53339" y="103631"/>
                </a:lnTo>
                <a:lnTo>
                  <a:pt x="55244" y="103250"/>
                </a:lnTo>
                <a:lnTo>
                  <a:pt x="56387" y="103631"/>
                </a:lnTo>
                <a:close/>
              </a:path>
              <a:path w="113030" h="142239">
                <a:moveTo>
                  <a:pt x="59436" y="103631"/>
                </a:moveTo>
                <a:lnTo>
                  <a:pt x="56387" y="103631"/>
                </a:lnTo>
                <a:lnTo>
                  <a:pt x="57531" y="103250"/>
                </a:lnTo>
                <a:lnTo>
                  <a:pt x="59436" y="103631"/>
                </a:lnTo>
                <a:close/>
              </a:path>
              <a:path w="113030" h="142239">
                <a:moveTo>
                  <a:pt x="70104" y="140207"/>
                </a:moveTo>
                <a:lnTo>
                  <a:pt x="42672" y="140207"/>
                </a:lnTo>
                <a:lnTo>
                  <a:pt x="41148" y="138683"/>
                </a:lnTo>
                <a:lnTo>
                  <a:pt x="33528" y="135635"/>
                </a:lnTo>
                <a:lnTo>
                  <a:pt x="32004" y="134111"/>
                </a:lnTo>
                <a:lnTo>
                  <a:pt x="80772" y="134111"/>
                </a:lnTo>
                <a:lnTo>
                  <a:pt x="80772" y="135635"/>
                </a:lnTo>
                <a:lnTo>
                  <a:pt x="79248" y="135635"/>
                </a:lnTo>
                <a:lnTo>
                  <a:pt x="71628" y="138683"/>
                </a:lnTo>
                <a:lnTo>
                  <a:pt x="70104" y="140207"/>
                </a:lnTo>
                <a:close/>
              </a:path>
              <a:path w="113030" h="142239">
                <a:moveTo>
                  <a:pt x="59436" y="141731"/>
                </a:moveTo>
                <a:lnTo>
                  <a:pt x="53339" y="141731"/>
                </a:lnTo>
                <a:lnTo>
                  <a:pt x="45719" y="140207"/>
                </a:lnTo>
                <a:lnTo>
                  <a:pt x="67056" y="140207"/>
                </a:lnTo>
                <a:lnTo>
                  <a:pt x="59436" y="14173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2267711" y="4519422"/>
            <a:ext cx="227329" cy="0"/>
          </a:xfrm>
          <a:custGeom>
            <a:avLst/>
            <a:gdLst/>
            <a:ahLst/>
            <a:cxnLst/>
            <a:rect l="l" t="t" r="r" b="b"/>
            <a:pathLst>
              <a:path w="227330" h="0">
                <a:moveTo>
                  <a:pt x="0" y="0"/>
                </a:moveTo>
                <a:lnTo>
                  <a:pt x="227076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4535423" y="2592323"/>
            <a:ext cx="114300" cy="142240"/>
          </a:xfrm>
          <a:custGeom>
            <a:avLst/>
            <a:gdLst/>
            <a:ahLst/>
            <a:cxnLst/>
            <a:rect l="l" t="t" r="r" b="b"/>
            <a:pathLst>
              <a:path w="114300" h="142239">
                <a:moveTo>
                  <a:pt x="67056" y="1523"/>
                </a:moveTo>
                <a:lnTo>
                  <a:pt x="47244" y="1523"/>
                </a:lnTo>
                <a:lnTo>
                  <a:pt x="54864" y="0"/>
                </a:lnTo>
                <a:lnTo>
                  <a:pt x="59436" y="0"/>
                </a:lnTo>
                <a:lnTo>
                  <a:pt x="67056" y="1523"/>
                </a:lnTo>
                <a:close/>
              </a:path>
              <a:path w="114300" h="142239">
                <a:moveTo>
                  <a:pt x="80772" y="6095"/>
                </a:moveTo>
                <a:lnTo>
                  <a:pt x="33528" y="6095"/>
                </a:lnTo>
                <a:lnTo>
                  <a:pt x="35052" y="4571"/>
                </a:lnTo>
                <a:lnTo>
                  <a:pt x="41148" y="1523"/>
                </a:lnTo>
                <a:lnTo>
                  <a:pt x="71628" y="1523"/>
                </a:lnTo>
                <a:lnTo>
                  <a:pt x="79248" y="4571"/>
                </a:lnTo>
                <a:lnTo>
                  <a:pt x="80772" y="6095"/>
                </a:lnTo>
                <a:close/>
              </a:path>
              <a:path w="114300" h="142239">
                <a:moveTo>
                  <a:pt x="39624" y="57911"/>
                </a:moveTo>
                <a:lnTo>
                  <a:pt x="1524" y="57911"/>
                </a:lnTo>
                <a:lnTo>
                  <a:pt x="1524" y="56387"/>
                </a:lnTo>
                <a:lnTo>
                  <a:pt x="3048" y="45719"/>
                </a:lnTo>
                <a:lnTo>
                  <a:pt x="4572" y="44195"/>
                </a:lnTo>
                <a:lnTo>
                  <a:pt x="4572" y="42671"/>
                </a:lnTo>
                <a:lnTo>
                  <a:pt x="7620" y="35051"/>
                </a:lnTo>
                <a:lnTo>
                  <a:pt x="7620" y="33527"/>
                </a:lnTo>
                <a:lnTo>
                  <a:pt x="9144" y="32003"/>
                </a:lnTo>
                <a:lnTo>
                  <a:pt x="13716" y="24383"/>
                </a:lnTo>
                <a:lnTo>
                  <a:pt x="13716" y="22859"/>
                </a:lnTo>
                <a:lnTo>
                  <a:pt x="15240" y="22859"/>
                </a:lnTo>
                <a:lnTo>
                  <a:pt x="15240" y="21335"/>
                </a:lnTo>
                <a:lnTo>
                  <a:pt x="24384" y="12191"/>
                </a:lnTo>
                <a:lnTo>
                  <a:pt x="30480" y="7619"/>
                </a:lnTo>
                <a:lnTo>
                  <a:pt x="32004" y="6095"/>
                </a:lnTo>
                <a:lnTo>
                  <a:pt x="82296" y="6095"/>
                </a:lnTo>
                <a:lnTo>
                  <a:pt x="83820" y="7619"/>
                </a:lnTo>
                <a:lnTo>
                  <a:pt x="89916" y="12191"/>
                </a:lnTo>
                <a:lnTo>
                  <a:pt x="89916" y="13715"/>
                </a:lnTo>
                <a:lnTo>
                  <a:pt x="91439" y="13715"/>
                </a:lnTo>
                <a:lnTo>
                  <a:pt x="92964" y="15239"/>
                </a:lnTo>
                <a:lnTo>
                  <a:pt x="97536" y="21335"/>
                </a:lnTo>
                <a:lnTo>
                  <a:pt x="100584" y="24383"/>
                </a:lnTo>
                <a:lnTo>
                  <a:pt x="105155" y="32003"/>
                </a:lnTo>
                <a:lnTo>
                  <a:pt x="105155" y="33527"/>
                </a:lnTo>
                <a:lnTo>
                  <a:pt x="106679" y="35051"/>
                </a:lnTo>
                <a:lnTo>
                  <a:pt x="107289" y="36575"/>
                </a:lnTo>
                <a:lnTo>
                  <a:pt x="56387" y="36575"/>
                </a:lnTo>
                <a:lnTo>
                  <a:pt x="51816" y="38099"/>
                </a:lnTo>
                <a:lnTo>
                  <a:pt x="53339" y="38099"/>
                </a:lnTo>
                <a:lnTo>
                  <a:pt x="50292" y="39623"/>
                </a:lnTo>
                <a:lnTo>
                  <a:pt x="47244" y="42671"/>
                </a:lnTo>
                <a:lnTo>
                  <a:pt x="47853" y="42671"/>
                </a:lnTo>
                <a:lnTo>
                  <a:pt x="46634" y="44195"/>
                </a:lnTo>
                <a:lnTo>
                  <a:pt x="45719" y="44195"/>
                </a:lnTo>
                <a:lnTo>
                  <a:pt x="42976" y="48767"/>
                </a:lnTo>
                <a:lnTo>
                  <a:pt x="42672" y="48767"/>
                </a:lnTo>
                <a:lnTo>
                  <a:pt x="41148" y="51815"/>
                </a:lnTo>
                <a:lnTo>
                  <a:pt x="41656" y="51815"/>
                </a:lnTo>
                <a:lnTo>
                  <a:pt x="39624" y="57911"/>
                </a:lnTo>
                <a:close/>
              </a:path>
              <a:path w="114300" h="142239">
                <a:moveTo>
                  <a:pt x="53339" y="38099"/>
                </a:moveTo>
                <a:lnTo>
                  <a:pt x="51816" y="38099"/>
                </a:lnTo>
                <a:lnTo>
                  <a:pt x="56387" y="36575"/>
                </a:lnTo>
                <a:lnTo>
                  <a:pt x="53339" y="38099"/>
                </a:lnTo>
                <a:close/>
              </a:path>
              <a:path w="114300" h="142239">
                <a:moveTo>
                  <a:pt x="60960" y="38099"/>
                </a:moveTo>
                <a:lnTo>
                  <a:pt x="53339" y="38099"/>
                </a:lnTo>
                <a:lnTo>
                  <a:pt x="56387" y="36575"/>
                </a:lnTo>
                <a:lnTo>
                  <a:pt x="57912" y="36575"/>
                </a:lnTo>
                <a:lnTo>
                  <a:pt x="60960" y="38099"/>
                </a:lnTo>
                <a:close/>
              </a:path>
              <a:path w="114300" h="142239">
                <a:moveTo>
                  <a:pt x="109728" y="42671"/>
                </a:moveTo>
                <a:lnTo>
                  <a:pt x="67056" y="42671"/>
                </a:lnTo>
                <a:lnTo>
                  <a:pt x="64008" y="39623"/>
                </a:lnTo>
                <a:lnTo>
                  <a:pt x="57912" y="36575"/>
                </a:lnTo>
                <a:lnTo>
                  <a:pt x="62484" y="38099"/>
                </a:lnTo>
                <a:lnTo>
                  <a:pt x="107899" y="38099"/>
                </a:lnTo>
                <a:lnTo>
                  <a:pt x="109728" y="42671"/>
                </a:lnTo>
                <a:close/>
              </a:path>
              <a:path w="114300" h="142239">
                <a:moveTo>
                  <a:pt x="107899" y="38099"/>
                </a:moveTo>
                <a:lnTo>
                  <a:pt x="62484" y="38099"/>
                </a:lnTo>
                <a:lnTo>
                  <a:pt x="57912" y="36575"/>
                </a:lnTo>
                <a:lnTo>
                  <a:pt x="107289" y="36575"/>
                </a:lnTo>
                <a:lnTo>
                  <a:pt x="107899" y="38099"/>
                </a:lnTo>
                <a:close/>
              </a:path>
              <a:path w="114300" h="142239">
                <a:moveTo>
                  <a:pt x="48768" y="41528"/>
                </a:moveTo>
                <a:lnTo>
                  <a:pt x="50292" y="39623"/>
                </a:lnTo>
                <a:lnTo>
                  <a:pt x="53339" y="38099"/>
                </a:lnTo>
                <a:lnTo>
                  <a:pt x="48768" y="41528"/>
                </a:lnTo>
                <a:close/>
              </a:path>
              <a:path w="114300" h="142239">
                <a:moveTo>
                  <a:pt x="65531" y="41528"/>
                </a:moveTo>
                <a:lnTo>
                  <a:pt x="60960" y="38099"/>
                </a:lnTo>
                <a:lnTo>
                  <a:pt x="64008" y="39623"/>
                </a:lnTo>
                <a:lnTo>
                  <a:pt x="65531" y="41528"/>
                </a:lnTo>
                <a:close/>
              </a:path>
              <a:path w="114300" h="142239">
                <a:moveTo>
                  <a:pt x="47244" y="42671"/>
                </a:moveTo>
                <a:lnTo>
                  <a:pt x="50292" y="39623"/>
                </a:lnTo>
                <a:lnTo>
                  <a:pt x="48768" y="41528"/>
                </a:lnTo>
                <a:lnTo>
                  <a:pt x="47244" y="42671"/>
                </a:lnTo>
                <a:close/>
              </a:path>
              <a:path w="114300" h="142239">
                <a:moveTo>
                  <a:pt x="67056" y="42671"/>
                </a:moveTo>
                <a:lnTo>
                  <a:pt x="65531" y="41528"/>
                </a:lnTo>
                <a:lnTo>
                  <a:pt x="64008" y="39623"/>
                </a:lnTo>
                <a:lnTo>
                  <a:pt x="67056" y="42671"/>
                </a:lnTo>
                <a:close/>
              </a:path>
              <a:path w="114300" h="142239">
                <a:moveTo>
                  <a:pt x="47853" y="42671"/>
                </a:moveTo>
                <a:lnTo>
                  <a:pt x="47244" y="42671"/>
                </a:lnTo>
                <a:lnTo>
                  <a:pt x="48768" y="41528"/>
                </a:lnTo>
                <a:lnTo>
                  <a:pt x="47853" y="42671"/>
                </a:lnTo>
                <a:close/>
              </a:path>
              <a:path w="114300" h="142239">
                <a:moveTo>
                  <a:pt x="111469" y="47243"/>
                </a:moveTo>
                <a:lnTo>
                  <a:pt x="70104" y="47243"/>
                </a:lnTo>
                <a:lnTo>
                  <a:pt x="65531" y="41528"/>
                </a:lnTo>
                <a:lnTo>
                  <a:pt x="67056" y="42671"/>
                </a:lnTo>
                <a:lnTo>
                  <a:pt x="109728" y="42671"/>
                </a:lnTo>
                <a:lnTo>
                  <a:pt x="109728" y="45719"/>
                </a:lnTo>
                <a:lnTo>
                  <a:pt x="111252" y="45719"/>
                </a:lnTo>
                <a:lnTo>
                  <a:pt x="111469" y="47243"/>
                </a:lnTo>
                <a:close/>
              </a:path>
              <a:path w="114300" h="142239">
                <a:moveTo>
                  <a:pt x="44195" y="47243"/>
                </a:moveTo>
                <a:lnTo>
                  <a:pt x="45719" y="44195"/>
                </a:lnTo>
                <a:lnTo>
                  <a:pt x="46634" y="44195"/>
                </a:lnTo>
                <a:lnTo>
                  <a:pt x="44195" y="47243"/>
                </a:lnTo>
                <a:close/>
              </a:path>
              <a:path w="114300" h="142239">
                <a:moveTo>
                  <a:pt x="71628" y="51815"/>
                </a:moveTo>
                <a:lnTo>
                  <a:pt x="67056" y="44195"/>
                </a:lnTo>
                <a:lnTo>
                  <a:pt x="70104" y="47243"/>
                </a:lnTo>
                <a:lnTo>
                  <a:pt x="111469" y="47243"/>
                </a:lnTo>
                <a:lnTo>
                  <a:pt x="111687" y="48767"/>
                </a:lnTo>
                <a:lnTo>
                  <a:pt x="70104" y="48767"/>
                </a:lnTo>
                <a:lnTo>
                  <a:pt x="71628" y="51815"/>
                </a:lnTo>
                <a:close/>
              </a:path>
              <a:path w="114300" h="142239">
                <a:moveTo>
                  <a:pt x="41148" y="51815"/>
                </a:moveTo>
                <a:lnTo>
                  <a:pt x="42672" y="48767"/>
                </a:lnTo>
                <a:lnTo>
                  <a:pt x="42291" y="49910"/>
                </a:lnTo>
                <a:lnTo>
                  <a:pt x="41148" y="51815"/>
                </a:lnTo>
                <a:close/>
              </a:path>
              <a:path w="114300" h="142239">
                <a:moveTo>
                  <a:pt x="42291" y="49910"/>
                </a:moveTo>
                <a:lnTo>
                  <a:pt x="42672" y="48767"/>
                </a:lnTo>
                <a:lnTo>
                  <a:pt x="42976" y="48767"/>
                </a:lnTo>
                <a:lnTo>
                  <a:pt x="42291" y="49910"/>
                </a:lnTo>
                <a:close/>
              </a:path>
              <a:path w="114300" h="142239">
                <a:moveTo>
                  <a:pt x="112775" y="57911"/>
                </a:moveTo>
                <a:lnTo>
                  <a:pt x="74676" y="57911"/>
                </a:lnTo>
                <a:lnTo>
                  <a:pt x="70104" y="48767"/>
                </a:lnTo>
                <a:lnTo>
                  <a:pt x="111687" y="48767"/>
                </a:lnTo>
                <a:lnTo>
                  <a:pt x="112775" y="56387"/>
                </a:lnTo>
                <a:lnTo>
                  <a:pt x="112775" y="57911"/>
                </a:lnTo>
                <a:close/>
              </a:path>
              <a:path w="114300" h="142239">
                <a:moveTo>
                  <a:pt x="41656" y="51815"/>
                </a:moveTo>
                <a:lnTo>
                  <a:pt x="41148" y="51815"/>
                </a:lnTo>
                <a:lnTo>
                  <a:pt x="42291" y="49910"/>
                </a:lnTo>
                <a:lnTo>
                  <a:pt x="41656" y="51815"/>
                </a:lnTo>
                <a:close/>
              </a:path>
              <a:path w="114300" h="142239">
                <a:moveTo>
                  <a:pt x="92964" y="126491"/>
                </a:moveTo>
                <a:lnTo>
                  <a:pt x="21336" y="126491"/>
                </a:lnTo>
                <a:lnTo>
                  <a:pt x="15240" y="120395"/>
                </a:lnTo>
                <a:lnTo>
                  <a:pt x="15240" y="118871"/>
                </a:lnTo>
                <a:lnTo>
                  <a:pt x="13716" y="117347"/>
                </a:lnTo>
                <a:lnTo>
                  <a:pt x="9144" y="109727"/>
                </a:lnTo>
                <a:lnTo>
                  <a:pt x="9144" y="108203"/>
                </a:lnTo>
                <a:lnTo>
                  <a:pt x="7620" y="108203"/>
                </a:lnTo>
                <a:lnTo>
                  <a:pt x="7620" y="106679"/>
                </a:lnTo>
                <a:lnTo>
                  <a:pt x="4572" y="97535"/>
                </a:lnTo>
                <a:lnTo>
                  <a:pt x="3048" y="96011"/>
                </a:lnTo>
                <a:lnTo>
                  <a:pt x="3048" y="94487"/>
                </a:lnTo>
                <a:lnTo>
                  <a:pt x="1524" y="85343"/>
                </a:lnTo>
                <a:lnTo>
                  <a:pt x="1524" y="83819"/>
                </a:lnTo>
                <a:lnTo>
                  <a:pt x="0" y="82295"/>
                </a:lnTo>
                <a:lnTo>
                  <a:pt x="0" y="57911"/>
                </a:lnTo>
                <a:lnTo>
                  <a:pt x="39624" y="57911"/>
                </a:lnTo>
                <a:lnTo>
                  <a:pt x="41148" y="54863"/>
                </a:lnTo>
                <a:lnTo>
                  <a:pt x="39116" y="60959"/>
                </a:lnTo>
                <a:lnTo>
                  <a:pt x="38100" y="60959"/>
                </a:lnTo>
                <a:lnTo>
                  <a:pt x="38100" y="79247"/>
                </a:lnTo>
                <a:lnTo>
                  <a:pt x="38970" y="79247"/>
                </a:lnTo>
                <a:lnTo>
                  <a:pt x="40277" y="83819"/>
                </a:lnTo>
                <a:lnTo>
                  <a:pt x="39624" y="83819"/>
                </a:lnTo>
                <a:lnTo>
                  <a:pt x="41655" y="89915"/>
                </a:lnTo>
                <a:lnTo>
                  <a:pt x="41148" y="89915"/>
                </a:lnTo>
                <a:lnTo>
                  <a:pt x="42672" y="92963"/>
                </a:lnTo>
                <a:lnTo>
                  <a:pt x="42976" y="92963"/>
                </a:lnTo>
                <a:lnTo>
                  <a:pt x="45719" y="97535"/>
                </a:lnTo>
                <a:lnTo>
                  <a:pt x="47243" y="97535"/>
                </a:lnTo>
                <a:lnTo>
                  <a:pt x="50292" y="100583"/>
                </a:lnTo>
                <a:lnTo>
                  <a:pt x="53339" y="102107"/>
                </a:lnTo>
                <a:lnTo>
                  <a:pt x="51816" y="102107"/>
                </a:lnTo>
                <a:lnTo>
                  <a:pt x="55816" y="103441"/>
                </a:lnTo>
                <a:lnTo>
                  <a:pt x="54864" y="103631"/>
                </a:lnTo>
                <a:lnTo>
                  <a:pt x="107696" y="103631"/>
                </a:lnTo>
                <a:lnTo>
                  <a:pt x="106679" y="106679"/>
                </a:lnTo>
                <a:lnTo>
                  <a:pt x="105155" y="108203"/>
                </a:lnTo>
                <a:lnTo>
                  <a:pt x="105155" y="109727"/>
                </a:lnTo>
                <a:lnTo>
                  <a:pt x="100584" y="117347"/>
                </a:lnTo>
                <a:lnTo>
                  <a:pt x="99060" y="117347"/>
                </a:lnTo>
                <a:lnTo>
                  <a:pt x="99060" y="118871"/>
                </a:lnTo>
                <a:lnTo>
                  <a:pt x="97536" y="120395"/>
                </a:lnTo>
                <a:lnTo>
                  <a:pt x="92964" y="126491"/>
                </a:lnTo>
                <a:close/>
              </a:path>
              <a:path w="114300" h="142239">
                <a:moveTo>
                  <a:pt x="113646" y="64007"/>
                </a:moveTo>
                <a:lnTo>
                  <a:pt x="76200" y="64007"/>
                </a:lnTo>
                <a:lnTo>
                  <a:pt x="73152" y="54863"/>
                </a:lnTo>
                <a:lnTo>
                  <a:pt x="74676" y="57911"/>
                </a:lnTo>
                <a:lnTo>
                  <a:pt x="112775" y="57911"/>
                </a:lnTo>
                <a:lnTo>
                  <a:pt x="113646" y="64007"/>
                </a:lnTo>
                <a:close/>
              </a:path>
              <a:path w="114300" h="142239">
                <a:moveTo>
                  <a:pt x="38100" y="64007"/>
                </a:moveTo>
                <a:lnTo>
                  <a:pt x="38100" y="60959"/>
                </a:lnTo>
                <a:lnTo>
                  <a:pt x="39116" y="60959"/>
                </a:lnTo>
                <a:lnTo>
                  <a:pt x="38100" y="64007"/>
                </a:lnTo>
                <a:close/>
              </a:path>
              <a:path w="114300" h="142239">
                <a:moveTo>
                  <a:pt x="75982" y="70103"/>
                </a:moveTo>
                <a:lnTo>
                  <a:pt x="74676" y="60959"/>
                </a:lnTo>
                <a:lnTo>
                  <a:pt x="76200" y="64007"/>
                </a:lnTo>
                <a:lnTo>
                  <a:pt x="113646" y="64007"/>
                </a:lnTo>
                <a:lnTo>
                  <a:pt x="114300" y="68579"/>
                </a:lnTo>
                <a:lnTo>
                  <a:pt x="76200" y="68579"/>
                </a:lnTo>
                <a:lnTo>
                  <a:pt x="75982" y="70103"/>
                </a:lnTo>
                <a:close/>
              </a:path>
              <a:path w="114300" h="142239">
                <a:moveTo>
                  <a:pt x="76200" y="71627"/>
                </a:moveTo>
                <a:lnTo>
                  <a:pt x="75982" y="70103"/>
                </a:lnTo>
                <a:lnTo>
                  <a:pt x="76200" y="68579"/>
                </a:lnTo>
                <a:lnTo>
                  <a:pt x="76200" y="71627"/>
                </a:lnTo>
                <a:close/>
              </a:path>
              <a:path w="114300" h="142239">
                <a:moveTo>
                  <a:pt x="114300" y="71627"/>
                </a:moveTo>
                <a:lnTo>
                  <a:pt x="76200" y="71627"/>
                </a:lnTo>
                <a:lnTo>
                  <a:pt x="76200" y="68579"/>
                </a:lnTo>
                <a:lnTo>
                  <a:pt x="114300" y="68579"/>
                </a:lnTo>
                <a:lnTo>
                  <a:pt x="114300" y="71627"/>
                </a:lnTo>
                <a:close/>
              </a:path>
              <a:path w="114300" h="142239">
                <a:moveTo>
                  <a:pt x="74676" y="79247"/>
                </a:moveTo>
                <a:lnTo>
                  <a:pt x="75982" y="70103"/>
                </a:lnTo>
                <a:lnTo>
                  <a:pt x="76200" y="71627"/>
                </a:lnTo>
                <a:lnTo>
                  <a:pt x="114300" y="71627"/>
                </a:lnTo>
                <a:lnTo>
                  <a:pt x="113646" y="76199"/>
                </a:lnTo>
                <a:lnTo>
                  <a:pt x="76200" y="76199"/>
                </a:lnTo>
                <a:lnTo>
                  <a:pt x="74676" y="79247"/>
                </a:lnTo>
                <a:close/>
              </a:path>
              <a:path w="114300" h="142239">
                <a:moveTo>
                  <a:pt x="38970" y="79247"/>
                </a:moveTo>
                <a:lnTo>
                  <a:pt x="38100" y="79247"/>
                </a:lnTo>
                <a:lnTo>
                  <a:pt x="38100" y="76199"/>
                </a:lnTo>
                <a:lnTo>
                  <a:pt x="38970" y="79247"/>
                </a:lnTo>
                <a:close/>
              </a:path>
              <a:path w="114300" h="142239">
                <a:moveTo>
                  <a:pt x="73152" y="86867"/>
                </a:moveTo>
                <a:lnTo>
                  <a:pt x="76200" y="76199"/>
                </a:lnTo>
                <a:lnTo>
                  <a:pt x="113646" y="76199"/>
                </a:lnTo>
                <a:lnTo>
                  <a:pt x="112775" y="82295"/>
                </a:lnTo>
                <a:lnTo>
                  <a:pt x="112775" y="83819"/>
                </a:lnTo>
                <a:lnTo>
                  <a:pt x="74676" y="83819"/>
                </a:lnTo>
                <a:lnTo>
                  <a:pt x="73152" y="86867"/>
                </a:lnTo>
                <a:close/>
              </a:path>
              <a:path w="114300" h="142239">
                <a:moveTo>
                  <a:pt x="41148" y="86867"/>
                </a:moveTo>
                <a:lnTo>
                  <a:pt x="39624" y="83819"/>
                </a:lnTo>
                <a:lnTo>
                  <a:pt x="40277" y="83819"/>
                </a:lnTo>
                <a:lnTo>
                  <a:pt x="41148" y="86867"/>
                </a:lnTo>
                <a:close/>
              </a:path>
              <a:path w="114300" h="142239">
                <a:moveTo>
                  <a:pt x="111506" y="92963"/>
                </a:moveTo>
                <a:lnTo>
                  <a:pt x="70104" y="92963"/>
                </a:lnTo>
                <a:lnTo>
                  <a:pt x="74676" y="83819"/>
                </a:lnTo>
                <a:lnTo>
                  <a:pt x="112775" y="83819"/>
                </a:lnTo>
                <a:lnTo>
                  <a:pt x="112775" y="85343"/>
                </a:lnTo>
                <a:lnTo>
                  <a:pt x="111506" y="92963"/>
                </a:lnTo>
                <a:close/>
              </a:path>
              <a:path w="114300" h="142239">
                <a:moveTo>
                  <a:pt x="42672" y="92963"/>
                </a:moveTo>
                <a:lnTo>
                  <a:pt x="41148" y="89915"/>
                </a:lnTo>
                <a:lnTo>
                  <a:pt x="42291" y="91820"/>
                </a:lnTo>
                <a:lnTo>
                  <a:pt x="42672" y="92963"/>
                </a:lnTo>
                <a:close/>
              </a:path>
              <a:path w="114300" h="142239">
                <a:moveTo>
                  <a:pt x="42291" y="91820"/>
                </a:moveTo>
                <a:lnTo>
                  <a:pt x="41148" y="89915"/>
                </a:lnTo>
                <a:lnTo>
                  <a:pt x="41655" y="89915"/>
                </a:lnTo>
                <a:lnTo>
                  <a:pt x="42291" y="91820"/>
                </a:lnTo>
                <a:close/>
              </a:path>
              <a:path w="114300" h="142239">
                <a:moveTo>
                  <a:pt x="67056" y="97535"/>
                </a:moveTo>
                <a:lnTo>
                  <a:pt x="71628" y="89915"/>
                </a:lnTo>
                <a:lnTo>
                  <a:pt x="70104" y="92963"/>
                </a:lnTo>
                <a:lnTo>
                  <a:pt x="111506" y="92963"/>
                </a:lnTo>
                <a:lnTo>
                  <a:pt x="111252" y="94487"/>
                </a:lnTo>
                <a:lnTo>
                  <a:pt x="70104" y="94487"/>
                </a:lnTo>
                <a:lnTo>
                  <a:pt x="67056" y="97535"/>
                </a:lnTo>
                <a:close/>
              </a:path>
              <a:path w="114300" h="142239">
                <a:moveTo>
                  <a:pt x="42976" y="92963"/>
                </a:moveTo>
                <a:lnTo>
                  <a:pt x="42672" y="92963"/>
                </a:lnTo>
                <a:lnTo>
                  <a:pt x="42291" y="91820"/>
                </a:lnTo>
                <a:lnTo>
                  <a:pt x="42976" y="92963"/>
                </a:lnTo>
                <a:close/>
              </a:path>
              <a:path w="114300" h="142239">
                <a:moveTo>
                  <a:pt x="47243" y="97535"/>
                </a:moveTo>
                <a:lnTo>
                  <a:pt x="45719" y="97535"/>
                </a:lnTo>
                <a:lnTo>
                  <a:pt x="44195" y="94487"/>
                </a:lnTo>
                <a:lnTo>
                  <a:pt x="47243" y="97535"/>
                </a:lnTo>
                <a:close/>
              </a:path>
              <a:path w="114300" h="142239">
                <a:moveTo>
                  <a:pt x="107696" y="103631"/>
                </a:moveTo>
                <a:lnTo>
                  <a:pt x="60960" y="103631"/>
                </a:lnTo>
                <a:lnTo>
                  <a:pt x="70104" y="94487"/>
                </a:lnTo>
                <a:lnTo>
                  <a:pt x="111252" y="94487"/>
                </a:lnTo>
                <a:lnTo>
                  <a:pt x="109728" y="96011"/>
                </a:lnTo>
                <a:lnTo>
                  <a:pt x="109728" y="97535"/>
                </a:lnTo>
                <a:lnTo>
                  <a:pt x="107696" y="103631"/>
                </a:lnTo>
                <a:close/>
              </a:path>
              <a:path w="114300" h="142239">
                <a:moveTo>
                  <a:pt x="53339" y="102107"/>
                </a:moveTo>
                <a:lnTo>
                  <a:pt x="50292" y="100583"/>
                </a:lnTo>
                <a:lnTo>
                  <a:pt x="47244" y="97535"/>
                </a:lnTo>
                <a:lnTo>
                  <a:pt x="53339" y="102107"/>
                </a:lnTo>
                <a:close/>
              </a:path>
              <a:path w="114300" h="142239">
                <a:moveTo>
                  <a:pt x="59944" y="102615"/>
                </a:moveTo>
                <a:lnTo>
                  <a:pt x="64008" y="100583"/>
                </a:lnTo>
                <a:lnTo>
                  <a:pt x="62484" y="102107"/>
                </a:lnTo>
                <a:lnTo>
                  <a:pt x="59944" y="102615"/>
                </a:lnTo>
                <a:close/>
              </a:path>
              <a:path w="114300" h="142239">
                <a:moveTo>
                  <a:pt x="55816" y="103441"/>
                </a:moveTo>
                <a:lnTo>
                  <a:pt x="51816" y="102107"/>
                </a:lnTo>
                <a:lnTo>
                  <a:pt x="54356" y="102615"/>
                </a:lnTo>
                <a:lnTo>
                  <a:pt x="55952" y="103414"/>
                </a:lnTo>
                <a:lnTo>
                  <a:pt x="55816" y="103441"/>
                </a:lnTo>
                <a:close/>
              </a:path>
              <a:path w="114300" h="142239">
                <a:moveTo>
                  <a:pt x="54356" y="102615"/>
                </a:moveTo>
                <a:lnTo>
                  <a:pt x="51816" y="102107"/>
                </a:lnTo>
                <a:lnTo>
                  <a:pt x="53339" y="102107"/>
                </a:lnTo>
                <a:lnTo>
                  <a:pt x="54356" y="102615"/>
                </a:lnTo>
                <a:close/>
              </a:path>
              <a:path w="114300" h="142239">
                <a:moveTo>
                  <a:pt x="58483" y="103441"/>
                </a:moveTo>
                <a:lnTo>
                  <a:pt x="58347" y="103414"/>
                </a:lnTo>
                <a:lnTo>
                  <a:pt x="59944" y="102615"/>
                </a:lnTo>
                <a:lnTo>
                  <a:pt x="62484" y="102107"/>
                </a:lnTo>
                <a:lnTo>
                  <a:pt x="58483" y="103441"/>
                </a:lnTo>
                <a:close/>
              </a:path>
              <a:path w="114300" h="142239">
                <a:moveTo>
                  <a:pt x="60960" y="103631"/>
                </a:moveTo>
                <a:lnTo>
                  <a:pt x="59436" y="103631"/>
                </a:lnTo>
                <a:lnTo>
                  <a:pt x="58483" y="103441"/>
                </a:lnTo>
                <a:lnTo>
                  <a:pt x="62484" y="102107"/>
                </a:lnTo>
                <a:lnTo>
                  <a:pt x="60960" y="103631"/>
                </a:lnTo>
                <a:close/>
              </a:path>
              <a:path w="114300" h="142239">
                <a:moveTo>
                  <a:pt x="55952" y="103414"/>
                </a:moveTo>
                <a:lnTo>
                  <a:pt x="54356" y="102615"/>
                </a:lnTo>
                <a:lnTo>
                  <a:pt x="57150" y="103174"/>
                </a:lnTo>
                <a:lnTo>
                  <a:pt x="55952" y="103414"/>
                </a:lnTo>
                <a:close/>
              </a:path>
              <a:path w="114300" h="142239">
                <a:moveTo>
                  <a:pt x="58347" y="103414"/>
                </a:moveTo>
                <a:lnTo>
                  <a:pt x="57150" y="103174"/>
                </a:lnTo>
                <a:lnTo>
                  <a:pt x="59944" y="102615"/>
                </a:lnTo>
                <a:lnTo>
                  <a:pt x="58347" y="103414"/>
                </a:lnTo>
                <a:close/>
              </a:path>
              <a:path w="114300" h="142239">
                <a:moveTo>
                  <a:pt x="57912" y="103631"/>
                </a:moveTo>
                <a:lnTo>
                  <a:pt x="56387" y="103631"/>
                </a:lnTo>
                <a:lnTo>
                  <a:pt x="55952" y="103414"/>
                </a:lnTo>
                <a:lnTo>
                  <a:pt x="57150" y="103174"/>
                </a:lnTo>
                <a:lnTo>
                  <a:pt x="58347" y="103414"/>
                </a:lnTo>
                <a:lnTo>
                  <a:pt x="57912" y="103631"/>
                </a:lnTo>
                <a:close/>
              </a:path>
              <a:path w="114300" h="142239">
                <a:moveTo>
                  <a:pt x="56387" y="103631"/>
                </a:moveTo>
                <a:lnTo>
                  <a:pt x="55816" y="103441"/>
                </a:lnTo>
                <a:lnTo>
                  <a:pt x="55952" y="103414"/>
                </a:lnTo>
                <a:lnTo>
                  <a:pt x="56387" y="103631"/>
                </a:lnTo>
                <a:close/>
              </a:path>
              <a:path w="114300" h="142239">
                <a:moveTo>
                  <a:pt x="57912" y="103631"/>
                </a:moveTo>
                <a:lnTo>
                  <a:pt x="58347" y="103414"/>
                </a:lnTo>
                <a:lnTo>
                  <a:pt x="58483" y="103441"/>
                </a:lnTo>
                <a:lnTo>
                  <a:pt x="57912" y="103631"/>
                </a:lnTo>
                <a:close/>
              </a:path>
              <a:path w="114300" h="142239">
                <a:moveTo>
                  <a:pt x="56387" y="103631"/>
                </a:moveTo>
                <a:lnTo>
                  <a:pt x="54864" y="103631"/>
                </a:lnTo>
                <a:lnTo>
                  <a:pt x="55816" y="103441"/>
                </a:lnTo>
                <a:lnTo>
                  <a:pt x="56387" y="103631"/>
                </a:lnTo>
                <a:close/>
              </a:path>
              <a:path w="114300" h="142239">
                <a:moveTo>
                  <a:pt x="59436" y="103631"/>
                </a:moveTo>
                <a:lnTo>
                  <a:pt x="57912" y="103631"/>
                </a:lnTo>
                <a:lnTo>
                  <a:pt x="58483" y="103441"/>
                </a:lnTo>
                <a:lnTo>
                  <a:pt x="59436" y="103631"/>
                </a:lnTo>
                <a:close/>
              </a:path>
              <a:path w="114300" h="142239">
                <a:moveTo>
                  <a:pt x="83820" y="134111"/>
                </a:moveTo>
                <a:lnTo>
                  <a:pt x="30480" y="134111"/>
                </a:lnTo>
                <a:lnTo>
                  <a:pt x="24384" y="129539"/>
                </a:lnTo>
                <a:lnTo>
                  <a:pt x="22859" y="128015"/>
                </a:lnTo>
                <a:lnTo>
                  <a:pt x="22859" y="126491"/>
                </a:lnTo>
                <a:lnTo>
                  <a:pt x="91439" y="126491"/>
                </a:lnTo>
                <a:lnTo>
                  <a:pt x="83820" y="134111"/>
                </a:lnTo>
                <a:close/>
              </a:path>
              <a:path w="114300" h="142239">
                <a:moveTo>
                  <a:pt x="80772" y="135635"/>
                </a:moveTo>
                <a:lnTo>
                  <a:pt x="33528" y="135635"/>
                </a:lnTo>
                <a:lnTo>
                  <a:pt x="32004" y="134111"/>
                </a:lnTo>
                <a:lnTo>
                  <a:pt x="82296" y="134111"/>
                </a:lnTo>
                <a:lnTo>
                  <a:pt x="80772" y="135635"/>
                </a:lnTo>
                <a:close/>
              </a:path>
              <a:path w="114300" h="142239">
                <a:moveTo>
                  <a:pt x="71628" y="138683"/>
                </a:moveTo>
                <a:lnTo>
                  <a:pt x="41148" y="138683"/>
                </a:lnTo>
                <a:lnTo>
                  <a:pt x="35052" y="135635"/>
                </a:lnTo>
                <a:lnTo>
                  <a:pt x="79248" y="135635"/>
                </a:lnTo>
                <a:lnTo>
                  <a:pt x="71628" y="138683"/>
                </a:lnTo>
                <a:close/>
              </a:path>
              <a:path w="114300" h="142239">
                <a:moveTo>
                  <a:pt x="68580" y="140207"/>
                </a:moveTo>
                <a:lnTo>
                  <a:pt x="45719" y="140207"/>
                </a:lnTo>
                <a:lnTo>
                  <a:pt x="42672" y="138683"/>
                </a:lnTo>
                <a:lnTo>
                  <a:pt x="70104" y="138683"/>
                </a:lnTo>
                <a:lnTo>
                  <a:pt x="68580" y="140207"/>
                </a:lnTo>
                <a:close/>
              </a:path>
              <a:path w="114300" h="142239">
                <a:moveTo>
                  <a:pt x="59436" y="141731"/>
                </a:moveTo>
                <a:lnTo>
                  <a:pt x="54864" y="141731"/>
                </a:lnTo>
                <a:lnTo>
                  <a:pt x="47244" y="140207"/>
                </a:lnTo>
                <a:lnTo>
                  <a:pt x="67056" y="140207"/>
                </a:lnTo>
                <a:lnTo>
                  <a:pt x="59436" y="14173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824227" y="2270760"/>
            <a:ext cx="431800" cy="125095"/>
          </a:xfrm>
          <a:custGeom>
            <a:avLst/>
            <a:gdLst/>
            <a:ahLst/>
            <a:cxnLst/>
            <a:rect l="l" t="t" r="r" b="b"/>
            <a:pathLst>
              <a:path w="431800" h="125094">
                <a:moveTo>
                  <a:pt x="431291" y="0"/>
                </a:moveTo>
                <a:lnTo>
                  <a:pt x="431291" y="124968"/>
                </a:lnTo>
                <a:lnTo>
                  <a:pt x="0" y="124968"/>
                </a:lnTo>
                <a:lnTo>
                  <a:pt x="0" y="0"/>
                </a:lnTo>
                <a:lnTo>
                  <a:pt x="43129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1804416" y="2250948"/>
            <a:ext cx="471170" cy="165100"/>
          </a:xfrm>
          <a:custGeom>
            <a:avLst/>
            <a:gdLst/>
            <a:ahLst/>
            <a:cxnLst/>
            <a:rect l="l" t="t" r="r" b="b"/>
            <a:pathLst>
              <a:path w="471169" h="165100">
                <a:moveTo>
                  <a:pt x="470915" y="164592"/>
                </a:moveTo>
                <a:lnTo>
                  <a:pt x="0" y="164592"/>
                </a:lnTo>
                <a:lnTo>
                  <a:pt x="0" y="0"/>
                </a:lnTo>
                <a:lnTo>
                  <a:pt x="470915" y="0"/>
                </a:lnTo>
                <a:lnTo>
                  <a:pt x="470915" y="19812"/>
                </a:lnTo>
                <a:lnTo>
                  <a:pt x="38099" y="19812"/>
                </a:lnTo>
                <a:lnTo>
                  <a:pt x="19811" y="38100"/>
                </a:lnTo>
                <a:lnTo>
                  <a:pt x="38099" y="38100"/>
                </a:lnTo>
                <a:lnTo>
                  <a:pt x="38099" y="126491"/>
                </a:lnTo>
                <a:lnTo>
                  <a:pt x="19811" y="126491"/>
                </a:lnTo>
                <a:lnTo>
                  <a:pt x="38099" y="144779"/>
                </a:lnTo>
                <a:lnTo>
                  <a:pt x="470915" y="144779"/>
                </a:lnTo>
                <a:lnTo>
                  <a:pt x="470915" y="164592"/>
                </a:lnTo>
                <a:close/>
              </a:path>
              <a:path w="471169" h="165100">
                <a:moveTo>
                  <a:pt x="38099" y="38100"/>
                </a:moveTo>
                <a:lnTo>
                  <a:pt x="19811" y="38100"/>
                </a:lnTo>
                <a:lnTo>
                  <a:pt x="38099" y="19812"/>
                </a:lnTo>
                <a:lnTo>
                  <a:pt x="38099" y="38100"/>
                </a:lnTo>
                <a:close/>
              </a:path>
              <a:path w="471169" h="165100">
                <a:moveTo>
                  <a:pt x="432815" y="38100"/>
                </a:moveTo>
                <a:lnTo>
                  <a:pt x="38099" y="38100"/>
                </a:lnTo>
                <a:lnTo>
                  <a:pt x="38099" y="19812"/>
                </a:lnTo>
                <a:lnTo>
                  <a:pt x="432815" y="19812"/>
                </a:lnTo>
                <a:lnTo>
                  <a:pt x="432815" y="38100"/>
                </a:lnTo>
                <a:close/>
              </a:path>
              <a:path w="471169" h="165100">
                <a:moveTo>
                  <a:pt x="432815" y="144779"/>
                </a:moveTo>
                <a:lnTo>
                  <a:pt x="432815" y="19812"/>
                </a:lnTo>
                <a:lnTo>
                  <a:pt x="451103" y="38100"/>
                </a:lnTo>
                <a:lnTo>
                  <a:pt x="470915" y="38100"/>
                </a:lnTo>
                <a:lnTo>
                  <a:pt x="470915" y="126491"/>
                </a:lnTo>
                <a:lnTo>
                  <a:pt x="451103" y="126491"/>
                </a:lnTo>
                <a:lnTo>
                  <a:pt x="432815" y="144779"/>
                </a:lnTo>
                <a:close/>
              </a:path>
              <a:path w="471169" h="165100">
                <a:moveTo>
                  <a:pt x="470915" y="38100"/>
                </a:moveTo>
                <a:lnTo>
                  <a:pt x="451103" y="38100"/>
                </a:lnTo>
                <a:lnTo>
                  <a:pt x="432815" y="19812"/>
                </a:lnTo>
                <a:lnTo>
                  <a:pt x="470915" y="19812"/>
                </a:lnTo>
                <a:lnTo>
                  <a:pt x="470915" y="38100"/>
                </a:lnTo>
                <a:close/>
              </a:path>
              <a:path w="471169" h="165100">
                <a:moveTo>
                  <a:pt x="38099" y="144779"/>
                </a:moveTo>
                <a:lnTo>
                  <a:pt x="19811" y="126491"/>
                </a:lnTo>
                <a:lnTo>
                  <a:pt x="38099" y="126491"/>
                </a:lnTo>
                <a:lnTo>
                  <a:pt x="38099" y="144779"/>
                </a:lnTo>
                <a:close/>
              </a:path>
              <a:path w="471169" h="165100">
                <a:moveTo>
                  <a:pt x="432815" y="144779"/>
                </a:moveTo>
                <a:lnTo>
                  <a:pt x="38099" y="144779"/>
                </a:lnTo>
                <a:lnTo>
                  <a:pt x="38099" y="126491"/>
                </a:lnTo>
                <a:lnTo>
                  <a:pt x="432815" y="126491"/>
                </a:lnTo>
                <a:lnTo>
                  <a:pt x="432815" y="144779"/>
                </a:lnTo>
                <a:close/>
              </a:path>
              <a:path w="471169" h="165100">
                <a:moveTo>
                  <a:pt x="470915" y="144779"/>
                </a:moveTo>
                <a:lnTo>
                  <a:pt x="432815" y="144779"/>
                </a:lnTo>
                <a:lnTo>
                  <a:pt x="451103" y="126491"/>
                </a:lnTo>
                <a:lnTo>
                  <a:pt x="470915" y="126491"/>
                </a:lnTo>
                <a:lnTo>
                  <a:pt x="470915" y="1447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3555491" y="3422141"/>
            <a:ext cx="565785" cy="0"/>
          </a:xfrm>
          <a:custGeom>
            <a:avLst/>
            <a:gdLst/>
            <a:ahLst/>
            <a:cxnLst/>
            <a:rect l="l" t="t" r="r" b="b"/>
            <a:pathLst>
              <a:path w="565785" h="0">
                <a:moveTo>
                  <a:pt x="0" y="0"/>
                </a:moveTo>
                <a:lnTo>
                  <a:pt x="565404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2369820" y="3422141"/>
            <a:ext cx="754380" cy="0"/>
          </a:xfrm>
          <a:custGeom>
            <a:avLst/>
            <a:gdLst/>
            <a:ahLst/>
            <a:cxnLst/>
            <a:rect l="l" t="t" r="r" b="b"/>
            <a:pathLst>
              <a:path w="754380" h="0">
                <a:moveTo>
                  <a:pt x="0" y="0"/>
                </a:moveTo>
                <a:lnTo>
                  <a:pt x="754379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2328672" y="3381755"/>
            <a:ext cx="56515" cy="86995"/>
          </a:xfrm>
          <a:custGeom>
            <a:avLst/>
            <a:gdLst/>
            <a:ahLst/>
            <a:cxnLst/>
            <a:rect l="l" t="t" r="r" b="b"/>
            <a:pathLst>
              <a:path w="56514" h="86995">
                <a:moveTo>
                  <a:pt x="27432" y="86868"/>
                </a:moveTo>
                <a:lnTo>
                  <a:pt x="16716" y="83391"/>
                </a:lnTo>
                <a:lnTo>
                  <a:pt x="8000" y="73914"/>
                </a:lnTo>
                <a:lnTo>
                  <a:pt x="2143" y="59864"/>
                </a:lnTo>
                <a:lnTo>
                  <a:pt x="0" y="42672"/>
                </a:lnTo>
                <a:lnTo>
                  <a:pt x="2143" y="25717"/>
                </a:lnTo>
                <a:lnTo>
                  <a:pt x="8001" y="12192"/>
                </a:lnTo>
                <a:lnTo>
                  <a:pt x="16716" y="3238"/>
                </a:lnTo>
                <a:lnTo>
                  <a:pt x="27432" y="0"/>
                </a:lnTo>
                <a:lnTo>
                  <a:pt x="39028" y="3238"/>
                </a:lnTo>
                <a:lnTo>
                  <a:pt x="48196" y="12192"/>
                </a:lnTo>
                <a:lnTo>
                  <a:pt x="54221" y="25717"/>
                </a:lnTo>
                <a:lnTo>
                  <a:pt x="56387" y="42672"/>
                </a:lnTo>
                <a:lnTo>
                  <a:pt x="54221" y="59864"/>
                </a:lnTo>
                <a:lnTo>
                  <a:pt x="48196" y="73914"/>
                </a:lnTo>
                <a:lnTo>
                  <a:pt x="39028" y="83391"/>
                </a:lnTo>
                <a:lnTo>
                  <a:pt x="27432" y="8686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2310383" y="3361944"/>
            <a:ext cx="93345" cy="127000"/>
          </a:xfrm>
          <a:custGeom>
            <a:avLst/>
            <a:gdLst/>
            <a:ahLst/>
            <a:cxnLst/>
            <a:rect l="l" t="t" r="r" b="b"/>
            <a:pathLst>
              <a:path w="93344" h="127000">
                <a:moveTo>
                  <a:pt x="54864" y="1524"/>
                </a:moveTo>
                <a:lnTo>
                  <a:pt x="38100" y="1524"/>
                </a:lnTo>
                <a:lnTo>
                  <a:pt x="44195" y="0"/>
                </a:lnTo>
                <a:lnTo>
                  <a:pt x="48768" y="0"/>
                </a:lnTo>
                <a:lnTo>
                  <a:pt x="54864" y="1524"/>
                </a:lnTo>
                <a:close/>
              </a:path>
              <a:path w="93344" h="127000">
                <a:moveTo>
                  <a:pt x="65532" y="6096"/>
                </a:moveTo>
                <a:lnTo>
                  <a:pt x="27432" y="6096"/>
                </a:lnTo>
                <a:lnTo>
                  <a:pt x="32004" y="3048"/>
                </a:lnTo>
                <a:lnTo>
                  <a:pt x="33528" y="1524"/>
                </a:lnTo>
                <a:lnTo>
                  <a:pt x="57912" y="1524"/>
                </a:lnTo>
                <a:lnTo>
                  <a:pt x="60960" y="3048"/>
                </a:lnTo>
                <a:lnTo>
                  <a:pt x="65532" y="6096"/>
                </a:lnTo>
                <a:close/>
              </a:path>
              <a:path w="93344" h="127000">
                <a:moveTo>
                  <a:pt x="68580" y="7620"/>
                </a:moveTo>
                <a:lnTo>
                  <a:pt x="24384" y="7620"/>
                </a:lnTo>
                <a:lnTo>
                  <a:pt x="25908" y="6096"/>
                </a:lnTo>
                <a:lnTo>
                  <a:pt x="67056" y="6096"/>
                </a:lnTo>
                <a:lnTo>
                  <a:pt x="68580" y="7620"/>
                </a:lnTo>
                <a:close/>
              </a:path>
              <a:path w="93344" h="127000">
                <a:moveTo>
                  <a:pt x="67056" y="120396"/>
                </a:moveTo>
                <a:lnTo>
                  <a:pt x="25908" y="120396"/>
                </a:lnTo>
                <a:lnTo>
                  <a:pt x="22859" y="117348"/>
                </a:lnTo>
                <a:lnTo>
                  <a:pt x="18288" y="114300"/>
                </a:lnTo>
                <a:lnTo>
                  <a:pt x="15240" y="111252"/>
                </a:lnTo>
                <a:lnTo>
                  <a:pt x="12192" y="106680"/>
                </a:lnTo>
                <a:lnTo>
                  <a:pt x="10668" y="105156"/>
                </a:lnTo>
                <a:lnTo>
                  <a:pt x="10668" y="103632"/>
                </a:lnTo>
                <a:lnTo>
                  <a:pt x="9144" y="103632"/>
                </a:lnTo>
                <a:lnTo>
                  <a:pt x="6096" y="96012"/>
                </a:lnTo>
                <a:lnTo>
                  <a:pt x="6096" y="94488"/>
                </a:lnTo>
                <a:lnTo>
                  <a:pt x="4572" y="94488"/>
                </a:lnTo>
                <a:lnTo>
                  <a:pt x="3048" y="86868"/>
                </a:lnTo>
                <a:lnTo>
                  <a:pt x="0" y="76200"/>
                </a:lnTo>
                <a:lnTo>
                  <a:pt x="0" y="53340"/>
                </a:lnTo>
                <a:lnTo>
                  <a:pt x="1524" y="42672"/>
                </a:lnTo>
                <a:lnTo>
                  <a:pt x="4572" y="32004"/>
                </a:lnTo>
                <a:lnTo>
                  <a:pt x="6096" y="32004"/>
                </a:lnTo>
                <a:lnTo>
                  <a:pt x="6096" y="28956"/>
                </a:lnTo>
                <a:lnTo>
                  <a:pt x="9144" y="22860"/>
                </a:lnTo>
                <a:lnTo>
                  <a:pt x="10668" y="22860"/>
                </a:lnTo>
                <a:lnTo>
                  <a:pt x="10668" y="21336"/>
                </a:lnTo>
                <a:lnTo>
                  <a:pt x="12192" y="19812"/>
                </a:lnTo>
                <a:lnTo>
                  <a:pt x="15240" y="15240"/>
                </a:lnTo>
                <a:lnTo>
                  <a:pt x="22859" y="7620"/>
                </a:lnTo>
                <a:lnTo>
                  <a:pt x="70104" y="7620"/>
                </a:lnTo>
                <a:lnTo>
                  <a:pt x="74676" y="12192"/>
                </a:lnTo>
                <a:lnTo>
                  <a:pt x="74676" y="13716"/>
                </a:lnTo>
                <a:lnTo>
                  <a:pt x="76200" y="13716"/>
                </a:lnTo>
                <a:lnTo>
                  <a:pt x="77724" y="15240"/>
                </a:lnTo>
                <a:lnTo>
                  <a:pt x="80772" y="19812"/>
                </a:lnTo>
                <a:lnTo>
                  <a:pt x="82296" y="21336"/>
                </a:lnTo>
                <a:lnTo>
                  <a:pt x="82296" y="22860"/>
                </a:lnTo>
                <a:lnTo>
                  <a:pt x="86868" y="28956"/>
                </a:lnTo>
                <a:lnTo>
                  <a:pt x="86868" y="32004"/>
                </a:lnTo>
                <a:lnTo>
                  <a:pt x="88696" y="36576"/>
                </a:lnTo>
                <a:lnTo>
                  <a:pt x="44195" y="36576"/>
                </a:lnTo>
                <a:lnTo>
                  <a:pt x="45602" y="37631"/>
                </a:lnTo>
                <a:lnTo>
                  <a:pt x="44195" y="38100"/>
                </a:lnTo>
                <a:lnTo>
                  <a:pt x="45719" y="38100"/>
                </a:lnTo>
                <a:lnTo>
                  <a:pt x="42672" y="41148"/>
                </a:lnTo>
                <a:lnTo>
                  <a:pt x="43434" y="41148"/>
                </a:lnTo>
                <a:lnTo>
                  <a:pt x="41148" y="44196"/>
                </a:lnTo>
                <a:lnTo>
                  <a:pt x="39624" y="47244"/>
                </a:lnTo>
                <a:lnTo>
                  <a:pt x="40386" y="47244"/>
                </a:lnTo>
                <a:lnTo>
                  <a:pt x="39624" y="50292"/>
                </a:lnTo>
                <a:lnTo>
                  <a:pt x="38100" y="54864"/>
                </a:lnTo>
                <a:lnTo>
                  <a:pt x="38100" y="74676"/>
                </a:lnTo>
                <a:lnTo>
                  <a:pt x="40386" y="79248"/>
                </a:lnTo>
                <a:lnTo>
                  <a:pt x="39624" y="79248"/>
                </a:lnTo>
                <a:lnTo>
                  <a:pt x="41910" y="82296"/>
                </a:lnTo>
                <a:lnTo>
                  <a:pt x="41148" y="82296"/>
                </a:lnTo>
                <a:lnTo>
                  <a:pt x="43434" y="85344"/>
                </a:lnTo>
                <a:lnTo>
                  <a:pt x="42672" y="85344"/>
                </a:lnTo>
                <a:lnTo>
                  <a:pt x="45339" y="88011"/>
                </a:lnTo>
                <a:lnTo>
                  <a:pt x="44195" y="88392"/>
                </a:lnTo>
                <a:lnTo>
                  <a:pt x="46228" y="88392"/>
                </a:lnTo>
                <a:lnTo>
                  <a:pt x="44195" y="89916"/>
                </a:lnTo>
                <a:lnTo>
                  <a:pt x="88827" y="89916"/>
                </a:lnTo>
                <a:lnTo>
                  <a:pt x="86868" y="94488"/>
                </a:lnTo>
                <a:lnTo>
                  <a:pt x="86868" y="96012"/>
                </a:lnTo>
                <a:lnTo>
                  <a:pt x="82296" y="103632"/>
                </a:lnTo>
                <a:lnTo>
                  <a:pt x="82296" y="105156"/>
                </a:lnTo>
                <a:lnTo>
                  <a:pt x="80772" y="106680"/>
                </a:lnTo>
                <a:lnTo>
                  <a:pt x="77724" y="111252"/>
                </a:lnTo>
                <a:lnTo>
                  <a:pt x="76200" y="112776"/>
                </a:lnTo>
                <a:lnTo>
                  <a:pt x="74676" y="112776"/>
                </a:lnTo>
                <a:lnTo>
                  <a:pt x="74676" y="114300"/>
                </a:lnTo>
                <a:lnTo>
                  <a:pt x="70104" y="118872"/>
                </a:lnTo>
                <a:lnTo>
                  <a:pt x="68580" y="118872"/>
                </a:lnTo>
                <a:lnTo>
                  <a:pt x="67056" y="120396"/>
                </a:lnTo>
                <a:close/>
              </a:path>
              <a:path w="93344" h="127000">
                <a:moveTo>
                  <a:pt x="45602" y="37631"/>
                </a:moveTo>
                <a:lnTo>
                  <a:pt x="44195" y="36576"/>
                </a:lnTo>
                <a:lnTo>
                  <a:pt x="45719" y="37592"/>
                </a:lnTo>
                <a:close/>
              </a:path>
              <a:path w="93344" h="127000">
                <a:moveTo>
                  <a:pt x="45719" y="37592"/>
                </a:moveTo>
                <a:lnTo>
                  <a:pt x="44195" y="36576"/>
                </a:lnTo>
                <a:lnTo>
                  <a:pt x="46482" y="37338"/>
                </a:lnTo>
                <a:lnTo>
                  <a:pt x="45719" y="37592"/>
                </a:lnTo>
                <a:close/>
              </a:path>
              <a:path w="93344" h="127000">
                <a:moveTo>
                  <a:pt x="46482" y="37338"/>
                </a:moveTo>
                <a:lnTo>
                  <a:pt x="44195" y="36576"/>
                </a:lnTo>
                <a:lnTo>
                  <a:pt x="48768" y="36576"/>
                </a:lnTo>
                <a:lnTo>
                  <a:pt x="46482" y="37338"/>
                </a:lnTo>
                <a:close/>
              </a:path>
              <a:path w="93344" h="127000">
                <a:moveTo>
                  <a:pt x="47244" y="37592"/>
                </a:moveTo>
                <a:lnTo>
                  <a:pt x="46482" y="37338"/>
                </a:lnTo>
                <a:lnTo>
                  <a:pt x="48768" y="36576"/>
                </a:lnTo>
                <a:lnTo>
                  <a:pt x="47244" y="37592"/>
                </a:lnTo>
                <a:close/>
              </a:path>
              <a:path w="93344" h="127000">
                <a:moveTo>
                  <a:pt x="47361" y="37631"/>
                </a:moveTo>
                <a:lnTo>
                  <a:pt x="48768" y="36576"/>
                </a:lnTo>
                <a:lnTo>
                  <a:pt x="47361" y="37631"/>
                </a:lnTo>
                <a:close/>
              </a:path>
              <a:path w="93344" h="127000">
                <a:moveTo>
                  <a:pt x="90351" y="41148"/>
                </a:moveTo>
                <a:lnTo>
                  <a:pt x="50292" y="41148"/>
                </a:lnTo>
                <a:lnTo>
                  <a:pt x="47244" y="38100"/>
                </a:lnTo>
                <a:lnTo>
                  <a:pt x="48768" y="38100"/>
                </a:lnTo>
                <a:lnTo>
                  <a:pt x="47361" y="37631"/>
                </a:lnTo>
                <a:lnTo>
                  <a:pt x="48768" y="36576"/>
                </a:lnTo>
                <a:lnTo>
                  <a:pt x="88696" y="36576"/>
                </a:lnTo>
                <a:lnTo>
                  <a:pt x="89916" y="39624"/>
                </a:lnTo>
                <a:lnTo>
                  <a:pt x="90351" y="41148"/>
                </a:lnTo>
                <a:close/>
              </a:path>
              <a:path w="93344" h="127000">
                <a:moveTo>
                  <a:pt x="46482" y="38100"/>
                </a:moveTo>
                <a:lnTo>
                  <a:pt x="45719" y="37592"/>
                </a:lnTo>
                <a:lnTo>
                  <a:pt x="46482" y="37338"/>
                </a:lnTo>
                <a:lnTo>
                  <a:pt x="47244" y="37592"/>
                </a:lnTo>
                <a:lnTo>
                  <a:pt x="46482" y="38100"/>
                </a:lnTo>
                <a:close/>
              </a:path>
              <a:path w="93344" h="127000">
                <a:moveTo>
                  <a:pt x="46347" y="38189"/>
                </a:moveTo>
                <a:lnTo>
                  <a:pt x="45602" y="37631"/>
                </a:lnTo>
                <a:lnTo>
                  <a:pt x="46482" y="38100"/>
                </a:lnTo>
                <a:lnTo>
                  <a:pt x="46347" y="38189"/>
                </a:lnTo>
                <a:close/>
              </a:path>
              <a:path w="93344" h="127000">
                <a:moveTo>
                  <a:pt x="46616" y="38189"/>
                </a:moveTo>
                <a:lnTo>
                  <a:pt x="46482" y="38100"/>
                </a:lnTo>
                <a:lnTo>
                  <a:pt x="47244" y="37592"/>
                </a:lnTo>
                <a:lnTo>
                  <a:pt x="46616" y="38189"/>
                </a:lnTo>
                <a:close/>
              </a:path>
              <a:path w="93344" h="127000">
                <a:moveTo>
                  <a:pt x="44958" y="39116"/>
                </a:moveTo>
                <a:lnTo>
                  <a:pt x="45719" y="38100"/>
                </a:lnTo>
                <a:lnTo>
                  <a:pt x="44195" y="38100"/>
                </a:lnTo>
                <a:lnTo>
                  <a:pt x="45602" y="37631"/>
                </a:lnTo>
                <a:lnTo>
                  <a:pt x="46347" y="38189"/>
                </a:lnTo>
                <a:lnTo>
                  <a:pt x="44958" y="39116"/>
                </a:lnTo>
                <a:close/>
              </a:path>
              <a:path w="93344" h="127000">
                <a:moveTo>
                  <a:pt x="47625" y="38862"/>
                </a:moveTo>
                <a:lnTo>
                  <a:pt x="46616" y="38189"/>
                </a:lnTo>
                <a:lnTo>
                  <a:pt x="47361" y="37631"/>
                </a:lnTo>
                <a:lnTo>
                  <a:pt x="48768" y="38100"/>
                </a:lnTo>
                <a:lnTo>
                  <a:pt x="47244" y="38100"/>
                </a:lnTo>
                <a:lnTo>
                  <a:pt x="47625" y="38862"/>
                </a:lnTo>
                <a:close/>
              </a:path>
              <a:path w="93344" h="127000">
                <a:moveTo>
                  <a:pt x="44195" y="39624"/>
                </a:moveTo>
                <a:lnTo>
                  <a:pt x="45719" y="38100"/>
                </a:lnTo>
                <a:lnTo>
                  <a:pt x="44958" y="39116"/>
                </a:lnTo>
                <a:lnTo>
                  <a:pt x="44195" y="39624"/>
                </a:lnTo>
                <a:close/>
              </a:path>
              <a:path w="93344" h="127000">
                <a:moveTo>
                  <a:pt x="46482" y="38290"/>
                </a:moveTo>
                <a:lnTo>
                  <a:pt x="46347" y="38189"/>
                </a:lnTo>
                <a:lnTo>
                  <a:pt x="46482" y="38100"/>
                </a:lnTo>
                <a:lnTo>
                  <a:pt x="46616" y="38189"/>
                </a:lnTo>
                <a:lnTo>
                  <a:pt x="46482" y="38290"/>
                </a:lnTo>
                <a:close/>
              </a:path>
              <a:path w="93344" h="127000">
                <a:moveTo>
                  <a:pt x="48767" y="39624"/>
                </a:moveTo>
                <a:lnTo>
                  <a:pt x="47625" y="38862"/>
                </a:lnTo>
                <a:lnTo>
                  <a:pt x="47244" y="38100"/>
                </a:lnTo>
                <a:lnTo>
                  <a:pt x="48767" y="39624"/>
                </a:lnTo>
                <a:close/>
              </a:path>
              <a:path w="93344" h="127000">
                <a:moveTo>
                  <a:pt x="44413" y="39841"/>
                </a:moveTo>
                <a:lnTo>
                  <a:pt x="44958" y="39116"/>
                </a:lnTo>
                <a:lnTo>
                  <a:pt x="46347" y="38189"/>
                </a:lnTo>
                <a:lnTo>
                  <a:pt x="46482" y="38290"/>
                </a:lnTo>
                <a:lnTo>
                  <a:pt x="44413" y="39841"/>
                </a:lnTo>
                <a:close/>
              </a:path>
              <a:path w="93344" h="127000">
                <a:moveTo>
                  <a:pt x="47853" y="39319"/>
                </a:moveTo>
                <a:lnTo>
                  <a:pt x="46482" y="38290"/>
                </a:lnTo>
                <a:lnTo>
                  <a:pt x="46616" y="38189"/>
                </a:lnTo>
                <a:lnTo>
                  <a:pt x="47625" y="38862"/>
                </a:lnTo>
                <a:lnTo>
                  <a:pt x="47853" y="39319"/>
                </a:lnTo>
                <a:close/>
              </a:path>
              <a:path w="93344" h="127000">
                <a:moveTo>
                  <a:pt x="50292" y="41148"/>
                </a:moveTo>
                <a:lnTo>
                  <a:pt x="47853" y="39319"/>
                </a:lnTo>
                <a:lnTo>
                  <a:pt x="47625" y="38862"/>
                </a:lnTo>
                <a:lnTo>
                  <a:pt x="48768" y="39624"/>
                </a:lnTo>
                <a:lnTo>
                  <a:pt x="50292" y="41148"/>
                </a:lnTo>
                <a:close/>
              </a:path>
              <a:path w="93344" h="127000">
                <a:moveTo>
                  <a:pt x="42672" y="41148"/>
                </a:moveTo>
                <a:lnTo>
                  <a:pt x="44195" y="39624"/>
                </a:lnTo>
                <a:lnTo>
                  <a:pt x="44958" y="39116"/>
                </a:lnTo>
                <a:lnTo>
                  <a:pt x="44413" y="39841"/>
                </a:lnTo>
                <a:lnTo>
                  <a:pt x="42672" y="41148"/>
                </a:lnTo>
                <a:close/>
              </a:path>
              <a:path w="93344" h="127000">
                <a:moveTo>
                  <a:pt x="52093" y="45581"/>
                </a:moveTo>
                <a:lnTo>
                  <a:pt x="48768" y="41148"/>
                </a:lnTo>
                <a:lnTo>
                  <a:pt x="47853" y="39319"/>
                </a:lnTo>
                <a:lnTo>
                  <a:pt x="50292" y="41148"/>
                </a:lnTo>
                <a:lnTo>
                  <a:pt x="90351" y="41148"/>
                </a:lnTo>
                <a:lnTo>
                  <a:pt x="91222" y="44196"/>
                </a:lnTo>
                <a:lnTo>
                  <a:pt x="51816" y="44196"/>
                </a:lnTo>
                <a:lnTo>
                  <a:pt x="52093" y="45581"/>
                </a:lnTo>
                <a:close/>
              </a:path>
              <a:path w="93344" h="127000">
                <a:moveTo>
                  <a:pt x="43434" y="41148"/>
                </a:moveTo>
                <a:lnTo>
                  <a:pt x="42672" y="41148"/>
                </a:lnTo>
                <a:lnTo>
                  <a:pt x="44413" y="39841"/>
                </a:lnTo>
                <a:lnTo>
                  <a:pt x="43434" y="41148"/>
                </a:lnTo>
                <a:close/>
              </a:path>
              <a:path w="93344" h="127000">
                <a:moveTo>
                  <a:pt x="40767" y="45720"/>
                </a:moveTo>
                <a:lnTo>
                  <a:pt x="41148" y="44196"/>
                </a:lnTo>
                <a:lnTo>
                  <a:pt x="44195" y="41148"/>
                </a:lnTo>
                <a:lnTo>
                  <a:pt x="40767" y="45720"/>
                </a:lnTo>
                <a:close/>
              </a:path>
              <a:path w="93344" h="127000">
                <a:moveTo>
                  <a:pt x="39624" y="47244"/>
                </a:moveTo>
                <a:lnTo>
                  <a:pt x="41148" y="44196"/>
                </a:lnTo>
                <a:lnTo>
                  <a:pt x="40767" y="45720"/>
                </a:lnTo>
                <a:lnTo>
                  <a:pt x="39624" y="47244"/>
                </a:lnTo>
                <a:close/>
              </a:path>
              <a:path w="93344" h="127000">
                <a:moveTo>
                  <a:pt x="53339" y="47244"/>
                </a:moveTo>
                <a:lnTo>
                  <a:pt x="52093" y="45581"/>
                </a:lnTo>
                <a:lnTo>
                  <a:pt x="51816" y="44196"/>
                </a:lnTo>
                <a:lnTo>
                  <a:pt x="53339" y="47244"/>
                </a:lnTo>
                <a:close/>
              </a:path>
              <a:path w="93344" h="127000">
                <a:moveTo>
                  <a:pt x="92093" y="47244"/>
                </a:moveTo>
                <a:lnTo>
                  <a:pt x="53339" y="47244"/>
                </a:lnTo>
                <a:lnTo>
                  <a:pt x="51816" y="44196"/>
                </a:lnTo>
                <a:lnTo>
                  <a:pt x="91222" y="44196"/>
                </a:lnTo>
                <a:lnTo>
                  <a:pt x="92093" y="47244"/>
                </a:lnTo>
                <a:close/>
              </a:path>
              <a:path w="93344" h="127000">
                <a:moveTo>
                  <a:pt x="51816" y="80772"/>
                </a:moveTo>
                <a:lnTo>
                  <a:pt x="53339" y="76200"/>
                </a:lnTo>
                <a:lnTo>
                  <a:pt x="54864" y="70104"/>
                </a:lnTo>
                <a:lnTo>
                  <a:pt x="54864" y="57912"/>
                </a:lnTo>
                <a:lnTo>
                  <a:pt x="53339" y="51816"/>
                </a:lnTo>
                <a:lnTo>
                  <a:pt x="52093" y="45581"/>
                </a:lnTo>
                <a:lnTo>
                  <a:pt x="53339" y="47244"/>
                </a:lnTo>
                <a:lnTo>
                  <a:pt x="92093" y="47244"/>
                </a:lnTo>
                <a:lnTo>
                  <a:pt x="92964" y="50292"/>
                </a:lnTo>
                <a:lnTo>
                  <a:pt x="92964" y="73152"/>
                </a:lnTo>
                <a:lnTo>
                  <a:pt x="92093" y="79248"/>
                </a:lnTo>
                <a:lnTo>
                  <a:pt x="53339" y="79248"/>
                </a:lnTo>
                <a:lnTo>
                  <a:pt x="51816" y="80772"/>
                </a:lnTo>
                <a:close/>
              </a:path>
              <a:path w="93344" h="127000">
                <a:moveTo>
                  <a:pt x="40386" y="47244"/>
                </a:moveTo>
                <a:lnTo>
                  <a:pt x="39624" y="47244"/>
                </a:lnTo>
                <a:lnTo>
                  <a:pt x="40767" y="45720"/>
                </a:lnTo>
                <a:lnTo>
                  <a:pt x="40386" y="47244"/>
                </a:lnTo>
                <a:close/>
              </a:path>
              <a:path w="93344" h="127000">
                <a:moveTo>
                  <a:pt x="41148" y="80772"/>
                </a:moveTo>
                <a:lnTo>
                  <a:pt x="39624" y="79248"/>
                </a:lnTo>
                <a:lnTo>
                  <a:pt x="40386" y="79248"/>
                </a:lnTo>
                <a:lnTo>
                  <a:pt x="41148" y="80772"/>
                </a:lnTo>
                <a:close/>
              </a:path>
              <a:path w="93344" h="127000">
                <a:moveTo>
                  <a:pt x="47853" y="87172"/>
                </a:moveTo>
                <a:lnTo>
                  <a:pt x="48768" y="85344"/>
                </a:lnTo>
                <a:lnTo>
                  <a:pt x="53339" y="79248"/>
                </a:lnTo>
                <a:lnTo>
                  <a:pt x="92093" y="79248"/>
                </a:lnTo>
                <a:lnTo>
                  <a:pt x="91439" y="83820"/>
                </a:lnTo>
                <a:lnTo>
                  <a:pt x="90786" y="85344"/>
                </a:lnTo>
                <a:lnTo>
                  <a:pt x="50292" y="85344"/>
                </a:lnTo>
                <a:lnTo>
                  <a:pt x="47853" y="87172"/>
                </a:lnTo>
                <a:close/>
              </a:path>
              <a:path w="93344" h="127000">
                <a:moveTo>
                  <a:pt x="44195" y="85344"/>
                </a:moveTo>
                <a:lnTo>
                  <a:pt x="41148" y="82296"/>
                </a:lnTo>
                <a:lnTo>
                  <a:pt x="41910" y="82296"/>
                </a:lnTo>
                <a:lnTo>
                  <a:pt x="44195" y="85344"/>
                </a:lnTo>
                <a:close/>
              </a:path>
              <a:path w="93344" h="127000">
                <a:moveTo>
                  <a:pt x="44704" y="87037"/>
                </a:moveTo>
                <a:lnTo>
                  <a:pt x="44195" y="86868"/>
                </a:lnTo>
                <a:lnTo>
                  <a:pt x="42672" y="85344"/>
                </a:lnTo>
                <a:lnTo>
                  <a:pt x="44413" y="86650"/>
                </a:lnTo>
                <a:lnTo>
                  <a:pt x="44704" y="87037"/>
                </a:lnTo>
                <a:close/>
              </a:path>
              <a:path w="93344" h="127000">
                <a:moveTo>
                  <a:pt x="44413" y="86650"/>
                </a:moveTo>
                <a:lnTo>
                  <a:pt x="42672" y="85344"/>
                </a:lnTo>
                <a:lnTo>
                  <a:pt x="43434" y="85344"/>
                </a:lnTo>
                <a:lnTo>
                  <a:pt x="44413" y="86650"/>
                </a:lnTo>
                <a:close/>
              </a:path>
              <a:path w="93344" h="127000">
                <a:moveTo>
                  <a:pt x="47853" y="87172"/>
                </a:moveTo>
                <a:lnTo>
                  <a:pt x="50292" y="85344"/>
                </a:lnTo>
                <a:lnTo>
                  <a:pt x="48767" y="86868"/>
                </a:lnTo>
                <a:lnTo>
                  <a:pt x="47853" y="87172"/>
                </a:lnTo>
                <a:close/>
              </a:path>
              <a:path w="93344" h="127000">
                <a:moveTo>
                  <a:pt x="89480" y="88392"/>
                </a:moveTo>
                <a:lnTo>
                  <a:pt x="48768" y="88392"/>
                </a:lnTo>
                <a:lnTo>
                  <a:pt x="47625" y="88011"/>
                </a:lnTo>
                <a:lnTo>
                  <a:pt x="50292" y="85344"/>
                </a:lnTo>
                <a:lnTo>
                  <a:pt x="90786" y="85344"/>
                </a:lnTo>
                <a:lnTo>
                  <a:pt x="89480" y="88392"/>
                </a:lnTo>
                <a:close/>
              </a:path>
              <a:path w="93344" h="127000">
                <a:moveTo>
                  <a:pt x="45110" y="87172"/>
                </a:moveTo>
                <a:lnTo>
                  <a:pt x="44704" y="87037"/>
                </a:lnTo>
                <a:lnTo>
                  <a:pt x="44413" y="86650"/>
                </a:lnTo>
                <a:lnTo>
                  <a:pt x="45110" y="87172"/>
                </a:lnTo>
                <a:close/>
              </a:path>
              <a:path w="93344" h="127000">
                <a:moveTo>
                  <a:pt x="45339" y="88011"/>
                </a:moveTo>
                <a:lnTo>
                  <a:pt x="44195" y="86868"/>
                </a:lnTo>
                <a:lnTo>
                  <a:pt x="44958" y="87376"/>
                </a:lnTo>
                <a:lnTo>
                  <a:pt x="45339" y="87884"/>
                </a:lnTo>
                <a:lnTo>
                  <a:pt x="45339" y="88011"/>
                </a:lnTo>
                <a:close/>
              </a:path>
              <a:path w="93344" h="127000">
                <a:moveTo>
                  <a:pt x="44958" y="87376"/>
                </a:moveTo>
                <a:lnTo>
                  <a:pt x="44195" y="86868"/>
                </a:lnTo>
                <a:lnTo>
                  <a:pt x="44704" y="87037"/>
                </a:lnTo>
                <a:lnTo>
                  <a:pt x="44958" y="87376"/>
                </a:lnTo>
                <a:close/>
              </a:path>
              <a:path w="93344" h="127000">
                <a:moveTo>
                  <a:pt x="47625" y="87630"/>
                </a:moveTo>
                <a:lnTo>
                  <a:pt x="47853" y="87172"/>
                </a:lnTo>
                <a:lnTo>
                  <a:pt x="48768" y="86868"/>
                </a:lnTo>
                <a:lnTo>
                  <a:pt x="47625" y="87630"/>
                </a:lnTo>
                <a:close/>
              </a:path>
              <a:path w="93344" h="127000">
                <a:moveTo>
                  <a:pt x="47625" y="88011"/>
                </a:moveTo>
                <a:lnTo>
                  <a:pt x="47537" y="87805"/>
                </a:lnTo>
                <a:lnTo>
                  <a:pt x="47625" y="87630"/>
                </a:lnTo>
                <a:lnTo>
                  <a:pt x="48768" y="86868"/>
                </a:lnTo>
                <a:lnTo>
                  <a:pt x="47625" y="88011"/>
                </a:lnTo>
                <a:close/>
              </a:path>
              <a:path w="93344" h="127000">
                <a:moveTo>
                  <a:pt x="45719" y="87884"/>
                </a:moveTo>
                <a:lnTo>
                  <a:pt x="44958" y="87376"/>
                </a:lnTo>
                <a:lnTo>
                  <a:pt x="44704" y="87037"/>
                </a:lnTo>
                <a:lnTo>
                  <a:pt x="45110" y="87172"/>
                </a:lnTo>
                <a:lnTo>
                  <a:pt x="45954" y="87805"/>
                </a:lnTo>
                <a:lnTo>
                  <a:pt x="45719" y="87884"/>
                </a:lnTo>
                <a:close/>
              </a:path>
              <a:path w="93344" h="127000">
                <a:moveTo>
                  <a:pt x="45954" y="87805"/>
                </a:moveTo>
                <a:lnTo>
                  <a:pt x="45110" y="87172"/>
                </a:lnTo>
                <a:lnTo>
                  <a:pt x="46482" y="87630"/>
                </a:lnTo>
                <a:lnTo>
                  <a:pt x="45954" y="87805"/>
                </a:lnTo>
                <a:close/>
              </a:path>
              <a:path w="93344" h="127000">
                <a:moveTo>
                  <a:pt x="47009" y="87805"/>
                </a:moveTo>
                <a:lnTo>
                  <a:pt x="46482" y="87630"/>
                </a:lnTo>
                <a:lnTo>
                  <a:pt x="47853" y="87172"/>
                </a:lnTo>
                <a:lnTo>
                  <a:pt x="47009" y="87805"/>
                </a:lnTo>
                <a:close/>
              </a:path>
              <a:path w="93344" h="127000">
                <a:moveTo>
                  <a:pt x="47244" y="87884"/>
                </a:moveTo>
                <a:lnTo>
                  <a:pt x="47009" y="87805"/>
                </a:lnTo>
                <a:lnTo>
                  <a:pt x="47853" y="87172"/>
                </a:lnTo>
                <a:lnTo>
                  <a:pt x="47625" y="87630"/>
                </a:lnTo>
                <a:lnTo>
                  <a:pt x="47244" y="87884"/>
                </a:lnTo>
                <a:close/>
              </a:path>
              <a:path w="93344" h="127000">
                <a:moveTo>
                  <a:pt x="45415" y="87985"/>
                </a:moveTo>
                <a:lnTo>
                  <a:pt x="44958" y="87376"/>
                </a:lnTo>
                <a:lnTo>
                  <a:pt x="45719" y="87884"/>
                </a:lnTo>
                <a:lnTo>
                  <a:pt x="45415" y="87985"/>
                </a:lnTo>
                <a:close/>
              </a:path>
              <a:path w="93344" h="127000">
                <a:moveTo>
                  <a:pt x="46482" y="88201"/>
                </a:moveTo>
                <a:lnTo>
                  <a:pt x="45954" y="87805"/>
                </a:lnTo>
                <a:lnTo>
                  <a:pt x="46482" y="87630"/>
                </a:lnTo>
                <a:lnTo>
                  <a:pt x="47009" y="87805"/>
                </a:lnTo>
                <a:lnTo>
                  <a:pt x="46482" y="88201"/>
                </a:lnTo>
                <a:close/>
              </a:path>
              <a:path w="93344" h="127000">
                <a:moveTo>
                  <a:pt x="47461" y="87956"/>
                </a:moveTo>
                <a:lnTo>
                  <a:pt x="47244" y="87884"/>
                </a:lnTo>
                <a:lnTo>
                  <a:pt x="47625" y="87630"/>
                </a:lnTo>
                <a:lnTo>
                  <a:pt x="47461" y="87956"/>
                </a:lnTo>
                <a:close/>
              </a:path>
              <a:path w="93344" h="127000">
                <a:moveTo>
                  <a:pt x="46347" y="88302"/>
                </a:moveTo>
                <a:lnTo>
                  <a:pt x="45719" y="87884"/>
                </a:lnTo>
                <a:lnTo>
                  <a:pt x="45954" y="87805"/>
                </a:lnTo>
                <a:lnTo>
                  <a:pt x="46482" y="88201"/>
                </a:lnTo>
                <a:lnTo>
                  <a:pt x="46347" y="88302"/>
                </a:lnTo>
                <a:close/>
              </a:path>
              <a:path w="93344" h="127000">
                <a:moveTo>
                  <a:pt x="46616" y="88302"/>
                </a:moveTo>
                <a:lnTo>
                  <a:pt x="46482" y="88201"/>
                </a:lnTo>
                <a:lnTo>
                  <a:pt x="47009" y="87805"/>
                </a:lnTo>
                <a:lnTo>
                  <a:pt x="47244" y="87884"/>
                </a:lnTo>
                <a:lnTo>
                  <a:pt x="46616" y="88302"/>
                </a:lnTo>
                <a:close/>
              </a:path>
              <a:path w="93344" h="127000">
                <a:moveTo>
                  <a:pt x="46228" y="88392"/>
                </a:moveTo>
                <a:lnTo>
                  <a:pt x="45719" y="88392"/>
                </a:lnTo>
                <a:lnTo>
                  <a:pt x="45577" y="88201"/>
                </a:lnTo>
                <a:lnTo>
                  <a:pt x="45502" y="87956"/>
                </a:lnTo>
                <a:lnTo>
                  <a:pt x="45719" y="87884"/>
                </a:lnTo>
                <a:lnTo>
                  <a:pt x="46347" y="88302"/>
                </a:lnTo>
                <a:close/>
              </a:path>
              <a:path w="93344" h="127000">
                <a:moveTo>
                  <a:pt x="88827" y="89916"/>
                </a:moveTo>
                <a:lnTo>
                  <a:pt x="48768" y="89916"/>
                </a:lnTo>
                <a:lnTo>
                  <a:pt x="46616" y="88302"/>
                </a:lnTo>
                <a:lnTo>
                  <a:pt x="47244" y="87884"/>
                </a:lnTo>
                <a:lnTo>
                  <a:pt x="47461" y="87956"/>
                </a:lnTo>
                <a:lnTo>
                  <a:pt x="47244" y="88392"/>
                </a:lnTo>
                <a:lnTo>
                  <a:pt x="89480" y="88392"/>
                </a:lnTo>
                <a:lnTo>
                  <a:pt x="88827" y="89916"/>
                </a:lnTo>
                <a:close/>
              </a:path>
              <a:path w="93344" h="127000">
                <a:moveTo>
                  <a:pt x="47244" y="88392"/>
                </a:moveTo>
                <a:lnTo>
                  <a:pt x="47461" y="87956"/>
                </a:lnTo>
                <a:lnTo>
                  <a:pt x="47625" y="88011"/>
                </a:lnTo>
                <a:lnTo>
                  <a:pt x="47244" y="88392"/>
                </a:lnTo>
                <a:close/>
              </a:path>
              <a:path w="93344" h="127000">
                <a:moveTo>
                  <a:pt x="45719" y="88392"/>
                </a:moveTo>
                <a:lnTo>
                  <a:pt x="45339" y="88011"/>
                </a:lnTo>
                <a:lnTo>
                  <a:pt x="45719" y="88392"/>
                </a:lnTo>
                <a:close/>
              </a:path>
              <a:path w="93344" h="127000">
                <a:moveTo>
                  <a:pt x="45719" y="88392"/>
                </a:moveTo>
                <a:lnTo>
                  <a:pt x="44195" y="88392"/>
                </a:lnTo>
                <a:lnTo>
                  <a:pt x="45339" y="88011"/>
                </a:lnTo>
                <a:lnTo>
                  <a:pt x="45719" y="88392"/>
                </a:lnTo>
                <a:close/>
              </a:path>
              <a:path w="93344" h="127000">
                <a:moveTo>
                  <a:pt x="48768" y="88392"/>
                </a:moveTo>
                <a:lnTo>
                  <a:pt x="47244" y="88392"/>
                </a:lnTo>
                <a:lnTo>
                  <a:pt x="47625" y="88011"/>
                </a:lnTo>
                <a:lnTo>
                  <a:pt x="48768" y="88392"/>
                </a:lnTo>
                <a:close/>
              </a:path>
              <a:path w="93344" h="127000">
                <a:moveTo>
                  <a:pt x="46482" y="88392"/>
                </a:moveTo>
                <a:lnTo>
                  <a:pt x="46347" y="88302"/>
                </a:lnTo>
                <a:lnTo>
                  <a:pt x="46482" y="88201"/>
                </a:lnTo>
                <a:lnTo>
                  <a:pt x="46616" y="88302"/>
                </a:lnTo>
                <a:lnTo>
                  <a:pt x="46482" y="88392"/>
                </a:lnTo>
                <a:close/>
              </a:path>
              <a:path w="93344" h="127000">
                <a:moveTo>
                  <a:pt x="44195" y="89916"/>
                </a:moveTo>
                <a:lnTo>
                  <a:pt x="46347" y="88302"/>
                </a:lnTo>
                <a:lnTo>
                  <a:pt x="46482" y="88392"/>
                </a:lnTo>
                <a:lnTo>
                  <a:pt x="44195" y="89916"/>
                </a:lnTo>
                <a:close/>
              </a:path>
              <a:path w="93344" h="127000">
                <a:moveTo>
                  <a:pt x="48768" y="89916"/>
                </a:moveTo>
                <a:lnTo>
                  <a:pt x="46482" y="88392"/>
                </a:lnTo>
                <a:lnTo>
                  <a:pt x="46616" y="88302"/>
                </a:lnTo>
                <a:lnTo>
                  <a:pt x="48768" y="89916"/>
                </a:lnTo>
                <a:close/>
              </a:path>
              <a:path w="93344" h="127000">
                <a:moveTo>
                  <a:pt x="48768" y="89916"/>
                </a:moveTo>
                <a:lnTo>
                  <a:pt x="44195" y="89916"/>
                </a:lnTo>
                <a:lnTo>
                  <a:pt x="46482" y="88392"/>
                </a:lnTo>
                <a:lnTo>
                  <a:pt x="48768" y="89916"/>
                </a:lnTo>
                <a:close/>
              </a:path>
              <a:path w="93344" h="127000">
                <a:moveTo>
                  <a:pt x="57912" y="124968"/>
                </a:moveTo>
                <a:lnTo>
                  <a:pt x="33528" y="124968"/>
                </a:lnTo>
                <a:lnTo>
                  <a:pt x="32004" y="123444"/>
                </a:lnTo>
                <a:lnTo>
                  <a:pt x="27432" y="120396"/>
                </a:lnTo>
                <a:lnTo>
                  <a:pt x="65532" y="120396"/>
                </a:lnTo>
                <a:lnTo>
                  <a:pt x="60960" y="123444"/>
                </a:lnTo>
                <a:lnTo>
                  <a:pt x="57912" y="124968"/>
                </a:lnTo>
                <a:close/>
              </a:path>
              <a:path w="93344" h="127000">
                <a:moveTo>
                  <a:pt x="48768" y="126492"/>
                </a:moveTo>
                <a:lnTo>
                  <a:pt x="44195" y="126492"/>
                </a:lnTo>
                <a:lnTo>
                  <a:pt x="38100" y="124968"/>
                </a:lnTo>
                <a:lnTo>
                  <a:pt x="54864" y="124968"/>
                </a:lnTo>
                <a:lnTo>
                  <a:pt x="48768" y="12649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4070603" y="2615184"/>
            <a:ext cx="56515" cy="88900"/>
          </a:xfrm>
          <a:custGeom>
            <a:avLst/>
            <a:gdLst/>
            <a:ahLst/>
            <a:cxnLst/>
            <a:rect l="l" t="t" r="r" b="b"/>
            <a:pathLst>
              <a:path w="56514" h="88900">
                <a:moveTo>
                  <a:pt x="28956" y="88392"/>
                </a:moveTo>
                <a:lnTo>
                  <a:pt x="18002" y="84915"/>
                </a:lnTo>
                <a:lnTo>
                  <a:pt x="8762" y="75438"/>
                </a:lnTo>
                <a:lnTo>
                  <a:pt x="2381" y="61388"/>
                </a:lnTo>
                <a:lnTo>
                  <a:pt x="0" y="44196"/>
                </a:lnTo>
                <a:lnTo>
                  <a:pt x="2381" y="27003"/>
                </a:lnTo>
                <a:lnTo>
                  <a:pt x="8763" y="12954"/>
                </a:lnTo>
                <a:lnTo>
                  <a:pt x="18002" y="3476"/>
                </a:lnTo>
                <a:lnTo>
                  <a:pt x="28956" y="0"/>
                </a:lnTo>
                <a:lnTo>
                  <a:pt x="39671" y="3476"/>
                </a:lnTo>
                <a:lnTo>
                  <a:pt x="48387" y="12954"/>
                </a:lnTo>
                <a:lnTo>
                  <a:pt x="54244" y="27003"/>
                </a:lnTo>
                <a:lnTo>
                  <a:pt x="56387" y="44196"/>
                </a:lnTo>
                <a:lnTo>
                  <a:pt x="54244" y="61388"/>
                </a:lnTo>
                <a:lnTo>
                  <a:pt x="48387" y="75438"/>
                </a:lnTo>
                <a:lnTo>
                  <a:pt x="39671" y="84915"/>
                </a:lnTo>
                <a:lnTo>
                  <a:pt x="28956" y="8839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4052315" y="2595371"/>
            <a:ext cx="94615" cy="127000"/>
          </a:xfrm>
          <a:custGeom>
            <a:avLst/>
            <a:gdLst/>
            <a:ahLst/>
            <a:cxnLst/>
            <a:rect l="l" t="t" r="r" b="b"/>
            <a:pathLst>
              <a:path w="94614" h="127000">
                <a:moveTo>
                  <a:pt x="50292" y="1524"/>
                </a:moveTo>
                <a:lnTo>
                  <a:pt x="44195" y="1524"/>
                </a:lnTo>
                <a:lnTo>
                  <a:pt x="45719" y="0"/>
                </a:lnTo>
                <a:lnTo>
                  <a:pt x="47244" y="0"/>
                </a:lnTo>
                <a:lnTo>
                  <a:pt x="50292" y="1524"/>
                </a:lnTo>
                <a:close/>
              </a:path>
              <a:path w="94614" h="127000">
                <a:moveTo>
                  <a:pt x="59436" y="3048"/>
                </a:moveTo>
                <a:lnTo>
                  <a:pt x="35052" y="3048"/>
                </a:lnTo>
                <a:lnTo>
                  <a:pt x="36576" y="1524"/>
                </a:lnTo>
                <a:lnTo>
                  <a:pt x="57912" y="1524"/>
                </a:lnTo>
                <a:lnTo>
                  <a:pt x="59436" y="3048"/>
                </a:lnTo>
                <a:close/>
              </a:path>
              <a:path w="94614" h="127000">
                <a:moveTo>
                  <a:pt x="67056" y="7620"/>
                </a:moveTo>
                <a:lnTo>
                  <a:pt x="25908" y="7620"/>
                </a:lnTo>
                <a:lnTo>
                  <a:pt x="27432" y="6096"/>
                </a:lnTo>
                <a:lnTo>
                  <a:pt x="33528" y="3048"/>
                </a:lnTo>
                <a:lnTo>
                  <a:pt x="60960" y="3048"/>
                </a:lnTo>
                <a:lnTo>
                  <a:pt x="65532" y="6096"/>
                </a:lnTo>
                <a:lnTo>
                  <a:pt x="67056" y="7620"/>
                </a:lnTo>
                <a:close/>
              </a:path>
              <a:path w="94614" h="127000">
                <a:moveTo>
                  <a:pt x="68580" y="120396"/>
                </a:moveTo>
                <a:lnTo>
                  <a:pt x="24384" y="120396"/>
                </a:lnTo>
                <a:lnTo>
                  <a:pt x="16764" y="112776"/>
                </a:lnTo>
                <a:lnTo>
                  <a:pt x="12192" y="106680"/>
                </a:lnTo>
                <a:lnTo>
                  <a:pt x="10668" y="105156"/>
                </a:lnTo>
                <a:lnTo>
                  <a:pt x="10668" y="103632"/>
                </a:lnTo>
                <a:lnTo>
                  <a:pt x="6096" y="97536"/>
                </a:lnTo>
                <a:lnTo>
                  <a:pt x="6096" y="94488"/>
                </a:lnTo>
                <a:lnTo>
                  <a:pt x="3048" y="86868"/>
                </a:lnTo>
                <a:lnTo>
                  <a:pt x="0" y="65532"/>
                </a:lnTo>
                <a:lnTo>
                  <a:pt x="0" y="53340"/>
                </a:lnTo>
                <a:lnTo>
                  <a:pt x="3048" y="42672"/>
                </a:lnTo>
                <a:lnTo>
                  <a:pt x="6096" y="33528"/>
                </a:lnTo>
                <a:lnTo>
                  <a:pt x="6096" y="32004"/>
                </a:lnTo>
                <a:lnTo>
                  <a:pt x="7620" y="30480"/>
                </a:lnTo>
                <a:lnTo>
                  <a:pt x="10668" y="24384"/>
                </a:lnTo>
                <a:lnTo>
                  <a:pt x="10668" y="21336"/>
                </a:lnTo>
                <a:lnTo>
                  <a:pt x="12192" y="21336"/>
                </a:lnTo>
                <a:lnTo>
                  <a:pt x="16764" y="15240"/>
                </a:lnTo>
                <a:lnTo>
                  <a:pt x="24384" y="7620"/>
                </a:lnTo>
                <a:lnTo>
                  <a:pt x="68580" y="7620"/>
                </a:lnTo>
                <a:lnTo>
                  <a:pt x="70104" y="9144"/>
                </a:lnTo>
                <a:lnTo>
                  <a:pt x="74676" y="12192"/>
                </a:lnTo>
                <a:lnTo>
                  <a:pt x="76200" y="13716"/>
                </a:lnTo>
                <a:lnTo>
                  <a:pt x="76200" y="15240"/>
                </a:lnTo>
                <a:lnTo>
                  <a:pt x="77724" y="15240"/>
                </a:lnTo>
                <a:lnTo>
                  <a:pt x="82296" y="21336"/>
                </a:lnTo>
                <a:lnTo>
                  <a:pt x="82296" y="22860"/>
                </a:lnTo>
                <a:lnTo>
                  <a:pt x="83820" y="24384"/>
                </a:lnTo>
                <a:lnTo>
                  <a:pt x="86868" y="30480"/>
                </a:lnTo>
                <a:lnTo>
                  <a:pt x="86868" y="32004"/>
                </a:lnTo>
                <a:lnTo>
                  <a:pt x="88391" y="32004"/>
                </a:lnTo>
                <a:lnTo>
                  <a:pt x="88391" y="33528"/>
                </a:lnTo>
                <a:lnTo>
                  <a:pt x="89306" y="38100"/>
                </a:lnTo>
                <a:lnTo>
                  <a:pt x="44195" y="38100"/>
                </a:lnTo>
                <a:lnTo>
                  <a:pt x="45858" y="39208"/>
                </a:lnTo>
                <a:lnTo>
                  <a:pt x="44195" y="39624"/>
                </a:lnTo>
                <a:lnTo>
                  <a:pt x="45719" y="39624"/>
                </a:lnTo>
                <a:lnTo>
                  <a:pt x="44195" y="41148"/>
                </a:lnTo>
                <a:lnTo>
                  <a:pt x="42672" y="44196"/>
                </a:lnTo>
                <a:lnTo>
                  <a:pt x="42976" y="44196"/>
                </a:lnTo>
                <a:lnTo>
                  <a:pt x="42367" y="45720"/>
                </a:lnTo>
                <a:lnTo>
                  <a:pt x="41148" y="45720"/>
                </a:lnTo>
                <a:lnTo>
                  <a:pt x="39624" y="50292"/>
                </a:lnTo>
                <a:lnTo>
                  <a:pt x="38100" y="56388"/>
                </a:lnTo>
                <a:lnTo>
                  <a:pt x="38100" y="68580"/>
                </a:lnTo>
                <a:lnTo>
                  <a:pt x="39624" y="74676"/>
                </a:lnTo>
                <a:lnTo>
                  <a:pt x="41148" y="82296"/>
                </a:lnTo>
                <a:lnTo>
                  <a:pt x="42367" y="82296"/>
                </a:lnTo>
                <a:lnTo>
                  <a:pt x="42976" y="83820"/>
                </a:lnTo>
                <a:lnTo>
                  <a:pt x="42672" y="83820"/>
                </a:lnTo>
                <a:lnTo>
                  <a:pt x="44195" y="86868"/>
                </a:lnTo>
                <a:lnTo>
                  <a:pt x="45719" y="88392"/>
                </a:lnTo>
                <a:lnTo>
                  <a:pt x="44195" y="88392"/>
                </a:lnTo>
                <a:lnTo>
                  <a:pt x="45858" y="88807"/>
                </a:lnTo>
                <a:lnTo>
                  <a:pt x="44195" y="89916"/>
                </a:lnTo>
                <a:lnTo>
                  <a:pt x="89916" y="89916"/>
                </a:lnTo>
                <a:lnTo>
                  <a:pt x="88391" y="94488"/>
                </a:lnTo>
                <a:lnTo>
                  <a:pt x="88391" y="96012"/>
                </a:lnTo>
                <a:lnTo>
                  <a:pt x="86868" y="96012"/>
                </a:lnTo>
                <a:lnTo>
                  <a:pt x="86868" y="97536"/>
                </a:lnTo>
                <a:lnTo>
                  <a:pt x="83820" y="103632"/>
                </a:lnTo>
                <a:lnTo>
                  <a:pt x="82296" y="105156"/>
                </a:lnTo>
                <a:lnTo>
                  <a:pt x="82296" y="106680"/>
                </a:lnTo>
                <a:lnTo>
                  <a:pt x="77724" y="112776"/>
                </a:lnTo>
                <a:lnTo>
                  <a:pt x="76200" y="112776"/>
                </a:lnTo>
                <a:lnTo>
                  <a:pt x="76200" y="114300"/>
                </a:lnTo>
                <a:lnTo>
                  <a:pt x="74676" y="114300"/>
                </a:lnTo>
                <a:lnTo>
                  <a:pt x="68580" y="120396"/>
                </a:lnTo>
                <a:close/>
              </a:path>
              <a:path w="94614" h="127000">
                <a:moveTo>
                  <a:pt x="45858" y="39208"/>
                </a:moveTo>
                <a:lnTo>
                  <a:pt x="44195" y="38100"/>
                </a:lnTo>
                <a:lnTo>
                  <a:pt x="46228" y="38608"/>
                </a:lnTo>
                <a:lnTo>
                  <a:pt x="46551" y="38931"/>
                </a:lnTo>
                <a:lnTo>
                  <a:pt x="45858" y="39208"/>
                </a:lnTo>
                <a:close/>
              </a:path>
              <a:path w="94614" h="127000">
                <a:moveTo>
                  <a:pt x="46228" y="38608"/>
                </a:moveTo>
                <a:lnTo>
                  <a:pt x="44195" y="38100"/>
                </a:lnTo>
                <a:lnTo>
                  <a:pt x="45719" y="38100"/>
                </a:lnTo>
                <a:lnTo>
                  <a:pt x="46228" y="38608"/>
                </a:lnTo>
                <a:close/>
              </a:path>
              <a:path w="94614" h="127000">
                <a:moveTo>
                  <a:pt x="46634" y="38709"/>
                </a:moveTo>
                <a:lnTo>
                  <a:pt x="46228" y="38608"/>
                </a:lnTo>
                <a:lnTo>
                  <a:pt x="45719" y="38100"/>
                </a:lnTo>
                <a:lnTo>
                  <a:pt x="46634" y="38709"/>
                </a:lnTo>
                <a:close/>
              </a:path>
              <a:path w="94614" h="127000">
                <a:moveTo>
                  <a:pt x="47244" y="38862"/>
                </a:moveTo>
                <a:lnTo>
                  <a:pt x="46634" y="38709"/>
                </a:lnTo>
                <a:lnTo>
                  <a:pt x="45719" y="38100"/>
                </a:lnTo>
                <a:lnTo>
                  <a:pt x="47244" y="38100"/>
                </a:lnTo>
                <a:lnTo>
                  <a:pt x="47725" y="38741"/>
                </a:lnTo>
                <a:lnTo>
                  <a:pt x="47244" y="38862"/>
                </a:lnTo>
                <a:close/>
              </a:path>
              <a:path w="94614" h="127000">
                <a:moveTo>
                  <a:pt x="47725" y="38741"/>
                </a:moveTo>
                <a:lnTo>
                  <a:pt x="47244" y="38100"/>
                </a:lnTo>
                <a:lnTo>
                  <a:pt x="47853" y="38709"/>
                </a:lnTo>
                <a:lnTo>
                  <a:pt x="47725" y="38741"/>
                </a:lnTo>
                <a:close/>
              </a:path>
              <a:path w="94614" h="127000">
                <a:moveTo>
                  <a:pt x="47853" y="38709"/>
                </a:moveTo>
                <a:lnTo>
                  <a:pt x="47244" y="38100"/>
                </a:lnTo>
                <a:lnTo>
                  <a:pt x="48768" y="38100"/>
                </a:lnTo>
                <a:lnTo>
                  <a:pt x="47853" y="38709"/>
                </a:lnTo>
                <a:close/>
              </a:path>
              <a:path w="94614" h="127000">
                <a:moveTo>
                  <a:pt x="47853" y="38709"/>
                </a:moveTo>
                <a:lnTo>
                  <a:pt x="48768" y="38100"/>
                </a:lnTo>
                <a:lnTo>
                  <a:pt x="50292" y="38100"/>
                </a:lnTo>
                <a:lnTo>
                  <a:pt x="47853" y="38709"/>
                </a:lnTo>
                <a:close/>
              </a:path>
              <a:path w="94614" h="127000">
                <a:moveTo>
                  <a:pt x="48260" y="39116"/>
                </a:moveTo>
                <a:lnTo>
                  <a:pt x="47853" y="38709"/>
                </a:lnTo>
                <a:lnTo>
                  <a:pt x="50292" y="38100"/>
                </a:lnTo>
                <a:lnTo>
                  <a:pt x="48260" y="39116"/>
                </a:lnTo>
                <a:close/>
              </a:path>
              <a:path w="94614" h="127000">
                <a:moveTo>
                  <a:pt x="89611" y="39624"/>
                </a:moveTo>
                <a:lnTo>
                  <a:pt x="50292" y="39624"/>
                </a:lnTo>
                <a:lnTo>
                  <a:pt x="48260" y="39116"/>
                </a:lnTo>
                <a:lnTo>
                  <a:pt x="50292" y="38100"/>
                </a:lnTo>
                <a:lnTo>
                  <a:pt x="89306" y="38100"/>
                </a:lnTo>
                <a:lnTo>
                  <a:pt x="89611" y="39624"/>
                </a:lnTo>
                <a:close/>
              </a:path>
              <a:path w="94614" h="127000">
                <a:moveTo>
                  <a:pt x="46634" y="39014"/>
                </a:moveTo>
                <a:lnTo>
                  <a:pt x="46228" y="38608"/>
                </a:lnTo>
                <a:lnTo>
                  <a:pt x="46634" y="38709"/>
                </a:lnTo>
                <a:lnTo>
                  <a:pt x="46966" y="38931"/>
                </a:lnTo>
                <a:lnTo>
                  <a:pt x="46634" y="39014"/>
                </a:lnTo>
                <a:close/>
              </a:path>
              <a:path w="94614" h="127000">
                <a:moveTo>
                  <a:pt x="46966" y="38931"/>
                </a:moveTo>
                <a:lnTo>
                  <a:pt x="46634" y="38709"/>
                </a:lnTo>
                <a:lnTo>
                  <a:pt x="47244" y="38862"/>
                </a:lnTo>
                <a:lnTo>
                  <a:pt x="46966" y="38931"/>
                </a:lnTo>
                <a:close/>
              </a:path>
              <a:path w="94614" h="127000">
                <a:moveTo>
                  <a:pt x="47752" y="38777"/>
                </a:moveTo>
                <a:close/>
              </a:path>
              <a:path w="94614" h="127000">
                <a:moveTo>
                  <a:pt x="48260" y="39116"/>
                </a:moveTo>
                <a:lnTo>
                  <a:pt x="47947" y="39037"/>
                </a:lnTo>
                <a:lnTo>
                  <a:pt x="47805" y="38741"/>
                </a:lnTo>
                <a:lnTo>
                  <a:pt x="48260" y="39116"/>
                </a:lnTo>
                <a:close/>
              </a:path>
              <a:path w="94614" h="127000">
                <a:moveTo>
                  <a:pt x="47521" y="38931"/>
                </a:moveTo>
                <a:lnTo>
                  <a:pt x="47244" y="38862"/>
                </a:lnTo>
                <a:lnTo>
                  <a:pt x="47725" y="38741"/>
                </a:lnTo>
                <a:lnTo>
                  <a:pt x="47521" y="38931"/>
                </a:lnTo>
                <a:close/>
              </a:path>
              <a:path w="94614" h="127000">
                <a:moveTo>
                  <a:pt x="47947" y="39037"/>
                </a:moveTo>
                <a:lnTo>
                  <a:pt x="47521" y="38931"/>
                </a:lnTo>
                <a:lnTo>
                  <a:pt x="47752" y="38777"/>
                </a:lnTo>
                <a:lnTo>
                  <a:pt x="47947" y="39037"/>
                </a:lnTo>
                <a:close/>
              </a:path>
              <a:path w="94614" h="127000">
                <a:moveTo>
                  <a:pt x="47244" y="39116"/>
                </a:moveTo>
                <a:lnTo>
                  <a:pt x="46966" y="38931"/>
                </a:lnTo>
                <a:lnTo>
                  <a:pt x="47244" y="38862"/>
                </a:lnTo>
                <a:lnTo>
                  <a:pt x="47521" y="38931"/>
                </a:lnTo>
                <a:lnTo>
                  <a:pt x="47244" y="39116"/>
                </a:lnTo>
                <a:close/>
              </a:path>
              <a:path w="94614" h="127000">
                <a:moveTo>
                  <a:pt x="46939" y="39319"/>
                </a:moveTo>
                <a:lnTo>
                  <a:pt x="46634" y="39014"/>
                </a:lnTo>
                <a:lnTo>
                  <a:pt x="46966" y="38931"/>
                </a:lnTo>
                <a:lnTo>
                  <a:pt x="47244" y="39116"/>
                </a:lnTo>
                <a:lnTo>
                  <a:pt x="46939" y="39319"/>
                </a:lnTo>
                <a:close/>
              </a:path>
              <a:path w="94614" h="127000">
                <a:moveTo>
                  <a:pt x="47679" y="39406"/>
                </a:moveTo>
                <a:lnTo>
                  <a:pt x="47244" y="39116"/>
                </a:lnTo>
                <a:lnTo>
                  <a:pt x="47521" y="38931"/>
                </a:lnTo>
                <a:lnTo>
                  <a:pt x="47947" y="39037"/>
                </a:lnTo>
                <a:lnTo>
                  <a:pt x="48075" y="39208"/>
                </a:lnTo>
                <a:lnTo>
                  <a:pt x="47679" y="39406"/>
                </a:lnTo>
                <a:close/>
              </a:path>
              <a:path w="94614" h="127000">
                <a:moveTo>
                  <a:pt x="46482" y="39624"/>
                </a:moveTo>
                <a:lnTo>
                  <a:pt x="45858" y="39208"/>
                </a:lnTo>
                <a:lnTo>
                  <a:pt x="46634" y="39014"/>
                </a:lnTo>
                <a:lnTo>
                  <a:pt x="46939" y="39319"/>
                </a:lnTo>
                <a:lnTo>
                  <a:pt x="46482" y="39624"/>
                </a:lnTo>
                <a:close/>
              </a:path>
              <a:path w="94614" h="127000">
                <a:moveTo>
                  <a:pt x="48075" y="39208"/>
                </a:moveTo>
                <a:lnTo>
                  <a:pt x="47947" y="39037"/>
                </a:lnTo>
                <a:lnTo>
                  <a:pt x="48260" y="39116"/>
                </a:lnTo>
                <a:lnTo>
                  <a:pt x="48075" y="39208"/>
                </a:lnTo>
                <a:close/>
              </a:path>
              <a:path w="94614" h="127000">
                <a:moveTo>
                  <a:pt x="47244" y="39624"/>
                </a:moveTo>
                <a:lnTo>
                  <a:pt x="46939" y="39319"/>
                </a:lnTo>
                <a:lnTo>
                  <a:pt x="47244" y="39116"/>
                </a:lnTo>
                <a:lnTo>
                  <a:pt x="47679" y="39406"/>
                </a:lnTo>
                <a:lnTo>
                  <a:pt x="47244" y="39624"/>
                </a:lnTo>
                <a:close/>
              </a:path>
              <a:path w="94614" h="127000">
                <a:moveTo>
                  <a:pt x="50292" y="41148"/>
                </a:moveTo>
                <a:lnTo>
                  <a:pt x="48768" y="40132"/>
                </a:lnTo>
                <a:lnTo>
                  <a:pt x="48075" y="39208"/>
                </a:lnTo>
                <a:lnTo>
                  <a:pt x="48260" y="39116"/>
                </a:lnTo>
                <a:lnTo>
                  <a:pt x="50292" y="41148"/>
                </a:lnTo>
                <a:close/>
              </a:path>
              <a:path w="94614" h="127000">
                <a:moveTo>
                  <a:pt x="90786" y="44196"/>
                </a:moveTo>
                <a:lnTo>
                  <a:pt x="51816" y="44196"/>
                </a:lnTo>
                <a:lnTo>
                  <a:pt x="50292" y="41148"/>
                </a:lnTo>
                <a:lnTo>
                  <a:pt x="48260" y="39116"/>
                </a:lnTo>
                <a:lnTo>
                  <a:pt x="50292" y="39624"/>
                </a:lnTo>
                <a:lnTo>
                  <a:pt x="89611" y="39624"/>
                </a:lnTo>
                <a:lnTo>
                  <a:pt x="89916" y="41148"/>
                </a:lnTo>
                <a:lnTo>
                  <a:pt x="90786" y="44196"/>
                </a:lnTo>
                <a:close/>
              </a:path>
              <a:path w="94614" h="127000">
                <a:moveTo>
                  <a:pt x="45110" y="40538"/>
                </a:moveTo>
                <a:lnTo>
                  <a:pt x="45719" y="39624"/>
                </a:lnTo>
                <a:lnTo>
                  <a:pt x="44195" y="39624"/>
                </a:lnTo>
                <a:lnTo>
                  <a:pt x="45858" y="39208"/>
                </a:lnTo>
                <a:lnTo>
                  <a:pt x="46482" y="39624"/>
                </a:lnTo>
                <a:lnTo>
                  <a:pt x="45110" y="40538"/>
                </a:lnTo>
                <a:close/>
              </a:path>
              <a:path w="94614" h="127000">
                <a:moveTo>
                  <a:pt x="48768" y="40132"/>
                </a:moveTo>
                <a:lnTo>
                  <a:pt x="47679" y="39406"/>
                </a:lnTo>
                <a:lnTo>
                  <a:pt x="48075" y="39208"/>
                </a:lnTo>
                <a:lnTo>
                  <a:pt x="48768" y="40132"/>
                </a:lnTo>
                <a:close/>
              </a:path>
              <a:path w="94614" h="127000">
                <a:moveTo>
                  <a:pt x="46808" y="39841"/>
                </a:moveTo>
                <a:lnTo>
                  <a:pt x="46482" y="39624"/>
                </a:lnTo>
                <a:lnTo>
                  <a:pt x="46939" y="39319"/>
                </a:lnTo>
                <a:lnTo>
                  <a:pt x="47244" y="39624"/>
                </a:lnTo>
                <a:lnTo>
                  <a:pt x="46808" y="39841"/>
                </a:lnTo>
                <a:close/>
              </a:path>
              <a:path w="94614" h="127000">
                <a:moveTo>
                  <a:pt x="44195" y="41148"/>
                </a:moveTo>
                <a:lnTo>
                  <a:pt x="45719" y="39624"/>
                </a:lnTo>
                <a:lnTo>
                  <a:pt x="45110" y="40538"/>
                </a:lnTo>
                <a:lnTo>
                  <a:pt x="44195" y="41148"/>
                </a:lnTo>
                <a:close/>
              </a:path>
              <a:path w="94614" h="127000">
                <a:moveTo>
                  <a:pt x="44958" y="40767"/>
                </a:moveTo>
                <a:lnTo>
                  <a:pt x="45110" y="40538"/>
                </a:lnTo>
                <a:lnTo>
                  <a:pt x="46482" y="39624"/>
                </a:lnTo>
                <a:lnTo>
                  <a:pt x="46808" y="39841"/>
                </a:lnTo>
                <a:lnTo>
                  <a:pt x="44958" y="40767"/>
                </a:lnTo>
                <a:close/>
              </a:path>
              <a:path w="94614" h="127000">
                <a:moveTo>
                  <a:pt x="48768" y="41148"/>
                </a:moveTo>
                <a:lnTo>
                  <a:pt x="46808" y="39841"/>
                </a:lnTo>
                <a:lnTo>
                  <a:pt x="47244" y="39624"/>
                </a:lnTo>
                <a:lnTo>
                  <a:pt x="48768" y="41148"/>
                </a:lnTo>
                <a:close/>
              </a:path>
              <a:path w="94614" h="127000">
                <a:moveTo>
                  <a:pt x="51162" y="43325"/>
                </a:moveTo>
                <a:lnTo>
                  <a:pt x="48768" y="40132"/>
                </a:lnTo>
                <a:lnTo>
                  <a:pt x="50292" y="41148"/>
                </a:lnTo>
                <a:lnTo>
                  <a:pt x="51162" y="43325"/>
                </a:lnTo>
                <a:close/>
              </a:path>
              <a:path w="94614" h="127000">
                <a:moveTo>
                  <a:pt x="44195" y="41148"/>
                </a:moveTo>
                <a:lnTo>
                  <a:pt x="45110" y="40538"/>
                </a:lnTo>
                <a:lnTo>
                  <a:pt x="44958" y="40767"/>
                </a:lnTo>
                <a:lnTo>
                  <a:pt x="44195" y="41148"/>
                </a:lnTo>
                <a:close/>
              </a:path>
              <a:path w="94614" h="127000">
                <a:moveTo>
                  <a:pt x="43433" y="43053"/>
                </a:moveTo>
                <a:lnTo>
                  <a:pt x="44195" y="41148"/>
                </a:lnTo>
                <a:lnTo>
                  <a:pt x="44958" y="40767"/>
                </a:lnTo>
                <a:lnTo>
                  <a:pt x="43433" y="43053"/>
                </a:lnTo>
                <a:close/>
              </a:path>
              <a:path w="94614" h="127000">
                <a:moveTo>
                  <a:pt x="42672" y="44196"/>
                </a:moveTo>
                <a:lnTo>
                  <a:pt x="44195" y="41148"/>
                </a:lnTo>
                <a:lnTo>
                  <a:pt x="43434" y="43053"/>
                </a:lnTo>
                <a:lnTo>
                  <a:pt x="42672" y="44196"/>
                </a:lnTo>
                <a:close/>
              </a:path>
              <a:path w="94614" h="127000">
                <a:moveTo>
                  <a:pt x="51816" y="44196"/>
                </a:moveTo>
                <a:lnTo>
                  <a:pt x="51162" y="43325"/>
                </a:lnTo>
                <a:lnTo>
                  <a:pt x="50292" y="41148"/>
                </a:lnTo>
                <a:lnTo>
                  <a:pt x="51816" y="44196"/>
                </a:lnTo>
                <a:close/>
              </a:path>
              <a:path w="94614" h="127000">
                <a:moveTo>
                  <a:pt x="42976" y="44196"/>
                </a:moveTo>
                <a:lnTo>
                  <a:pt x="42672" y="44196"/>
                </a:lnTo>
                <a:lnTo>
                  <a:pt x="43433" y="43053"/>
                </a:lnTo>
                <a:lnTo>
                  <a:pt x="42976" y="44196"/>
                </a:lnTo>
                <a:close/>
              </a:path>
              <a:path w="94614" h="127000">
                <a:moveTo>
                  <a:pt x="92093" y="48768"/>
                </a:moveTo>
                <a:lnTo>
                  <a:pt x="53339" y="48768"/>
                </a:lnTo>
                <a:lnTo>
                  <a:pt x="51162" y="43325"/>
                </a:lnTo>
                <a:lnTo>
                  <a:pt x="51816" y="44196"/>
                </a:lnTo>
                <a:lnTo>
                  <a:pt x="90786" y="44196"/>
                </a:lnTo>
                <a:lnTo>
                  <a:pt x="92093" y="48768"/>
                </a:lnTo>
                <a:close/>
              </a:path>
              <a:path w="94614" h="127000">
                <a:moveTo>
                  <a:pt x="41148" y="48768"/>
                </a:moveTo>
                <a:lnTo>
                  <a:pt x="41148" y="45720"/>
                </a:lnTo>
                <a:lnTo>
                  <a:pt x="42367" y="45720"/>
                </a:lnTo>
                <a:lnTo>
                  <a:pt x="41148" y="48768"/>
                </a:lnTo>
                <a:close/>
              </a:path>
              <a:path w="94614" h="127000">
                <a:moveTo>
                  <a:pt x="51816" y="82296"/>
                </a:moveTo>
                <a:lnTo>
                  <a:pt x="53339" y="77724"/>
                </a:lnTo>
                <a:lnTo>
                  <a:pt x="56387" y="65532"/>
                </a:lnTo>
                <a:lnTo>
                  <a:pt x="54864" y="59436"/>
                </a:lnTo>
                <a:lnTo>
                  <a:pt x="54864" y="53340"/>
                </a:lnTo>
                <a:lnTo>
                  <a:pt x="51816" y="45720"/>
                </a:lnTo>
                <a:lnTo>
                  <a:pt x="53339" y="48768"/>
                </a:lnTo>
                <a:lnTo>
                  <a:pt x="92093" y="48768"/>
                </a:lnTo>
                <a:lnTo>
                  <a:pt x="92964" y="51816"/>
                </a:lnTo>
                <a:lnTo>
                  <a:pt x="94488" y="62484"/>
                </a:lnTo>
                <a:lnTo>
                  <a:pt x="92964" y="74676"/>
                </a:lnTo>
                <a:lnTo>
                  <a:pt x="92310" y="79248"/>
                </a:lnTo>
                <a:lnTo>
                  <a:pt x="53339" y="79248"/>
                </a:lnTo>
                <a:lnTo>
                  <a:pt x="51816" y="82296"/>
                </a:lnTo>
                <a:close/>
              </a:path>
              <a:path w="94614" h="127000">
                <a:moveTo>
                  <a:pt x="42367" y="82296"/>
                </a:moveTo>
                <a:lnTo>
                  <a:pt x="41148" y="82296"/>
                </a:lnTo>
                <a:lnTo>
                  <a:pt x="41148" y="79248"/>
                </a:lnTo>
                <a:lnTo>
                  <a:pt x="42367" y="82296"/>
                </a:lnTo>
                <a:close/>
              </a:path>
              <a:path w="94614" h="127000">
                <a:moveTo>
                  <a:pt x="51308" y="84328"/>
                </a:moveTo>
                <a:lnTo>
                  <a:pt x="53339" y="79248"/>
                </a:lnTo>
                <a:lnTo>
                  <a:pt x="92310" y="79248"/>
                </a:lnTo>
                <a:lnTo>
                  <a:pt x="91657" y="83820"/>
                </a:lnTo>
                <a:lnTo>
                  <a:pt x="51816" y="83820"/>
                </a:lnTo>
                <a:lnTo>
                  <a:pt x="51308" y="84328"/>
                </a:lnTo>
                <a:close/>
              </a:path>
              <a:path w="94614" h="127000">
                <a:moveTo>
                  <a:pt x="44195" y="86868"/>
                </a:moveTo>
                <a:lnTo>
                  <a:pt x="42672" y="83820"/>
                </a:lnTo>
                <a:lnTo>
                  <a:pt x="43433" y="84963"/>
                </a:lnTo>
                <a:lnTo>
                  <a:pt x="44195" y="86868"/>
                </a:lnTo>
                <a:close/>
              </a:path>
              <a:path w="94614" h="127000">
                <a:moveTo>
                  <a:pt x="43433" y="84963"/>
                </a:moveTo>
                <a:lnTo>
                  <a:pt x="42672" y="83820"/>
                </a:lnTo>
                <a:lnTo>
                  <a:pt x="42976" y="83820"/>
                </a:lnTo>
                <a:lnTo>
                  <a:pt x="43433" y="84963"/>
                </a:lnTo>
                <a:close/>
              </a:path>
              <a:path w="94614" h="127000">
                <a:moveTo>
                  <a:pt x="50292" y="86868"/>
                </a:moveTo>
                <a:lnTo>
                  <a:pt x="51308" y="84328"/>
                </a:lnTo>
                <a:lnTo>
                  <a:pt x="51816" y="83820"/>
                </a:lnTo>
                <a:lnTo>
                  <a:pt x="50292" y="86868"/>
                </a:lnTo>
                <a:close/>
              </a:path>
              <a:path w="94614" h="127000">
                <a:moveTo>
                  <a:pt x="90932" y="86868"/>
                </a:moveTo>
                <a:lnTo>
                  <a:pt x="50292" y="86868"/>
                </a:lnTo>
                <a:lnTo>
                  <a:pt x="51816" y="83820"/>
                </a:lnTo>
                <a:lnTo>
                  <a:pt x="91657" y="83820"/>
                </a:lnTo>
                <a:lnTo>
                  <a:pt x="91439" y="85344"/>
                </a:lnTo>
                <a:lnTo>
                  <a:pt x="90932" y="86868"/>
                </a:lnTo>
                <a:close/>
              </a:path>
              <a:path w="94614" h="127000">
                <a:moveTo>
                  <a:pt x="48260" y="88900"/>
                </a:moveTo>
                <a:lnTo>
                  <a:pt x="47244" y="88392"/>
                </a:lnTo>
                <a:lnTo>
                  <a:pt x="51308" y="84328"/>
                </a:lnTo>
                <a:lnTo>
                  <a:pt x="50292" y="86868"/>
                </a:lnTo>
                <a:lnTo>
                  <a:pt x="90932" y="86868"/>
                </a:lnTo>
                <a:lnTo>
                  <a:pt x="90423" y="88392"/>
                </a:lnTo>
                <a:lnTo>
                  <a:pt x="50292" y="88392"/>
                </a:lnTo>
                <a:lnTo>
                  <a:pt x="48260" y="88900"/>
                </a:lnTo>
                <a:close/>
              </a:path>
              <a:path w="94614" h="127000">
                <a:moveTo>
                  <a:pt x="44958" y="87249"/>
                </a:moveTo>
                <a:lnTo>
                  <a:pt x="44195" y="86868"/>
                </a:lnTo>
                <a:lnTo>
                  <a:pt x="43433" y="84963"/>
                </a:lnTo>
                <a:lnTo>
                  <a:pt x="44958" y="87249"/>
                </a:lnTo>
                <a:close/>
              </a:path>
              <a:path w="94614" h="127000">
                <a:moveTo>
                  <a:pt x="45719" y="88392"/>
                </a:moveTo>
                <a:lnTo>
                  <a:pt x="44195" y="86868"/>
                </a:lnTo>
                <a:lnTo>
                  <a:pt x="45110" y="87477"/>
                </a:lnTo>
                <a:lnTo>
                  <a:pt x="45719" y="88392"/>
                </a:lnTo>
                <a:close/>
              </a:path>
              <a:path w="94614" h="127000">
                <a:moveTo>
                  <a:pt x="45110" y="87477"/>
                </a:moveTo>
                <a:lnTo>
                  <a:pt x="44195" y="86868"/>
                </a:lnTo>
                <a:lnTo>
                  <a:pt x="44958" y="87249"/>
                </a:lnTo>
                <a:lnTo>
                  <a:pt x="45110" y="87477"/>
                </a:lnTo>
                <a:close/>
              </a:path>
              <a:path w="94614" h="127000">
                <a:moveTo>
                  <a:pt x="47244" y="88392"/>
                </a:moveTo>
                <a:lnTo>
                  <a:pt x="46808" y="88174"/>
                </a:lnTo>
                <a:lnTo>
                  <a:pt x="48768" y="86868"/>
                </a:lnTo>
                <a:lnTo>
                  <a:pt x="47244" y="88392"/>
                </a:lnTo>
                <a:close/>
              </a:path>
              <a:path w="94614" h="127000">
                <a:moveTo>
                  <a:pt x="46482" y="88392"/>
                </a:moveTo>
                <a:lnTo>
                  <a:pt x="45110" y="87477"/>
                </a:lnTo>
                <a:lnTo>
                  <a:pt x="44958" y="87249"/>
                </a:lnTo>
                <a:lnTo>
                  <a:pt x="46808" y="88174"/>
                </a:lnTo>
                <a:lnTo>
                  <a:pt x="46482" y="88392"/>
                </a:lnTo>
                <a:close/>
              </a:path>
              <a:path w="94614" h="127000">
                <a:moveTo>
                  <a:pt x="45858" y="88807"/>
                </a:moveTo>
                <a:lnTo>
                  <a:pt x="44195" y="88392"/>
                </a:lnTo>
                <a:lnTo>
                  <a:pt x="45719" y="88392"/>
                </a:lnTo>
                <a:lnTo>
                  <a:pt x="45110" y="87477"/>
                </a:lnTo>
                <a:lnTo>
                  <a:pt x="46482" y="88392"/>
                </a:lnTo>
                <a:lnTo>
                  <a:pt x="45858" y="88807"/>
                </a:lnTo>
                <a:close/>
              </a:path>
              <a:path w="94614" h="127000">
                <a:moveTo>
                  <a:pt x="46939" y="88696"/>
                </a:moveTo>
                <a:lnTo>
                  <a:pt x="46482" y="88392"/>
                </a:lnTo>
                <a:lnTo>
                  <a:pt x="46808" y="88174"/>
                </a:lnTo>
                <a:lnTo>
                  <a:pt x="47244" y="88392"/>
                </a:lnTo>
                <a:lnTo>
                  <a:pt x="46939" y="88696"/>
                </a:lnTo>
                <a:close/>
              </a:path>
              <a:path w="94614" h="127000">
                <a:moveTo>
                  <a:pt x="46634" y="89001"/>
                </a:moveTo>
                <a:lnTo>
                  <a:pt x="45858" y="88807"/>
                </a:lnTo>
                <a:lnTo>
                  <a:pt x="46482" y="88392"/>
                </a:lnTo>
                <a:lnTo>
                  <a:pt x="46939" y="88696"/>
                </a:lnTo>
                <a:lnTo>
                  <a:pt x="46634" y="89001"/>
                </a:lnTo>
                <a:close/>
              </a:path>
              <a:path w="94614" h="127000">
                <a:moveTo>
                  <a:pt x="47521" y="89084"/>
                </a:moveTo>
                <a:lnTo>
                  <a:pt x="46939" y="88696"/>
                </a:lnTo>
                <a:lnTo>
                  <a:pt x="47244" y="88392"/>
                </a:lnTo>
                <a:lnTo>
                  <a:pt x="48260" y="88900"/>
                </a:lnTo>
                <a:lnTo>
                  <a:pt x="47521" y="89084"/>
                </a:lnTo>
                <a:close/>
              </a:path>
              <a:path w="94614" h="127000">
                <a:moveTo>
                  <a:pt x="89916" y="89916"/>
                </a:moveTo>
                <a:lnTo>
                  <a:pt x="50292" y="89916"/>
                </a:lnTo>
                <a:lnTo>
                  <a:pt x="48260" y="88900"/>
                </a:lnTo>
                <a:lnTo>
                  <a:pt x="50292" y="88392"/>
                </a:lnTo>
                <a:lnTo>
                  <a:pt x="90423" y="88392"/>
                </a:lnTo>
                <a:lnTo>
                  <a:pt x="89916" y="89916"/>
                </a:lnTo>
                <a:close/>
              </a:path>
              <a:path w="94614" h="127000">
                <a:moveTo>
                  <a:pt x="47244" y="89154"/>
                </a:moveTo>
                <a:lnTo>
                  <a:pt x="46634" y="89001"/>
                </a:lnTo>
                <a:lnTo>
                  <a:pt x="46939" y="88696"/>
                </a:lnTo>
                <a:lnTo>
                  <a:pt x="47521" y="89084"/>
                </a:lnTo>
                <a:lnTo>
                  <a:pt x="47244" y="89154"/>
                </a:lnTo>
                <a:close/>
              </a:path>
              <a:path w="94614" h="127000">
                <a:moveTo>
                  <a:pt x="44195" y="89916"/>
                </a:moveTo>
                <a:lnTo>
                  <a:pt x="45858" y="88807"/>
                </a:lnTo>
                <a:lnTo>
                  <a:pt x="46634" y="89001"/>
                </a:lnTo>
                <a:lnTo>
                  <a:pt x="46228" y="89408"/>
                </a:lnTo>
                <a:lnTo>
                  <a:pt x="44195" y="89916"/>
                </a:lnTo>
                <a:close/>
              </a:path>
              <a:path w="94614" h="127000">
                <a:moveTo>
                  <a:pt x="50292" y="89916"/>
                </a:moveTo>
                <a:lnTo>
                  <a:pt x="47853" y="89306"/>
                </a:lnTo>
                <a:lnTo>
                  <a:pt x="47521" y="89084"/>
                </a:lnTo>
                <a:lnTo>
                  <a:pt x="48260" y="88900"/>
                </a:lnTo>
                <a:lnTo>
                  <a:pt x="50292" y="89916"/>
                </a:lnTo>
                <a:close/>
              </a:path>
              <a:path w="94614" h="127000">
                <a:moveTo>
                  <a:pt x="46228" y="89408"/>
                </a:moveTo>
                <a:lnTo>
                  <a:pt x="46634" y="89001"/>
                </a:lnTo>
                <a:lnTo>
                  <a:pt x="47244" y="89154"/>
                </a:lnTo>
                <a:lnTo>
                  <a:pt x="46228" y="89408"/>
                </a:lnTo>
                <a:close/>
              </a:path>
              <a:path w="94614" h="127000">
                <a:moveTo>
                  <a:pt x="47853" y="89306"/>
                </a:moveTo>
                <a:lnTo>
                  <a:pt x="47244" y="89154"/>
                </a:lnTo>
                <a:lnTo>
                  <a:pt x="47521" y="89084"/>
                </a:lnTo>
                <a:lnTo>
                  <a:pt x="47853" y="89306"/>
                </a:lnTo>
                <a:close/>
              </a:path>
              <a:path w="94614" h="127000">
                <a:moveTo>
                  <a:pt x="48768" y="89916"/>
                </a:moveTo>
                <a:lnTo>
                  <a:pt x="45719" y="89916"/>
                </a:lnTo>
                <a:lnTo>
                  <a:pt x="46228" y="89408"/>
                </a:lnTo>
                <a:lnTo>
                  <a:pt x="47244" y="89154"/>
                </a:lnTo>
                <a:lnTo>
                  <a:pt x="47853" y="89306"/>
                </a:lnTo>
                <a:lnTo>
                  <a:pt x="48768" y="89916"/>
                </a:lnTo>
                <a:close/>
              </a:path>
              <a:path w="94614" h="127000">
                <a:moveTo>
                  <a:pt x="50292" y="89916"/>
                </a:moveTo>
                <a:lnTo>
                  <a:pt x="48768" y="89916"/>
                </a:lnTo>
                <a:lnTo>
                  <a:pt x="47853" y="89306"/>
                </a:lnTo>
                <a:lnTo>
                  <a:pt x="50292" y="89916"/>
                </a:lnTo>
                <a:close/>
              </a:path>
              <a:path w="94614" h="127000">
                <a:moveTo>
                  <a:pt x="45719" y="89916"/>
                </a:moveTo>
                <a:lnTo>
                  <a:pt x="44195" y="89916"/>
                </a:lnTo>
                <a:lnTo>
                  <a:pt x="46228" y="89408"/>
                </a:lnTo>
                <a:lnTo>
                  <a:pt x="45719" y="89916"/>
                </a:lnTo>
                <a:close/>
              </a:path>
              <a:path w="94614" h="127000">
                <a:moveTo>
                  <a:pt x="60960" y="124968"/>
                </a:moveTo>
                <a:lnTo>
                  <a:pt x="33528" y="124968"/>
                </a:lnTo>
                <a:lnTo>
                  <a:pt x="27432" y="121920"/>
                </a:lnTo>
                <a:lnTo>
                  <a:pt x="25908" y="120396"/>
                </a:lnTo>
                <a:lnTo>
                  <a:pt x="67056" y="120396"/>
                </a:lnTo>
                <a:lnTo>
                  <a:pt x="65532" y="121920"/>
                </a:lnTo>
                <a:lnTo>
                  <a:pt x="60960" y="124968"/>
                </a:lnTo>
                <a:close/>
              </a:path>
              <a:path w="94614" h="127000">
                <a:moveTo>
                  <a:pt x="54864" y="126492"/>
                </a:moveTo>
                <a:lnTo>
                  <a:pt x="38100" y="126492"/>
                </a:lnTo>
                <a:lnTo>
                  <a:pt x="36576" y="124968"/>
                </a:lnTo>
                <a:lnTo>
                  <a:pt x="57912" y="124968"/>
                </a:lnTo>
                <a:lnTo>
                  <a:pt x="54864" y="12649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3124200" y="3337559"/>
            <a:ext cx="431800" cy="127000"/>
          </a:xfrm>
          <a:custGeom>
            <a:avLst/>
            <a:gdLst/>
            <a:ahLst/>
            <a:cxnLst/>
            <a:rect l="l" t="t" r="r" b="b"/>
            <a:pathLst>
              <a:path w="431800" h="127000">
                <a:moveTo>
                  <a:pt x="431291" y="0"/>
                </a:moveTo>
                <a:lnTo>
                  <a:pt x="431291" y="126491"/>
                </a:lnTo>
                <a:lnTo>
                  <a:pt x="0" y="126491"/>
                </a:lnTo>
                <a:lnTo>
                  <a:pt x="0" y="0"/>
                </a:lnTo>
                <a:lnTo>
                  <a:pt x="43129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3105911" y="3319272"/>
            <a:ext cx="469900" cy="165100"/>
          </a:xfrm>
          <a:custGeom>
            <a:avLst/>
            <a:gdLst/>
            <a:ahLst/>
            <a:cxnLst/>
            <a:rect l="l" t="t" r="r" b="b"/>
            <a:pathLst>
              <a:path w="469900" h="165100">
                <a:moveTo>
                  <a:pt x="469391" y="164592"/>
                </a:moveTo>
                <a:lnTo>
                  <a:pt x="0" y="164592"/>
                </a:lnTo>
                <a:lnTo>
                  <a:pt x="0" y="0"/>
                </a:lnTo>
                <a:lnTo>
                  <a:pt x="469391" y="0"/>
                </a:lnTo>
                <a:lnTo>
                  <a:pt x="469391" y="18288"/>
                </a:lnTo>
                <a:lnTo>
                  <a:pt x="38100" y="18288"/>
                </a:lnTo>
                <a:lnTo>
                  <a:pt x="18287" y="38100"/>
                </a:lnTo>
                <a:lnTo>
                  <a:pt x="38100" y="38100"/>
                </a:lnTo>
                <a:lnTo>
                  <a:pt x="38100" y="126491"/>
                </a:lnTo>
                <a:lnTo>
                  <a:pt x="18287" y="126491"/>
                </a:lnTo>
                <a:lnTo>
                  <a:pt x="38100" y="144779"/>
                </a:lnTo>
                <a:lnTo>
                  <a:pt x="469391" y="144779"/>
                </a:lnTo>
                <a:lnTo>
                  <a:pt x="469391" y="164592"/>
                </a:lnTo>
                <a:close/>
              </a:path>
              <a:path w="469900" h="165100">
                <a:moveTo>
                  <a:pt x="38100" y="38100"/>
                </a:moveTo>
                <a:lnTo>
                  <a:pt x="18287" y="38100"/>
                </a:lnTo>
                <a:lnTo>
                  <a:pt x="38100" y="18288"/>
                </a:lnTo>
                <a:lnTo>
                  <a:pt x="38100" y="38100"/>
                </a:lnTo>
                <a:close/>
              </a:path>
              <a:path w="469900" h="165100">
                <a:moveTo>
                  <a:pt x="431291" y="38100"/>
                </a:moveTo>
                <a:lnTo>
                  <a:pt x="38100" y="38100"/>
                </a:lnTo>
                <a:lnTo>
                  <a:pt x="38100" y="18288"/>
                </a:lnTo>
                <a:lnTo>
                  <a:pt x="431291" y="18288"/>
                </a:lnTo>
                <a:lnTo>
                  <a:pt x="431291" y="38100"/>
                </a:lnTo>
                <a:close/>
              </a:path>
              <a:path w="469900" h="165100">
                <a:moveTo>
                  <a:pt x="431291" y="144779"/>
                </a:moveTo>
                <a:lnTo>
                  <a:pt x="431291" y="18288"/>
                </a:lnTo>
                <a:lnTo>
                  <a:pt x="449579" y="38100"/>
                </a:lnTo>
                <a:lnTo>
                  <a:pt x="469391" y="38100"/>
                </a:lnTo>
                <a:lnTo>
                  <a:pt x="469391" y="126491"/>
                </a:lnTo>
                <a:lnTo>
                  <a:pt x="449579" y="126491"/>
                </a:lnTo>
                <a:lnTo>
                  <a:pt x="431291" y="144779"/>
                </a:lnTo>
                <a:close/>
              </a:path>
              <a:path w="469900" h="165100">
                <a:moveTo>
                  <a:pt x="469391" y="38100"/>
                </a:moveTo>
                <a:lnTo>
                  <a:pt x="449579" y="38100"/>
                </a:lnTo>
                <a:lnTo>
                  <a:pt x="431291" y="18288"/>
                </a:lnTo>
                <a:lnTo>
                  <a:pt x="469391" y="18288"/>
                </a:lnTo>
                <a:lnTo>
                  <a:pt x="469391" y="38100"/>
                </a:lnTo>
                <a:close/>
              </a:path>
              <a:path w="469900" h="165100">
                <a:moveTo>
                  <a:pt x="38100" y="144779"/>
                </a:moveTo>
                <a:lnTo>
                  <a:pt x="18287" y="126491"/>
                </a:lnTo>
                <a:lnTo>
                  <a:pt x="38100" y="126491"/>
                </a:lnTo>
                <a:lnTo>
                  <a:pt x="38100" y="144779"/>
                </a:lnTo>
                <a:close/>
              </a:path>
              <a:path w="469900" h="165100">
                <a:moveTo>
                  <a:pt x="431291" y="144779"/>
                </a:moveTo>
                <a:lnTo>
                  <a:pt x="38100" y="144779"/>
                </a:lnTo>
                <a:lnTo>
                  <a:pt x="38100" y="126491"/>
                </a:lnTo>
                <a:lnTo>
                  <a:pt x="431291" y="126491"/>
                </a:lnTo>
                <a:lnTo>
                  <a:pt x="431291" y="144779"/>
                </a:lnTo>
                <a:close/>
              </a:path>
              <a:path w="469900" h="165100">
                <a:moveTo>
                  <a:pt x="469391" y="144779"/>
                </a:moveTo>
                <a:lnTo>
                  <a:pt x="431291" y="144779"/>
                </a:lnTo>
                <a:lnTo>
                  <a:pt x="449579" y="126491"/>
                </a:lnTo>
                <a:lnTo>
                  <a:pt x="469391" y="126491"/>
                </a:lnTo>
                <a:lnTo>
                  <a:pt x="469391" y="1447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 txBox="1"/>
          <p:nvPr/>
        </p:nvSpPr>
        <p:spPr>
          <a:xfrm>
            <a:off x="3234983" y="3434606"/>
            <a:ext cx="340995" cy="4889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800" spc="-15">
                <a:latin typeface="Times New Roman"/>
                <a:cs typeface="Times New Roman"/>
              </a:rPr>
              <a:t>R</a:t>
            </a:r>
            <a:r>
              <a:rPr dirty="0" baseline="-21021" sz="2775" spc="7">
                <a:latin typeface="Times New Roman"/>
                <a:cs typeface="Times New Roman"/>
              </a:rPr>
              <a:t>f</a:t>
            </a:r>
            <a:endParaRPr baseline="-21021" sz="2775">
              <a:latin typeface="Times New Roman"/>
              <a:cs typeface="Times New Roman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2526357" y="3640415"/>
            <a:ext cx="262255" cy="438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800" spc="-10">
                <a:latin typeface="Times New Roman"/>
                <a:cs typeface="Times New Roman"/>
              </a:rPr>
              <a:t>R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2762455" y="3847799"/>
            <a:ext cx="144780" cy="2813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215"/>
              </a:lnSpc>
            </a:pPr>
            <a:r>
              <a:rPr dirty="0" sz="1850" spc="10">
                <a:latin typeface="Times New Roman"/>
                <a:cs typeface="Times New Roman"/>
              </a:rPr>
              <a:t>1</a:t>
            </a:r>
            <a:endParaRPr sz="1850">
              <a:latin typeface="Times New Roman"/>
              <a:cs typeface="Times New Roman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430553" y="1799806"/>
            <a:ext cx="775970" cy="5105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200">
                <a:solidFill>
                  <a:srgbClr val="FF0000"/>
                </a:solidFill>
                <a:latin typeface="宋体"/>
                <a:cs typeface="宋体"/>
              </a:rPr>
              <a:t>⊕</a:t>
            </a:r>
            <a:r>
              <a:rPr dirty="0" sz="3200" spc="-860">
                <a:solidFill>
                  <a:srgbClr val="FF0000"/>
                </a:solidFill>
                <a:latin typeface="宋体"/>
                <a:cs typeface="宋体"/>
              </a:rPr>
              <a:t> </a:t>
            </a:r>
            <a:r>
              <a:rPr dirty="0" baseline="-2976" sz="4200" spc="-15">
                <a:latin typeface="Times New Roman"/>
                <a:cs typeface="Times New Roman"/>
              </a:rPr>
              <a:t>R</a:t>
            </a:r>
            <a:endParaRPr baseline="-2976" sz="4200">
              <a:latin typeface="Times New Roman"/>
              <a:cs typeface="Times New Roman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2767409" y="2124471"/>
            <a:ext cx="473709" cy="10147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>
                <a:latin typeface="宋体"/>
                <a:cs typeface="宋体"/>
              </a:rPr>
              <a:t>+</a:t>
            </a:r>
            <a:r>
              <a:rPr dirty="0" sz="2400" spc="-994">
                <a:latin typeface="宋体"/>
                <a:cs typeface="宋体"/>
              </a:rPr>
              <a:t> </a:t>
            </a:r>
            <a:r>
              <a:rPr dirty="0" baseline="-25793" sz="4200" spc="-7">
                <a:latin typeface="Times New Roman"/>
                <a:cs typeface="Times New Roman"/>
              </a:rPr>
              <a:t>A</a:t>
            </a:r>
            <a:endParaRPr baseline="-25793" sz="4200">
              <a:latin typeface="Times New Roman"/>
              <a:cs typeface="Times New Roman"/>
            </a:endParaRPr>
          </a:p>
          <a:p>
            <a:pPr marL="40005">
              <a:lnSpc>
                <a:spcPct val="100000"/>
              </a:lnSpc>
              <a:spcBef>
                <a:spcPts val="1690"/>
              </a:spcBef>
            </a:pPr>
            <a:r>
              <a:rPr dirty="0" sz="2400">
                <a:latin typeface="宋体"/>
                <a:cs typeface="宋体"/>
              </a:rPr>
              <a:t>-</a:t>
            </a:r>
            <a:endParaRPr sz="2400">
              <a:latin typeface="宋体"/>
              <a:cs typeface="宋体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4456176" y="4263390"/>
            <a:ext cx="227329" cy="0"/>
          </a:xfrm>
          <a:custGeom>
            <a:avLst/>
            <a:gdLst/>
            <a:ahLst/>
            <a:cxnLst/>
            <a:rect l="l" t="t" r="r" b="b"/>
            <a:pathLst>
              <a:path w="227329" h="0">
                <a:moveTo>
                  <a:pt x="0" y="0"/>
                </a:moveTo>
                <a:lnTo>
                  <a:pt x="227075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4584953" y="3840480"/>
            <a:ext cx="0" cy="425450"/>
          </a:xfrm>
          <a:custGeom>
            <a:avLst/>
            <a:gdLst/>
            <a:ahLst/>
            <a:cxnLst/>
            <a:rect l="l" t="t" r="r" b="b"/>
            <a:pathLst>
              <a:path w="0" h="425450">
                <a:moveTo>
                  <a:pt x="0" y="0"/>
                </a:moveTo>
                <a:lnTo>
                  <a:pt x="0" y="425195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4533900" y="3736847"/>
            <a:ext cx="114300" cy="142240"/>
          </a:xfrm>
          <a:custGeom>
            <a:avLst/>
            <a:gdLst/>
            <a:ahLst/>
            <a:cxnLst/>
            <a:rect l="l" t="t" r="r" b="b"/>
            <a:pathLst>
              <a:path w="114300" h="142239">
                <a:moveTo>
                  <a:pt x="59436" y="1523"/>
                </a:moveTo>
                <a:lnTo>
                  <a:pt x="54864" y="1523"/>
                </a:lnTo>
                <a:lnTo>
                  <a:pt x="56387" y="0"/>
                </a:lnTo>
                <a:lnTo>
                  <a:pt x="57912" y="0"/>
                </a:lnTo>
                <a:lnTo>
                  <a:pt x="59436" y="1523"/>
                </a:lnTo>
                <a:close/>
              </a:path>
              <a:path w="114300" h="142239">
                <a:moveTo>
                  <a:pt x="70104" y="3047"/>
                </a:moveTo>
                <a:lnTo>
                  <a:pt x="44195" y="3047"/>
                </a:lnTo>
                <a:lnTo>
                  <a:pt x="45719" y="1523"/>
                </a:lnTo>
                <a:lnTo>
                  <a:pt x="68580" y="1523"/>
                </a:lnTo>
                <a:lnTo>
                  <a:pt x="70104" y="3047"/>
                </a:lnTo>
                <a:close/>
              </a:path>
              <a:path w="114300" h="142239">
                <a:moveTo>
                  <a:pt x="89916" y="13715"/>
                </a:moveTo>
                <a:lnTo>
                  <a:pt x="24384" y="13715"/>
                </a:lnTo>
                <a:lnTo>
                  <a:pt x="30480" y="9143"/>
                </a:lnTo>
                <a:lnTo>
                  <a:pt x="33528" y="6095"/>
                </a:lnTo>
                <a:lnTo>
                  <a:pt x="35052" y="6095"/>
                </a:lnTo>
                <a:lnTo>
                  <a:pt x="42672" y="3047"/>
                </a:lnTo>
                <a:lnTo>
                  <a:pt x="71628" y="3047"/>
                </a:lnTo>
                <a:lnTo>
                  <a:pt x="79248" y="6095"/>
                </a:lnTo>
                <a:lnTo>
                  <a:pt x="80772" y="7619"/>
                </a:lnTo>
                <a:lnTo>
                  <a:pt x="82296" y="7619"/>
                </a:lnTo>
                <a:lnTo>
                  <a:pt x="83820" y="9143"/>
                </a:lnTo>
                <a:lnTo>
                  <a:pt x="89916" y="13715"/>
                </a:lnTo>
                <a:close/>
              </a:path>
              <a:path w="114300" h="142239">
                <a:moveTo>
                  <a:pt x="91439" y="15239"/>
                </a:moveTo>
                <a:lnTo>
                  <a:pt x="22859" y="15239"/>
                </a:lnTo>
                <a:lnTo>
                  <a:pt x="22859" y="13715"/>
                </a:lnTo>
                <a:lnTo>
                  <a:pt x="91439" y="13715"/>
                </a:lnTo>
                <a:lnTo>
                  <a:pt x="91439" y="15239"/>
                </a:lnTo>
                <a:close/>
              </a:path>
              <a:path w="114300" h="142239">
                <a:moveTo>
                  <a:pt x="99060" y="24383"/>
                </a:moveTo>
                <a:lnTo>
                  <a:pt x="15240" y="24383"/>
                </a:lnTo>
                <a:lnTo>
                  <a:pt x="15240" y="22859"/>
                </a:lnTo>
                <a:lnTo>
                  <a:pt x="16764" y="22859"/>
                </a:lnTo>
                <a:lnTo>
                  <a:pt x="21336" y="15239"/>
                </a:lnTo>
                <a:lnTo>
                  <a:pt x="92964" y="15239"/>
                </a:lnTo>
                <a:lnTo>
                  <a:pt x="99060" y="22859"/>
                </a:lnTo>
                <a:lnTo>
                  <a:pt x="99060" y="24383"/>
                </a:lnTo>
                <a:close/>
              </a:path>
              <a:path w="114300" h="142239">
                <a:moveTo>
                  <a:pt x="99060" y="120395"/>
                </a:moveTo>
                <a:lnTo>
                  <a:pt x="15240" y="120395"/>
                </a:lnTo>
                <a:lnTo>
                  <a:pt x="15240" y="118871"/>
                </a:lnTo>
                <a:lnTo>
                  <a:pt x="13716" y="117347"/>
                </a:lnTo>
                <a:lnTo>
                  <a:pt x="9144" y="109727"/>
                </a:lnTo>
                <a:lnTo>
                  <a:pt x="7620" y="108203"/>
                </a:lnTo>
                <a:lnTo>
                  <a:pt x="4572" y="99059"/>
                </a:lnTo>
                <a:lnTo>
                  <a:pt x="4572" y="97535"/>
                </a:lnTo>
                <a:lnTo>
                  <a:pt x="3048" y="97535"/>
                </a:lnTo>
                <a:lnTo>
                  <a:pt x="3048" y="96011"/>
                </a:lnTo>
                <a:lnTo>
                  <a:pt x="1524" y="86867"/>
                </a:lnTo>
                <a:lnTo>
                  <a:pt x="1524" y="83819"/>
                </a:lnTo>
                <a:lnTo>
                  <a:pt x="0" y="73151"/>
                </a:lnTo>
                <a:lnTo>
                  <a:pt x="0" y="70103"/>
                </a:lnTo>
                <a:lnTo>
                  <a:pt x="1524" y="59435"/>
                </a:lnTo>
                <a:lnTo>
                  <a:pt x="1524" y="56387"/>
                </a:lnTo>
                <a:lnTo>
                  <a:pt x="3048" y="47243"/>
                </a:lnTo>
                <a:lnTo>
                  <a:pt x="3048" y="45719"/>
                </a:lnTo>
                <a:lnTo>
                  <a:pt x="4572" y="45719"/>
                </a:lnTo>
                <a:lnTo>
                  <a:pt x="4572" y="44195"/>
                </a:lnTo>
                <a:lnTo>
                  <a:pt x="7620" y="35051"/>
                </a:lnTo>
                <a:lnTo>
                  <a:pt x="9144" y="33527"/>
                </a:lnTo>
                <a:lnTo>
                  <a:pt x="9144" y="32003"/>
                </a:lnTo>
                <a:lnTo>
                  <a:pt x="13716" y="24383"/>
                </a:lnTo>
                <a:lnTo>
                  <a:pt x="100584" y="24383"/>
                </a:lnTo>
                <a:lnTo>
                  <a:pt x="105155" y="32003"/>
                </a:lnTo>
                <a:lnTo>
                  <a:pt x="105155" y="33527"/>
                </a:lnTo>
                <a:lnTo>
                  <a:pt x="106679" y="35051"/>
                </a:lnTo>
                <a:lnTo>
                  <a:pt x="107696" y="38099"/>
                </a:lnTo>
                <a:lnTo>
                  <a:pt x="54864" y="38099"/>
                </a:lnTo>
                <a:lnTo>
                  <a:pt x="55816" y="38290"/>
                </a:lnTo>
                <a:lnTo>
                  <a:pt x="51816" y="39623"/>
                </a:lnTo>
                <a:lnTo>
                  <a:pt x="53339" y="39623"/>
                </a:lnTo>
                <a:lnTo>
                  <a:pt x="50292" y="41147"/>
                </a:lnTo>
                <a:lnTo>
                  <a:pt x="44195" y="47243"/>
                </a:lnTo>
                <a:lnTo>
                  <a:pt x="44805" y="47243"/>
                </a:lnTo>
                <a:lnTo>
                  <a:pt x="41148" y="51815"/>
                </a:lnTo>
                <a:lnTo>
                  <a:pt x="42062" y="51815"/>
                </a:lnTo>
                <a:lnTo>
                  <a:pt x="39624" y="57911"/>
                </a:lnTo>
                <a:lnTo>
                  <a:pt x="40277" y="57911"/>
                </a:lnTo>
                <a:lnTo>
                  <a:pt x="38100" y="65531"/>
                </a:lnTo>
                <a:lnTo>
                  <a:pt x="39188" y="65531"/>
                </a:lnTo>
                <a:lnTo>
                  <a:pt x="38535" y="70103"/>
                </a:lnTo>
                <a:lnTo>
                  <a:pt x="38100" y="70103"/>
                </a:lnTo>
                <a:lnTo>
                  <a:pt x="38100" y="73151"/>
                </a:lnTo>
                <a:lnTo>
                  <a:pt x="38535" y="73151"/>
                </a:lnTo>
                <a:lnTo>
                  <a:pt x="39188" y="77723"/>
                </a:lnTo>
                <a:lnTo>
                  <a:pt x="38100" y="77723"/>
                </a:lnTo>
                <a:lnTo>
                  <a:pt x="40640" y="85343"/>
                </a:lnTo>
                <a:lnTo>
                  <a:pt x="39624" y="85343"/>
                </a:lnTo>
                <a:lnTo>
                  <a:pt x="42672" y="92963"/>
                </a:lnTo>
                <a:lnTo>
                  <a:pt x="44196" y="92963"/>
                </a:lnTo>
                <a:lnTo>
                  <a:pt x="45720" y="96011"/>
                </a:lnTo>
                <a:lnTo>
                  <a:pt x="44195" y="96011"/>
                </a:lnTo>
                <a:lnTo>
                  <a:pt x="50292" y="102107"/>
                </a:lnTo>
                <a:lnTo>
                  <a:pt x="53339" y="103631"/>
                </a:lnTo>
                <a:lnTo>
                  <a:pt x="51816" y="103631"/>
                </a:lnTo>
                <a:lnTo>
                  <a:pt x="55816" y="104965"/>
                </a:lnTo>
                <a:lnTo>
                  <a:pt x="54864" y="105155"/>
                </a:lnTo>
                <a:lnTo>
                  <a:pt x="107696" y="105155"/>
                </a:lnTo>
                <a:lnTo>
                  <a:pt x="106679" y="108203"/>
                </a:lnTo>
                <a:lnTo>
                  <a:pt x="105155" y="109727"/>
                </a:lnTo>
                <a:lnTo>
                  <a:pt x="100584" y="117347"/>
                </a:lnTo>
                <a:lnTo>
                  <a:pt x="99060" y="118871"/>
                </a:lnTo>
                <a:lnTo>
                  <a:pt x="99060" y="120395"/>
                </a:lnTo>
                <a:close/>
              </a:path>
              <a:path w="114300" h="142239">
                <a:moveTo>
                  <a:pt x="55816" y="38290"/>
                </a:moveTo>
                <a:lnTo>
                  <a:pt x="54864" y="38099"/>
                </a:lnTo>
                <a:lnTo>
                  <a:pt x="56387" y="38099"/>
                </a:lnTo>
                <a:lnTo>
                  <a:pt x="55816" y="38290"/>
                </a:lnTo>
                <a:close/>
              </a:path>
              <a:path w="114300" h="142239">
                <a:moveTo>
                  <a:pt x="55952" y="38317"/>
                </a:moveTo>
                <a:lnTo>
                  <a:pt x="55816" y="38290"/>
                </a:lnTo>
                <a:lnTo>
                  <a:pt x="56387" y="38099"/>
                </a:lnTo>
                <a:lnTo>
                  <a:pt x="55952" y="38317"/>
                </a:lnTo>
                <a:close/>
              </a:path>
              <a:path w="114300" h="142239">
                <a:moveTo>
                  <a:pt x="57150" y="38557"/>
                </a:moveTo>
                <a:lnTo>
                  <a:pt x="55952" y="38317"/>
                </a:lnTo>
                <a:lnTo>
                  <a:pt x="56387" y="38099"/>
                </a:lnTo>
                <a:lnTo>
                  <a:pt x="57912" y="38099"/>
                </a:lnTo>
                <a:lnTo>
                  <a:pt x="58347" y="38317"/>
                </a:lnTo>
                <a:lnTo>
                  <a:pt x="57150" y="38557"/>
                </a:lnTo>
                <a:close/>
              </a:path>
              <a:path w="114300" h="142239">
                <a:moveTo>
                  <a:pt x="58347" y="38317"/>
                </a:moveTo>
                <a:lnTo>
                  <a:pt x="57912" y="38099"/>
                </a:lnTo>
                <a:lnTo>
                  <a:pt x="58483" y="38290"/>
                </a:lnTo>
                <a:lnTo>
                  <a:pt x="58347" y="38317"/>
                </a:lnTo>
                <a:close/>
              </a:path>
              <a:path w="114300" h="142239">
                <a:moveTo>
                  <a:pt x="58483" y="38290"/>
                </a:moveTo>
                <a:lnTo>
                  <a:pt x="57912" y="38099"/>
                </a:lnTo>
                <a:lnTo>
                  <a:pt x="59436" y="38099"/>
                </a:lnTo>
                <a:lnTo>
                  <a:pt x="58483" y="38290"/>
                </a:lnTo>
                <a:close/>
              </a:path>
              <a:path w="114300" h="142239">
                <a:moveTo>
                  <a:pt x="108204" y="39623"/>
                </a:moveTo>
                <a:lnTo>
                  <a:pt x="62484" y="39623"/>
                </a:lnTo>
                <a:lnTo>
                  <a:pt x="58483" y="38290"/>
                </a:lnTo>
                <a:lnTo>
                  <a:pt x="59436" y="38099"/>
                </a:lnTo>
                <a:lnTo>
                  <a:pt x="107696" y="38099"/>
                </a:lnTo>
                <a:lnTo>
                  <a:pt x="108204" y="39623"/>
                </a:lnTo>
                <a:close/>
              </a:path>
              <a:path w="114300" h="142239">
                <a:moveTo>
                  <a:pt x="51816" y="39623"/>
                </a:moveTo>
                <a:lnTo>
                  <a:pt x="55816" y="38290"/>
                </a:lnTo>
                <a:lnTo>
                  <a:pt x="55952" y="38317"/>
                </a:lnTo>
                <a:lnTo>
                  <a:pt x="54355" y="39115"/>
                </a:lnTo>
                <a:lnTo>
                  <a:pt x="51816" y="39623"/>
                </a:lnTo>
                <a:close/>
              </a:path>
              <a:path w="114300" h="142239">
                <a:moveTo>
                  <a:pt x="62484" y="39623"/>
                </a:moveTo>
                <a:lnTo>
                  <a:pt x="59944" y="39115"/>
                </a:lnTo>
                <a:lnTo>
                  <a:pt x="58347" y="38317"/>
                </a:lnTo>
                <a:lnTo>
                  <a:pt x="58483" y="38290"/>
                </a:lnTo>
                <a:lnTo>
                  <a:pt x="62484" y="39623"/>
                </a:lnTo>
                <a:close/>
              </a:path>
              <a:path w="114300" h="142239">
                <a:moveTo>
                  <a:pt x="54355" y="39115"/>
                </a:moveTo>
                <a:lnTo>
                  <a:pt x="55952" y="38317"/>
                </a:lnTo>
                <a:lnTo>
                  <a:pt x="57150" y="38557"/>
                </a:lnTo>
                <a:lnTo>
                  <a:pt x="54355" y="39115"/>
                </a:lnTo>
                <a:close/>
              </a:path>
              <a:path w="114300" h="142239">
                <a:moveTo>
                  <a:pt x="59944" y="39115"/>
                </a:moveTo>
                <a:lnTo>
                  <a:pt x="57150" y="38557"/>
                </a:lnTo>
                <a:lnTo>
                  <a:pt x="58347" y="38317"/>
                </a:lnTo>
                <a:lnTo>
                  <a:pt x="59944" y="39115"/>
                </a:lnTo>
                <a:close/>
              </a:path>
              <a:path w="114300" h="142239">
                <a:moveTo>
                  <a:pt x="53339" y="39623"/>
                </a:moveTo>
                <a:lnTo>
                  <a:pt x="51816" y="39623"/>
                </a:lnTo>
                <a:lnTo>
                  <a:pt x="54355" y="39115"/>
                </a:lnTo>
                <a:lnTo>
                  <a:pt x="53339" y="39623"/>
                </a:lnTo>
                <a:close/>
              </a:path>
              <a:path w="114300" h="142239">
                <a:moveTo>
                  <a:pt x="111252" y="47243"/>
                </a:moveTo>
                <a:lnTo>
                  <a:pt x="70104" y="47243"/>
                </a:lnTo>
                <a:lnTo>
                  <a:pt x="64008" y="41147"/>
                </a:lnTo>
                <a:lnTo>
                  <a:pt x="59944" y="39115"/>
                </a:lnTo>
                <a:lnTo>
                  <a:pt x="62484" y="39623"/>
                </a:lnTo>
                <a:lnTo>
                  <a:pt x="108204" y="39623"/>
                </a:lnTo>
                <a:lnTo>
                  <a:pt x="109728" y="44195"/>
                </a:lnTo>
                <a:lnTo>
                  <a:pt x="109728" y="45719"/>
                </a:lnTo>
                <a:lnTo>
                  <a:pt x="111252" y="45719"/>
                </a:lnTo>
                <a:lnTo>
                  <a:pt x="111252" y="47243"/>
                </a:lnTo>
                <a:close/>
              </a:path>
              <a:path w="114300" h="142239">
                <a:moveTo>
                  <a:pt x="47244" y="44195"/>
                </a:moveTo>
                <a:lnTo>
                  <a:pt x="50292" y="41147"/>
                </a:lnTo>
                <a:lnTo>
                  <a:pt x="53339" y="39623"/>
                </a:lnTo>
                <a:lnTo>
                  <a:pt x="47244" y="44195"/>
                </a:lnTo>
                <a:close/>
              </a:path>
              <a:path w="114300" h="142239">
                <a:moveTo>
                  <a:pt x="67055" y="44195"/>
                </a:moveTo>
                <a:lnTo>
                  <a:pt x="60960" y="39623"/>
                </a:lnTo>
                <a:lnTo>
                  <a:pt x="64008" y="41147"/>
                </a:lnTo>
                <a:lnTo>
                  <a:pt x="67055" y="44195"/>
                </a:lnTo>
                <a:close/>
              </a:path>
              <a:path w="114300" h="142239">
                <a:moveTo>
                  <a:pt x="44805" y="47243"/>
                </a:moveTo>
                <a:lnTo>
                  <a:pt x="44195" y="47243"/>
                </a:lnTo>
                <a:lnTo>
                  <a:pt x="47244" y="44195"/>
                </a:lnTo>
                <a:lnTo>
                  <a:pt x="44805" y="47243"/>
                </a:lnTo>
                <a:close/>
              </a:path>
              <a:path w="114300" h="142239">
                <a:moveTo>
                  <a:pt x="112014" y="51815"/>
                </a:moveTo>
                <a:lnTo>
                  <a:pt x="73152" y="51815"/>
                </a:lnTo>
                <a:lnTo>
                  <a:pt x="67056" y="44195"/>
                </a:lnTo>
                <a:lnTo>
                  <a:pt x="70104" y="47243"/>
                </a:lnTo>
                <a:lnTo>
                  <a:pt x="111252" y="47243"/>
                </a:lnTo>
                <a:lnTo>
                  <a:pt x="112014" y="51815"/>
                </a:lnTo>
                <a:close/>
              </a:path>
              <a:path w="114300" h="142239">
                <a:moveTo>
                  <a:pt x="42062" y="51815"/>
                </a:moveTo>
                <a:lnTo>
                  <a:pt x="41148" y="51815"/>
                </a:lnTo>
                <a:lnTo>
                  <a:pt x="42672" y="50291"/>
                </a:lnTo>
                <a:lnTo>
                  <a:pt x="42062" y="51815"/>
                </a:lnTo>
                <a:close/>
              </a:path>
              <a:path w="114300" h="142239">
                <a:moveTo>
                  <a:pt x="112775" y="57911"/>
                </a:moveTo>
                <a:lnTo>
                  <a:pt x="74676" y="57911"/>
                </a:lnTo>
                <a:lnTo>
                  <a:pt x="71628" y="50291"/>
                </a:lnTo>
                <a:lnTo>
                  <a:pt x="73152" y="51815"/>
                </a:lnTo>
                <a:lnTo>
                  <a:pt x="112014" y="51815"/>
                </a:lnTo>
                <a:lnTo>
                  <a:pt x="112775" y="56387"/>
                </a:lnTo>
                <a:lnTo>
                  <a:pt x="112775" y="57911"/>
                </a:lnTo>
                <a:close/>
              </a:path>
              <a:path w="114300" h="142239">
                <a:moveTo>
                  <a:pt x="40277" y="57911"/>
                </a:moveTo>
                <a:lnTo>
                  <a:pt x="39624" y="57911"/>
                </a:lnTo>
                <a:lnTo>
                  <a:pt x="41148" y="54863"/>
                </a:lnTo>
                <a:lnTo>
                  <a:pt x="40277" y="57911"/>
                </a:lnTo>
                <a:close/>
              </a:path>
              <a:path w="114300" h="142239">
                <a:moveTo>
                  <a:pt x="113646" y="65531"/>
                </a:moveTo>
                <a:lnTo>
                  <a:pt x="76200" y="65531"/>
                </a:lnTo>
                <a:lnTo>
                  <a:pt x="73152" y="54863"/>
                </a:lnTo>
                <a:lnTo>
                  <a:pt x="74676" y="57911"/>
                </a:lnTo>
                <a:lnTo>
                  <a:pt x="112775" y="57911"/>
                </a:lnTo>
                <a:lnTo>
                  <a:pt x="112775" y="59435"/>
                </a:lnTo>
                <a:lnTo>
                  <a:pt x="113646" y="65531"/>
                </a:lnTo>
                <a:close/>
              </a:path>
              <a:path w="114300" h="142239">
                <a:moveTo>
                  <a:pt x="39188" y="65531"/>
                </a:moveTo>
                <a:lnTo>
                  <a:pt x="38100" y="65531"/>
                </a:lnTo>
                <a:lnTo>
                  <a:pt x="39624" y="62483"/>
                </a:lnTo>
                <a:lnTo>
                  <a:pt x="39188" y="65531"/>
                </a:lnTo>
                <a:close/>
              </a:path>
              <a:path w="114300" h="142239">
                <a:moveTo>
                  <a:pt x="75982" y="71627"/>
                </a:moveTo>
                <a:lnTo>
                  <a:pt x="74676" y="62483"/>
                </a:lnTo>
                <a:lnTo>
                  <a:pt x="76200" y="65531"/>
                </a:lnTo>
                <a:lnTo>
                  <a:pt x="113646" y="65531"/>
                </a:lnTo>
                <a:lnTo>
                  <a:pt x="114300" y="70103"/>
                </a:lnTo>
                <a:lnTo>
                  <a:pt x="76200" y="70103"/>
                </a:lnTo>
                <a:lnTo>
                  <a:pt x="75982" y="71627"/>
                </a:lnTo>
                <a:close/>
              </a:path>
              <a:path w="114300" h="142239">
                <a:moveTo>
                  <a:pt x="38100" y="73151"/>
                </a:moveTo>
                <a:lnTo>
                  <a:pt x="38100" y="70103"/>
                </a:lnTo>
                <a:lnTo>
                  <a:pt x="38317" y="71627"/>
                </a:lnTo>
                <a:lnTo>
                  <a:pt x="38100" y="73151"/>
                </a:lnTo>
                <a:close/>
              </a:path>
              <a:path w="114300" h="142239">
                <a:moveTo>
                  <a:pt x="38317" y="71627"/>
                </a:moveTo>
                <a:lnTo>
                  <a:pt x="38100" y="70103"/>
                </a:lnTo>
                <a:lnTo>
                  <a:pt x="38535" y="70103"/>
                </a:lnTo>
                <a:lnTo>
                  <a:pt x="38317" y="71627"/>
                </a:lnTo>
                <a:close/>
              </a:path>
              <a:path w="114300" h="142239">
                <a:moveTo>
                  <a:pt x="76200" y="73151"/>
                </a:moveTo>
                <a:lnTo>
                  <a:pt x="75982" y="71627"/>
                </a:lnTo>
                <a:lnTo>
                  <a:pt x="76200" y="70103"/>
                </a:lnTo>
                <a:lnTo>
                  <a:pt x="76200" y="73151"/>
                </a:lnTo>
                <a:close/>
              </a:path>
              <a:path w="114300" h="142239">
                <a:moveTo>
                  <a:pt x="114300" y="73151"/>
                </a:moveTo>
                <a:lnTo>
                  <a:pt x="76200" y="73151"/>
                </a:lnTo>
                <a:lnTo>
                  <a:pt x="76200" y="70103"/>
                </a:lnTo>
                <a:lnTo>
                  <a:pt x="114300" y="70103"/>
                </a:lnTo>
                <a:lnTo>
                  <a:pt x="114300" y="73151"/>
                </a:lnTo>
                <a:close/>
              </a:path>
              <a:path w="114300" h="142239">
                <a:moveTo>
                  <a:pt x="38535" y="73151"/>
                </a:moveTo>
                <a:lnTo>
                  <a:pt x="38100" y="73151"/>
                </a:lnTo>
                <a:lnTo>
                  <a:pt x="38317" y="71627"/>
                </a:lnTo>
                <a:lnTo>
                  <a:pt x="38535" y="73151"/>
                </a:lnTo>
                <a:close/>
              </a:path>
              <a:path w="114300" h="142239">
                <a:moveTo>
                  <a:pt x="74676" y="80771"/>
                </a:moveTo>
                <a:lnTo>
                  <a:pt x="75982" y="71627"/>
                </a:lnTo>
                <a:lnTo>
                  <a:pt x="76200" y="73151"/>
                </a:lnTo>
                <a:lnTo>
                  <a:pt x="114300" y="73151"/>
                </a:lnTo>
                <a:lnTo>
                  <a:pt x="113646" y="77723"/>
                </a:lnTo>
                <a:lnTo>
                  <a:pt x="76200" y="77723"/>
                </a:lnTo>
                <a:lnTo>
                  <a:pt x="74676" y="80771"/>
                </a:lnTo>
                <a:close/>
              </a:path>
              <a:path w="114300" h="142239">
                <a:moveTo>
                  <a:pt x="39624" y="80771"/>
                </a:moveTo>
                <a:lnTo>
                  <a:pt x="38100" y="77723"/>
                </a:lnTo>
                <a:lnTo>
                  <a:pt x="39188" y="77723"/>
                </a:lnTo>
                <a:lnTo>
                  <a:pt x="39624" y="80771"/>
                </a:lnTo>
                <a:close/>
              </a:path>
              <a:path w="114300" h="142239">
                <a:moveTo>
                  <a:pt x="73152" y="86867"/>
                </a:moveTo>
                <a:lnTo>
                  <a:pt x="76200" y="77723"/>
                </a:lnTo>
                <a:lnTo>
                  <a:pt x="113646" y="77723"/>
                </a:lnTo>
                <a:lnTo>
                  <a:pt x="112775" y="83819"/>
                </a:lnTo>
                <a:lnTo>
                  <a:pt x="112775" y="85343"/>
                </a:lnTo>
                <a:lnTo>
                  <a:pt x="74676" y="85343"/>
                </a:lnTo>
                <a:lnTo>
                  <a:pt x="73152" y="86867"/>
                </a:lnTo>
                <a:close/>
              </a:path>
              <a:path w="114300" h="142239">
                <a:moveTo>
                  <a:pt x="41148" y="86867"/>
                </a:moveTo>
                <a:lnTo>
                  <a:pt x="39624" y="85343"/>
                </a:lnTo>
                <a:lnTo>
                  <a:pt x="40640" y="85343"/>
                </a:lnTo>
                <a:lnTo>
                  <a:pt x="41148" y="86867"/>
                </a:lnTo>
                <a:close/>
              </a:path>
              <a:path w="114300" h="142239">
                <a:moveTo>
                  <a:pt x="72389" y="91058"/>
                </a:moveTo>
                <a:lnTo>
                  <a:pt x="74676" y="85343"/>
                </a:lnTo>
                <a:lnTo>
                  <a:pt x="112775" y="85343"/>
                </a:lnTo>
                <a:lnTo>
                  <a:pt x="112775" y="86867"/>
                </a:lnTo>
                <a:lnTo>
                  <a:pt x="112268" y="89915"/>
                </a:lnTo>
                <a:lnTo>
                  <a:pt x="73152" y="89915"/>
                </a:lnTo>
                <a:lnTo>
                  <a:pt x="72389" y="91058"/>
                </a:lnTo>
                <a:close/>
              </a:path>
              <a:path w="114300" h="142239">
                <a:moveTo>
                  <a:pt x="44196" y="92963"/>
                </a:moveTo>
                <a:lnTo>
                  <a:pt x="42672" y="92963"/>
                </a:lnTo>
                <a:lnTo>
                  <a:pt x="42672" y="89915"/>
                </a:lnTo>
                <a:lnTo>
                  <a:pt x="44196" y="92963"/>
                </a:lnTo>
                <a:close/>
              </a:path>
              <a:path w="114300" h="142239">
                <a:moveTo>
                  <a:pt x="71628" y="92963"/>
                </a:moveTo>
                <a:lnTo>
                  <a:pt x="72389" y="91058"/>
                </a:lnTo>
                <a:lnTo>
                  <a:pt x="73152" y="89915"/>
                </a:lnTo>
                <a:lnTo>
                  <a:pt x="71628" y="92963"/>
                </a:lnTo>
                <a:close/>
              </a:path>
              <a:path w="114300" h="142239">
                <a:moveTo>
                  <a:pt x="111760" y="92963"/>
                </a:moveTo>
                <a:lnTo>
                  <a:pt x="71628" y="92963"/>
                </a:lnTo>
                <a:lnTo>
                  <a:pt x="73152" y="89915"/>
                </a:lnTo>
                <a:lnTo>
                  <a:pt x="112268" y="89915"/>
                </a:lnTo>
                <a:lnTo>
                  <a:pt x="111760" y="92963"/>
                </a:lnTo>
                <a:close/>
              </a:path>
              <a:path w="114300" h="142239">
                <a:moveTo>
                  <a:pt x="67056" y="99059"/>
                </a:moveTo>
                <a:lnTo>
                  <a:pt x="72389" y="91058"/>
                </a:lnTo>
                <a:lnTo>
                  <a:pt x="71628" y="92963"/>
                </a:lnTo>
                <a:lnTo>
                  <a:pt x="111760" y="92963"/>
                </a:lnTo>
                <a:lnTo>
                  <a:pt x="111252" y="96011"/>
                </a:lnTo>
                <a:lnTo>
                  <a:pt x="70104" y="96011"/>
                </a:lnTo>
                <a:lnTo>
                  <a:pt x="67056" y="99059"/>
                </a:lnTo>
                <a:close/>
              </a:path>
              <a:path w="114300" h="142239">
                <a:moveTo>
                  <a:pt x="47244" y="99059"/>
                </a:moveTo>
                <a:lnTo>
                  <a:pt x="44195" y="96011"/>
                </a:lnTo>
                <a:lnTo>
                  <a:pt x="45720" y="96011"/>
                </a:lnTo>
                <a:lnTo>
                  <a:pt x="47244" y="99059"/>
                </a:lnTo>
                <a:close/>
              </a:path>
              <a:path w="114300" h="142239">
                <a:moveTo>
                  <a:pt x="59944" y="104139"/>
                </a:moveTo>
                <a:lnTo>
                  <a:pt x="64008" y="102107"/>
                </a:lnTo>
                <a:lnTo>
                  <a:pt x="70104" y="96011"/>
                </a:lnTo>
                <a:lnTo>
                  <a:pt x="111252" y="96011"/>
                </a:lnTo>
                <a:lnTo>
                  <a:pt x="111252" y="97535"/>
                </a:lnTo>
                <a:lnTo>
                  <a:pt x="109728" y="97535"/>
                </a:lnTo>
                <a:lnTo>
                  <a:pt x="109728" y="99059"/>
                </a:lnTo>
                <a:lnTo>
                  <a:pt x="108204" y="103631"/>
                </a:lnTo>
                <a:lnTo>
                  <a:pt x="62484" y="103631"/>
                </a:lnTo>
                <a:lnTo>
                  <a:pt x="59944" y="104139"/>
                </a:lnTo>
                <a:close/>
              </a:path>
              <a:path w="114300" h="142239">
                <a:moveTo>
                  <a:pt x="53339" y="103631"/>
                </a:moveTo>
                <a:lnTo>
                  <a:pt x="50292" y="102107"/>
                </a:lnTo>
                <a:lnTo>
                  <a:pt x="47244" y="99059"/>
                </a:lnTo>
                <a:lnTo>
                  <a:pt x="53339" y="103631"/>
                </a:lnTo>
                <a:close/>
              </a:path>
              <a:path w="114300" h="142239">
                <a:moveTo>
                  <a:pt x="60960" y="103631"/>
                </a:moveTo>
                <a:lnTo>
                  <a:pt x="67056" y="99059"/>
                </a:lnTo>
                <a:lnTo>
                  <a:pt x="64008" y="102107"/>
                </a:lnTo>
                <a:lnTo>
                  <a:pt x="60960" y="103631"/>
                </a:lnTo>
                <a:close/>
              </a:path>
              <a:path w="114300" h="142239">
                <a:moveTo>
                  <a:pt x="55816" y="104965"/>
                </a:moveTo>
                <a:lnTo>
                  <a:pt x="51816" y="103631"/>
                </a:lnTo>
                <a:lnTo>
                  <a:pt x="54356" y="104139"/>
                </a:lnTo>
                <a:lnTo>
                  <a:pt x="55952" y="104938"/>
                </a:lnTo>
                <a:lnTo>
                  <a:pt x="55816" y="104965"/>
                </a:lnTo>
                <a:close/>
              </a:path>
              <a:path w="114300" h="142239">
                <a:moveTo>
                  <a:pt x="54356" y="104139"/>
                </a:moveTo>
                <a:lnTo>
                  <a:pt x="51816" y="103631"/>
                </a:lnTo>
                <a:lnTo>
                  <a:pt x="53339" y="103631"/>
                </a:lnTo>
                <a:lnTo>
                  <a:pt x="54356" y="104139"/>
                </a:lnTo>
                <a:close/>
              </a:path>
              <a:path w="114300" h="142239">
                <a:moveTo>
                  <a:pt x="58483" y="104965"/>
                </a:moveTo>
                <a:lnTo>
                  <a:pt x="58347" y="104938"/>
                </a:lnTo>
                <a:lnTo>
                  <a:pt x="59944" y="104139"/>
                </a:lnTo>
                <a:lnTo>
                  <a:pt x="62484" y="103631"/>
                </a:lnTo>
                <a:lnTo>
                  <a:pt x="58483" y="104965"/>
                </a:lnTo>
                <a:close/>
              </a:path>
              <a:path w="114300" h="142239">
                <a:moveTo>
                  <a:pt x="107696" y="105155"/>
                </a:moveTo>
                <a:lnTo>
                  <a:pt x="59436" y="105155"/>
                </a:lnTo>
                <a:lnTo>
                  <a:pt x="58483" y="104965"/>
                </a:lnTo>
                <a:lnTo>
                  <a:pt x="62484" y="103631"/>
                </a:lnTo>
                <a:lnTo>
                  <a:pt x="108204" y="103631"/>
                </a:lnTo>
                <a:lnTo>
                  <a:pt x="107696" y="105155"/>
                </a:lnTo>
                <a:close/>
              </a:path>
              <a:path w="114300" h="142239">
                <a:moveTo>
                  <a:pt x="55952" y="104938"/>
                </a:moveTo>
                <a:lnTo>
                  <a:pt x="54356" y="104139"/>
                </a:lnTo>
                <a:lnTo>
                  <a:pt x="57150" y="104698"/>
                </a:lnTo>
                <a:lnTo>
                  <a:pt x="55952" y="104938"/>
                </a:lnTo>
                <a:close/>
              </a:path>
              <a:path w="114300" h="142239">
                <a:moveTo>
                  <a:pt x="58347" y="104938"/>
                </a:moveTo>
                <a:lnTo>
                  <a:pt x="57150" y="104698"/>
                </a:lnTo>
                <a:lnTo>
                  <a:pt x="59944" y="104139"/>
                </a:lnTo>
                <a:lnTo>
                  <a:pt x="58347" y="104938"/>
                </a:lnTo>
                <a:close/>
              </a:path>
              <a:path w="114300" h="142239">
                <a:moveTo>
                  <a:pt x="57912" y="105155"/>
                </a:moveTo>
                <a:lnTo>
                  <a:pt x="56387" y="105155"/>
                </a:lnTo>
                <a:lnTo>
                  <a:pt x="55952" y="104938"/>
                </a:lnTo>
                <a:lnTo>
                  <a:pt x="57150" y="104698"/>
                </a:lnTo>
                <a:lnTo>
                  <a:pt x="58347" y="104938"/>
                </a:lnTo>
                <a:lnTo>
                  <a:pt x="57912" y="105155"/>
                </a:lnTo>
                <a:close/>
              </a:path>
              <a:path w="114300" h="142239">
                <a:moveTo>
                  <a:pt x="56387" y="105155"/>
                </a:moveTo>
                <a:lnTo>
                  <a:pt x="55816" y="104965"/>
                </a:lnTo>
                <a:lnTo>
                  <a:pt x="55952" y="104938"/>
                </a:lnTo>
                <a:lnTo>
                  <a:pt x="56387" y="105155"/>
                </a:lnTo>
                <a:close/>
              </a:path>
              <a:path w="114300" h="142239">
                <a:moveTo>
                  <a:pt x="57912" y="105155"/>
                </a:moveTo>
                <a:lnTo>
                  <a:pt x="58347" y="104938"/>
                </a:lnTo>
                <a:lnTo>
                  <a:pt x="58483" y="104965"/>
                </a:lnTo>
                <a:lnTo>
                  <a:pt x="57912" y="105155"/>
                </a:lnTo>
                <a:close/>
              </a:path>
              <a:path w="114300" h="142239">
                <a:moveTo>
                  <a:pt x="56387" y="105155"/>
                </a:moveTo>
                <a:lnTo>
                  <a:pt x="54864" y="105155"/>
                </a:lnTo>
                <a:lnTo>
                  <a:pt x="55816" y="104965"/>
                </a:lnTo>
                <a:lnTo>
                  <a:pt x="56387" y="105155"/>
                </a:lnTo>
                <a:close/>
              </a:path>
              <a:path w="114300" h="142239">
                <a:moveTo>
                  <a:pt x="59436" y="105155"/>
                </a:moveTo>
                <a:lnTo>
                  <a:pt x="57912" y="105155"/>
                </a:lnTo>
                <a:lnTo>
                  <a:pt x="58483" y="104965"/>
                </a:lnTo>
                <a:lnTo>
                  <a:pt x="59436" y="105155"/>
                </a:lnTo>
                <a:close/>
              </a:path>
              <a:path w="114300" h="142239">
                <a:moveTo>
                  <a:pt x="91439" y="129539"/>
                </a:moveTo>
                <a:lnTo>
                  <a:pt x="22859" y="129539"/>
                </a:lnTo>
                <a:lnTo>
                  <a:pt x="22859" y="128015"/>
                </a:lnTo>
                <a:lnTo>
                  <a:pt x="21336" y="126491"/>
                </a:lnTo>
                <a:lnTo>
                  <a:pt x="16764" y="120395"/>
                </a:lnTo>
                <a:lnTo>
                  <a:pt x="97536" y="120395"/>
                </a:lnTo>
                <a:lnTo>
                  <a:pt x="92964" y="126491"/>
                </a:lnTo>
                <a:lnTo>
                  <a:pt x="91439" y="128015"/>
                </a:lnTo>
                <a:lnTo>
                  <a:pt x="91439" y="129539"/>
                </a:lnTo>
                <a:close/>
              </a:path>
              <a:path w="114300" h="142239">
                <a:moveTo>
                  <a:pt x="82296" y="135635"/>
                </a:moveTo>
                <a:lnTo>
                  <a:pt x="32004" y="135635"/>
                </a:lnTo>
                <a:lnTo>
                  <a:pt x="30480" y="134111"/>
                </a:lnTo>
                <a:lnTo>
                  <a:pt x="24384" y="129539"/>
                </a:lnTo>
                <a:lnTo>
                  <a:pt x="89916" y="129539"/>
                </a:lnTo>
                <a:lnTo>
                  <a:pt x="83820" y="134111"/>
                </a:lnTo>
                <a:lnTo>
                  <a:pt x="82296" y="135635"/>
                </a:lnTo>
                <a:close/>
              </a:path>
              <a:path w="114300" h="142239">
                <a:moveTo>
                  <a:pt x="71628" y="140207"/>
                </a:moveTo>
                <a:lnTo>
                  <a:pt x="42672" y="140207"/>
                </a:lnTo>
                <a:lnTo>
                  <a:pt x="35052" y="137159"/>
                </a:lnTo>
                <a:lnTo>
                  <a:pt x="33528" y="135635"/>
                </a:lnTo>
                <a:lnTo>
                  <a:pt x="80772" y="135635"/>
                </a:lnTo>
                <a:lnTo>
                  <a:pt x="79248" y="137159"/>
                </a:lnTo>
                <a:lnTo>
                  <a:pt x="71628" y="140207"/>
                </a:lnTo>
                <a:close/>
              </a:path>
              <a:path w="114300" h="142239">
                <a:moveTo>
                  <a:pt x="67056" y="141731"/>
                </a:moveTo>
                <a:lnTo>
                  <a:pt x="47244" y="141731"/>
                </a:lnTo>
                <a:lnTo>
                  <a:pt x="45719" y="140207"/>
                </a:lnTo>
                <a:lnTo>
                  <a:pt x="68580" y="140207"/>
                </a:lnTo>
                <a:lnTo>
                  <a:pt x="67056" y="14173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 txBox="1"/>
          <p:nvPr/>
        </p:nvSpPr>
        <p:spPr>
          <a:xfrm>
            <a:off x="4460298" y="2677715"/>
            <a:ext cx="301625" cy="11779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41275">
              <a:lnSpc>
                <a:spcPts val="2740"/>
              </a:lnSpc>
            </a:pPr>
            <a:r>
              <a:rPr dirty="0" sz="2400">
                <a:latin typeface="宋体"/>
                <a:cs typeface="宋体"/>
              </a:rPr>
              <a:t>+</a:t>
            </a:r>
            <a:endParaRPr sz="2400">
              <a:latin typeface="宋体"/>
              <a:cs typeface="宋体"/>
            </a:endParaRPr>
          </a:p>
          <a:p>
            <a:pPr marL="12700">
              <a:lnSpc>
                <a:spcPts val="3220"/>
              </a:lnSpc>
            </a:pPr>
            <a:r>
              <a:rPr dirty="0" sz="2800" spc="-170">
                <a:latin typeface="Times New Roman"/>
                <a:cs typeface="Times New Roman"/>
              </a:rPr>
              <a:t>v</a:t>
            </a:r>
            <a:r>
              <a:rPr dirty="0" baseline="-21021" sz="2775" spc="15">
                <a:latin typeface="Times New Roman"/>
                <a:cs typeface="Times New Roman"/>
              </a:rPr>
              <a:t>o</a:t>
            </a:r>
            <a:endParaRPr baseline="-21021" sz="2775">
              <a:latin typeface="Times New Roman"/>
              <a:cs typeface="Times New Roman"/>
            </a:endParaRPr>
          </a:p>
          <a:p>
            <a:pPr marL="57785">
              <a:lnSpc>
                <a:spcPct val="100000"/>
              </a:lnSpc>
              <a:spcBef>
                <a:spcPts val="375"/>
              </a:spcBef>
            </a:pPr>
            <a:r>
              <a:rPr dirty="0" sz="2400">
                <a:latin typeface="宋体"/>
                <a:cs typeface="宋体"/>
              </a:rPr>
              <a:t>-</a:t>
            </a:r>
            <a:endParaRPr sz="2400">
              <a:latin typeface="宋体"/>
              <a:cs typeface="宋体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1174470" y="2339578"/>
            <a:ext cx="260350" cy="9042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 marL="81915">
              <a:lnSpc>
                <a:spcPct val="100000"/>
              </a:lnSpc>
            </a:pPr>
            <a:r>
              <a:rPr dirty="0" sz="2400">
                <a:latin typeface="宋体"/>
                <a:cs typeface="宋体"/>
              </a:rPr>
              <a:t>+</a:t>
            </a:r>
            <a:endParaRPr sz="2400">
              <a:latin typeface="宋体"/>
              <a:cs typeface="宋体"/>
            </a:endParaRPr>
          </a:p>
          <a:p>
            <a:pPr algn="ctr" marR="3810">
              <a:lnSpc>
                <a:spcPct val="100000"/>
              </a:lnSpc>
              <a:spcBef>
                <a:spcPts val="390"/>
              </a:spcBef>
            </a:pPr>
            <a:r>
              <a:rPr dirty="0" sz="2800" spc="-170">
                <a:latin typeface="Times New Roman"/>
                <a:cs typeface="Times New Roman"/>
              </a:rPr>
              <a:t>v</a:t>
            </a:r>
            <a:r>
              <a:rPr dirty="0" baseline="-21021" sz="2775">
                <a:latin typeface="Times New Roman"/>
                <a:cs typeface="Times New Roman"/>
              </a:rPr>
              <a:t>i</a:t>
            </a:r>
            <a:endParaRPr baseline="-21021" sz="2775">
              <a:latin typeface="Times New Roman"/>
              <a:cs typeface="Times New Roman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1191768" y="4094226"/>
            <a:ext cx="227329" cy="0"/>
          </a:xfrm>
          <a:custGeom>
            <a:avLst/>
            <a:gdLst/>
            <a:ahLst/>
            <a:cxnLst/>
            <a:rect l="l" t="t" r="r" b="b"/>
            <a:pathLst>
              <a:path w="227330" h="0">
                <a:moveTo>
                  <a:pt x="0" y="0"/>
                </a:moveTo>
                <a:lnTo>
                  <a:pt x="227076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1320545" y="3672840"/>
            <a:ext cx="0" cy="424180"/>
          </a:xfrm>
          <a:custGeom>
            <a:avLst/>
            <a:gdLst/>
            <a:ahLst/>
            <a:cxnLst/>
            <a:rect l="l" t="t" r="r" b="b"/>
            <a:pathLst>
              <a:path w="0" h="424179">
                <a:moveTo>
                  <a:pt x="0" y="0"/>
                </a:moveTo>
                <a:lnTo>
                  <a:pt x="0" y="423671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1269491" y="3569207"/>
            <a:ext cx="114300" cy="142240"/>
          </a:xfrm>
          <a:custGeom>
            <a:avLst/>
            <a:gdLst/>
            <a:ahLst/>
            <a:cxnLst/>
            <a:rect l="l" t="t" r="r" b="b"/>
            <a:pathLst>
              <a:path w="114300" h="142239">
                <a:moveTo>
                  <a:pt x="67056" y="1523"/>
                </a:moveTo>
                <a:lnTo>
                  <a:pt x="47244" y="1523"/>
                </a:lnTo>
                <a:lnTo>
                  <a:pt x="54864" y="0"/>
                </a:lnTo>
                <a:lnTo>
                  <a:pt x="59436" y="0"/>
                </a:lnTo>
                <a:lnTo>
                  <a:pt x="67056" y="1523"/>
                </a:lnTo>
                <a:close/>
              </a:path>
              <a:path w="114300" h="142239">
                <a:moveTo>
                  <a:pt x="80772" y="6095"/>
                </a:moveTo>
                <a:lnTo>
                  <a:pt x="33528" y="6095"/>
                </a:lnTo>
                <a:lnTo>
                  <a:pt x="35052" y="4571"/>
                </a:lnTo>
                <a:lnTo>
                  <a:pt x="42672" y="1523"/>
                </a:lnTo>
                <a:lnTo>
                  <a:pt x="71628" y="1523"/>
                </a:lnTo>
                <a:lnTo>
                  <a:pt x="79248" y="4571"/>
                </a:lnTo>
                <a:lnTo>
                  <a:pt x="80772" y="6095"/>
                </a:lnTo>
                <a:close/>
              </a:path>
              <a:path w="114300" h="142239">
                <a:moveTo>
                  <a:pt x="106679" y="108203"/>
                </a:moveTo>
                <a:lnTo>
                  <a:pt x="7620" y="108203"/>
                </a:lnTo>
                <a:lnTo>
                  <a:pt x="7620" y="106679"/>
                </a:lnTo>
                <a:lnTo>
                  <a:pt x="4572" y="97535"/>
                </a:lnTo>
                <a:lnTo>
                  <a:pt x="3048" y="96011"/>
                </a:lnTo>
                <a:lnTo>
                  <a:pt x="3048" y="94487"/>
                </a:lnTo>
                <a:lnTo>
                  <a:pt x="1524" y="85343"/>
                </a:lnTo>
                <a:lnTo>
                  <a:pt x="1524" y="82295"/>
                </a:lnTo>
                <a:lnTo>
                  <a:pt x="0" y="71627"/>
                </a:lnTo>
                <a:lnTo>
                  <a:pt x="0" y="68579"/>
                </a:lnTo>
                <a:lnTo>
                  <a:pt x="1524" y="57911"/>
                </a:lnTo>
                <a:lnTo>
                  <a:pt x="1524" y="56387"/>
                </a:lnTo>
                <a:lnTo>
                  <a:pt x="3048" y="45719"/>
                </a:lnTo>
                <a:lnTo>
                  <a:pt x="4572" y="44195"/>
                </a:lnTo>
                <a:lnTo>
                  <a:pt x="4572" y="42671"/>
                </a:lnTo>
                <a:lnTo>
                  <a:pt x="7620" y="35051"/>
                </a:lnTo>
                <a:lnTo>
                  <a:pt x="7620" y="33527"/>
                </a:lnTo>
                <a:lnTo>
                  <a:pt x="9144" y="32003"/>
                </a:lnTo>
                <a:lnTo>
                  <a:pt x="13716" y="24383"/>
                </a:lnTo>
                <a:lnTo>
                  <a:pt x="16764" y="21335"/>
                </a:lnTo>
                <a:lnTo>
                  <a:pt x="21336" y="15239"/>
                </a:lnTo>
                <a:lnTo>
                  <a:pt x="24384" y="12191"/>
                </a:lnTo>
                <a:lnTo>
                  <a:pt x="30480" y="7619"/>
                </a:lnTo>
                <a:lnTo>
                  <a:pt x="32004" y="6095"/>
                </a:lnTo>
                <a:lnTo>
                  <a:pt x="82296" y="6095"/>
                </a:lnTo>
                <a:lnTo>
                  <a:pt x="83820" y="7619"/>
                </a:lnTo>
                <a:lnTo>
                  <a:pt x="89916" y="12191"/>
                </a:lnTo>
                <a:lnTo>
                  <a:pt x="99060" y="21335"/>
                </a:lnTo>
                <a:lnTo>
                  <a:pt x="99060" y="22859"/>
                </a:lnTo>
                <a:lnTo>
                  <a:pt x="100584" y="24383"/>
                </a:lnTo>
                <a:lnTo>
                  <a:pt x="105155" y="32003"/>
                </a:lnTo>
                <a:lnTo>
                  <a:pt x="106679" y="33527"/>
                </a:lnTo>
                <a:lnTo>
                  <a:pt x="106679" y="35051"/>
                </a:lnTo>
                <a:lnTo>
                  <a:pt x="107289" y="36575"/>
                </a:lnTo>
                <a:lnTo>
                  <a:pt x="56387" y="36575"/>
                </a:lnTo>
                <a:lnTo>
                  <a:pt x="51816" y="38099"/>
                </a:lnTo>
                <a:lnTo>
                  <a:pt x="53339" y="38099"/>
                </a:lnTo>
                <a:lnTo>
                  <a:pt x="50292" y="39623"/>
                </a:lnTo>
                <a:lnTo>
                  <a:pt x="44195" y="45719"/>
                </a:lnTo>
                <a:lnTo>
                  <a:pt x="46024" y="45719"/>
                </a:lnTo>
                <a:lnTo>
                  <a:pt x="43586" y="48767"/>
                </a:lnTo>
                <a:lnTo>
                  <a:pt x="42672" y="48767"/>
                </a:lnTo>
                <a:lnTo>
                  <a:pt x="41148" y="51815"/>
                </a:lnTo>
                <a:lnTo>
                  <a:pt x="41656" y="51815"/>
                </a:lnTo>
                <a:lnTo>
                  <a:pt x="39624" y="57911"/>
                </a:lnTo>
                <a:lnTo>
                  <a:pt x="40131" y="57911"/>
                </a:lnTo>
                <a:lnTo>
                  <a:pt x="38100" y="64007"/>
                </a:lnTo>
                <a:lnTo>
                  <a:pt x="39188" y="64007"/>
                </a:lnTo>
                <a:lnTo>
                  <a:pt x="38535" y="68579"/>
                </a:lnTo>
                <a:lnTo>
                  <a:pt x="38100" y="68579"/>
                </a:lnTo>
                <a:lnTo>
                  <a:pt x="38100" y="71627"/>
                </a:lnTo>
                <a:lnTo>
                  <a:pt x="38535" y="71627"/>
                </a:lnTo>
                <a:lnTo>
                  <a:pt x="39188" y="76199"/>
                </a:lnTo>
                <a:lnTo>
                  <a:pt x="38100" y="76199"/>
                </a:lnTo>
                <a:lnTo>
                  <a:pt x="40277" y="83819"/>
                </a:lnTo>
                <a:lnTo>
                  <a:pt x="39624" y="83819"/>
                </a:lnTo>
                <a:lnTo>
                  <a:pt x="42672" y="92963"/>
                </a:lnTo>
                <a:lnTo>
                  <a:pt x="44500" y="92963"/>
                </a:lnTo>
                <a:lnTo>
                  <a:pt x="45415" y="94487"/>
                </a:lnTo>
                <a:lnTo>
                  <a:pt x="44195" y="94487"/>
                </a:lnTo>
                <a:lnTo>
                  <a:pt x="50292" y="100583"/>
                </a:lnTo>
                <a:lnTo>
                  <a:pt x="53339" y="102107"/>
                </a:lnTo>
                <a:lnTo>
                  <a:pt x="51816" y="102107"/>
                </a:lnTo>
                <a:lnTo>
                  <a:pt x="55816" y="103441"/>
                </a:lnTo>
                <a:lnTo>
                  <a:pt x="54864" y="103631"/>
                </a:lnTo>
                <a:lnTo>
                  <a:pt x="107696" y="103631"/>
                </a:lnTo>
                <a:lnTo>
                  <a:pt x="106679" y="106679"/>
                </a:lnTo>
                <a:lnTo>
                  <a:pt x="106679" y="108203"/>
                </a:lnTo>
                <a:close/>
              </a:path>
              <a:path w="114300" h="142239">
                <a:moveTo>
                  <a:pt x="53339" y="38099"/>
                </a:moveTo>
                <a:lnTo>
                  <a:pt x="51816" y="38099"/>
                </a:lnTo>
                <a:lnTo>
                  <a:pt x="56387" y="36575"/>
                </a:lnTo>
                <a:lnTo>
                  <a:pt x="53339" y="38099"/>
                </a:lnTo>
                <a:close/>
              </a:path>
              <a:path w="114300" h="142239">
                <a:moveTo>
                  <a:pt x="60960" y="38099"/>
                </a:moveTo>
                <a:lnTo>
                  <a:pt x="53339" y="38099"/>
                </a:lnTo>
                <a:lnTo>
                  <a:pt x="56387" y="36575"/>
                </a:lnTo>
                <a:lnTo>
                  <a:pt x="57912" y="36575"/>
                </a:lnTo>
                <a:lnTo>
                  <a:pt x="60960" y="38099"/>
                </a:lnTo>
                <a:close/>
              </a:path>
              <a:path w="114300" h="142239">
                <a:moveTo>
                  <a:pt x="111252" y="45719"/>
                </a:moveTo>
                <a:lnTo>
                  <a:pt x="70104" y="45719"/>
                </a:lnTo>
                <a:lnTo>
                  <a:pt x="64008" y="39623"/>
                </a:lnTo>
                <a:lnTo>
                  <a:pt x="57912" y="36575"/>
                </a:lnTo>
                <a:lnTo>
                  <a:pt x="62484" y="38099"/>
                </a:lnTo>
                <a:lnTo>
                  <a:pt x="107899" y="38099"/>
                </a:lnTo>
                <a:lnTo>
                  <a:pt x="109728" y="42671"/>
                </a:lnTo>
                <a:lnTo>
                  <a:pt x="109728" y="44195"/>
                </a:lnTo>
                <a:lnTo>
                  <a:pt x="111252" y="45719"/>
                </a:lnTo>
                <a:close/>
              </a:path>
              <a:path w="114300" h="142239">
                <a:moveTo>
                  <a:pt x="107899" y="38099"/>
                </a:moveTo>
                <a:lnTo>
                  <a:pt x="62484" y="38099"/>
                </a:lnTo>
                <a:lnTo>
                  <a:pt x="57912" y="36575"/>
                </a:lnTo>
                <a:lnTo>
                  <a:pt x="107289" y="36575"/>
                </a:lnTo>
                <a:lnTo>
                  <a:pt x="107899" y="38099"/>
                </a:lnTo>
                <a:close/>
              </a:path>
              <a:path w="114300" h="142239">
                <a:moveTo>
                  <a:pt x="47244" y="42671"/>
                </a:moveTo>
                <a:lnTo>
                  <a:pt x="50292" y="39623"/>
                </a:lnTo>
                <a:lnTo>
                  <a:pt x="53339" y="38099"/>
                </a:lnTo>
                <a:lnTo>
                  <a:pt x="47244" y="42671"/>
                </a:lnTo>
                <a:close/>
              </a:path>
              <a:path w="114300" h="142239">
                <a:moveTo>
                  <a:pt x="67055" y="42671"/>
                </a:moveTo>
                <a:lnTo>
                  <a:pt x="60960" y="38099"/>
                </a:lnTo>
                <a:lnTo>
                  <a:pt x="64008" y="39623"/>
                </a:lnTo>
                <a:lnTo>
                  <a:pt x="67055" y="42671"/>
                </a:lnTo>
                <a:close/>
              </a:path>
              <a:path w="114300" h="142239">
                <a:moveTo>
                  <a:pt x="46024" y="45719"/>
                </a:moveTo>
                <a:lnTo>
                  <a:pt x="44195" y="45719"/>
                </a:lnTo>
                <a:lnTo>
                  <a:pt x="47244" y="44195"/>
                </a:lnTo>
                <a:lnTo>
                  <a:pt x="46024" y="45719"/>
                </a:lnTo>
                <a:close/>
              </a:path>
              <a:path w="114300" h="142239">
                <a:moveTo>
                  <a:pt x="72281" y="50727"/>
                </a:moveTo>
                <a:lnTo>
                  <a:pt x="67056" y="44195"/>
                </a:lnTo>
                <a:lnTo>
                  <a:pt x="70104" y="45719"/>
                </a:lnTo>
                <a:lnTo>
                  <a:pt x="111252" y="45719"/>
                </a:lnTo>
                <a:lnTo>
                  <a:pt x="111687" y="48767"/>
                </a:lnTo>
                <a:lnTo>
                  <a:pt x="71628" y="48767"/>
                </a:lnTo>
                <a:lnTo>
                  <a:pt x="72281" y="50727"/>
                </a:lnTo>
                <a:close/>
              </a:path>
              <a:path w="114300" h="142239">
                <a:moveTo>
                  <a:pt x="41148" y="51815"/>
                </a:moveTo>
                <a:lnTo>
                  <a:pt x="42672" y="48767"/>
                </a:lnTo>
                <a:lnTo>
                  <a:pt x="42018" y="50727"/>
                </a:lnTo>
                <a:lnTo>
                  <a:pt x="41148" y="51815"/>
                </a:lnTo>
                <a:close/>
              </a:path>
              <a:path w="114300" h="142239">
                <a:moveTo>
                  <a:pt x="42018" y="50727"/>
                </a:moveTo>
                <a:lnTo>
                  <a:pt x="42672" y="48767"/>
                </a:lnTo>
                <a:lnTo>
                  <a:pt x="43586" y="48767"/>
                </a:lnTo>
                <a:lnTo>
                  <a:pt x="42018" y="50727"/>
                </a:lnTo>
                <a:close/>
              </a:path>
              <a:path w="114300" h="142239">
                <a:moveTo>
                  <a:pt x="73152" y="51815"/>
                </a:moveTo>
                <a:lnTo>
                  <a:pt x="72281" y="50727"/>
                </a:lnTo>
                <a:lnTo>
                  <a:pt x="71628" y="48767"/>
                </a:lnTo>
                <a:lnTo>
                  <a:pt x="73152" y="51815"/>
                </a:lnTo>
                <a:close/>
              </a:path>
              <a:path w="114300" h="142239">
                <a:moveTo>
                  <a:pt x="112122" y="51815"/>
                </a:moveTo>
                <a:lnTo>
                  <a:pt x="73152" y="51815"/>
                </a:lnTo>
                <a:lnTo>
                  <a:pt x="71628" y="48767"/>
                </a:lnTo>
                <a:lnTo>
                  <a:pt x="111687" y="48767"/>
                </a:lnTo>
                <a:lnTo>
                  <a:pt x="112122" y="51815"/>
                </a:lnTo>
                <a:close/>
              </a:path>
              <a:path w="114300" h="142239">
                <a:moveTo>
                  <a:pt x="41656" y="51815"/>
                </a:moveTo>
                <a:lnTo>
                  <a:pt x="41148" y="51815"/>
                </a:lnTo>
                <a:lnTo>
                  <a:pt x="42018" y="50727"/>
                </a:lnTo>
                <a:lnTo>
                  <a:pt x="41656" y="51815"/>
                </a:lnTo>
                <a:close/>
              </a:path>
              <a:path w="114300" h="142239">
                <a:moveTo>
                  <a:pt x="112775" y="57911"/>
                </a:moveTo>
                <a:lnTo>
                  <a:pt x="74676" y="57911"/>
                </a:lnTo>
                <a:lnTo>
                  <a:pt x="72281" y="50727"/>
                </a:lnTo>
                <a:lnTo>
                  <a:pt x="73152" y="51815"/>
                </a:lnTo>
                <a:lnTo>
                  <a:pt x="112122" y="51815"/>
                </a:lnTo>
                <a:lnTo>
                  <a:pt x="112775" y="56387"/>
                </a:lnTo>
                <a:lnTo>
                  <a:pt x="112775" y="57911"/>
                </a:lnTo>
                <a:close/>
              </a:path>
              <a:path w="114300" h="142239">
                <a:moveTo>
                  <a:pt x="40131" y="57911"/>
                </a:moveTo>
                <a:lnTo>
                  <a:pt x="39624" y="57911"/>
                </a:lnTo>
                <a:lnTo>
                  <a:pt x="41148" y="54863"/>
                </a:lnTo>
                <a:lnTo>
                  <a:pt x="40131" y="57911"/>
                </a:lnTo>
                <a:close/>
              </a:path>
              <a:path w="114300" h="142239">
                <a:moveTo>
                  <a:pt x="113646" y="64007"/>
                </a:moveTo>
                <a:lnTo>
                  <a:pt x="76200" y="64007"/>
                </a:lnTo>
                <a:lnTo>
                  <a:pt x="73152" y="54863"/>
                </a:lnTo>
                <a:lnTo>
                  <a:pt x="74676" y="57911"/>
                </a:lnTo>
                <a:lnTo>
                  <a:pt x="112775" y="57911"/>
                </a:lnTo>
                <a:lnTo>
                  <a:pt x="113646" y="64007"/>
                </a:lnTo>
                <a:close/>
              </a:path>
              <a:path w="114300" h="142239">
                <a:moveTo>
                  <a:pt x="39188" y="64007"/>
                </a:moveTo>
                <a:lnTo>
                  <a:pt x="38100" y="64007"/>
                </a:lnTo>
                <a:lnTo>
                  <a:pt x="39624" y="60959"/>
                </a:lnTo>
                <a:lnTo>
                  <a:pt x="39188" y="64007"/>
                </a:lnTo>
                <a:close/>
              </a:path>
              <a:path w="114300" h="142239">
                <a:moveTo>
                  <a:pt x="75982" y="70103"/>
                </a:moveTo>
                <a:lnTo>
                  <a:pt x="74676" y="60959"/>
                </a:lnTo>
                <a:lnTo>
                  <a:pt x="76200" y="64007"/>
                </a:lnTo>
                <a:lnTo>
                  <a:pt x="113646" y="64007"/>
                </a:lnTo>
                <a:lnTo>
                  <a:pt x="114300" y="68579"/>
                </a:lnTo>
                <a:lnTo>
                  <a:pt x="76200" y="68579"/>
                </a:lnTo>
                <a:lnTo>
                  <a:pt x="75982" y="70103"/>
                </a:lnTo>
                <a:close/>
              </a:path>
              <a:path w="114300" h="142239">
                <a:moveTo>
                  <a:pt x="38100" y="71627"/>
                </a:moveTo>
                <a:lnTo>
                  <a:pt x="38100" y="68579"/>
                </a:lnTo>
                <a:lnTo>
                  <a:pt x="38317" y="70103"/>
                </a:lnTo>
                <a:lnTo>
                  <a:pt x="38100" y="71627"/>
                </a:lnTo>
                <a:close/>
              </a:path>
              <a:path w="114300" h="142239">
                <a:moveTo>
                  <a:pt x="38317" y="70103"/>
                </a:moveTo>
                <a:lnTo>
                  <a:pt x="38100" y="68579"/>
                </a:lnTo>
                <a:lnTo>
                  <a:pt x="38535" y="68579"/>
                </a:lnTo>
                <a:lnTo>
                  <a:pt x="38317" y="70103"/>
                </a:lnTo>
                <a:close/>
              </a:path>
              <a:path w="114300" h="142239">
                <a:moveTo>
                  <a:pt x="76200" y="71627"/>
                </a:moveTo>
                <a:lnTo>
                  <a:pt x="75982" y="70103"/>
                </a:lnTo>
                <a:lnTo>
                  <a:pt x="76200" y="68579"/>
                </a:lnTo>
                <a:lnTo>
                  <a:pt x="76200" y="71627"/>
                </a:lnTo>
                <a:close/>
              </a:path>
              <a:path w="114300" h="142239">
                <a:moveTo>
                  <a:pt x="114300" y="71627"/>
                </a:moveTo>
                <a:lnTo>
                  <a:pt x="76200" y="71627"/>
                </a:lnTo>
                <a:lnTo>
                  <a:pt x="76200" y="68579"/>
                </a:lnTo>
                <a:lnTo>
                  <a:pt x="114300" y="68579"/>
                </a:lnTo>
                <a:lnTo>
                  <a:pt x="114300" y="71627"/>
                </a:lnTo>
                <a:close/>
              </a:path>
              <a:path w="114300" h="142239">
                <a:moveTo>
                  <a:pt x="38535" y="71627"/>
                </a:moveTo>
                <a:lnTo>
                  <a:pt x="38100" y="71627"/>
                </a:lnTo>
                <a:lnTo>
                  <a:pt x="38317" y="70103"/>
                </a:lnTo>
                <a:lnTo>
                  <a:pt x="38535" y="71627"/>
                </a:lnTo>
                <a:close/>
              </a:path>
              <a:path w="114300" h="142239">
                <a:moveTo>
                  <a:pt x="74676" y="79247"/>
                </a:moveTo>
                <a:lnTo>
                  <a:pt x="75982" y="70103"/>
                </a:lnTo>
                <a:lnTo>
                  <a:pt x="76200" y="71627"/>
                </a:lnTo>
                <a:lnTo>
                  <a:pt x="114300" y="71627"/>
                </a:lnTo>
                <a:lnTo>
                  <a:pt x="113646" y="76199"/>
                </a:lnTo>
                <a:lnTo>
                  <a:pt x="76200" y="76199"/>
                </a:lnTo>
                <a:lnTo>
                  <a:pt x="74676" y="79247"/>
                </a:lnTo>
                <a:close/>
              </a:path>
              <a:path w="114300" h="142239">
                <a:moveTo>
                  <a:pt x="39624" y="79247"/>
                </a:moveTo>
                <a:lnTo>
                  <a:pt x="38100" y="76199"/>
                </a:lnTo>
                <a:lnTo>
                  <a:pt x="39188" y="76199"/>
                </a:lnTo>
                <a:lnTo>
                  <a:pt x="39624" y="79247"/>
                </a:lnTo>
                <a:close/>
              </a:path>
              <a:path w="114300" h="142239">
                <a:moveTo>
                  <a:pt x="73152" y="86867"/>
                </a:moveTo>
                <a:lnTo>
                  <a:pt x="76200" y="76199"/>
                </a:lnTo>
                <a:lnTo>
                  <a:pt x="113646" y="76199"/>
                </a:lnTo>
                <a:lnTo>
                  <a:pt x="112775" y="82295"/>
                </a:lnTo>
                <a:lnTo>
                  <a:pt x="112775" y="83819"/>
                </a:lnTo>
                <a:lnTo>
                  <a:pt x="74676" y="83819"/>
                </a:lnTo>
                <a:lnTo>
                  <a:pt x="73152" y="86867"/>
                </a:lnTo>
                <a:close/>
              </a:path>
              <a:path w="114300" h="142239">
                <a:moveTo>
                  <a:pt x="41148" y="86867"/>
                </a:moveTo>
                <a:lnTo>
                  <a:pt x="39624" y="83819"/>
                </a:lnTo>
                <a:lnTo>
                  <a:pt x="40277" y="83819"/>
                </a:lnTo>
                <a:lnTo>
                  <a:pt x="41148" y="86867"/>
                </a:lnTo>
                <a:close/>
              </a:path>
              <a:path w="114300" h="142239">
                <a:moveTo>
                  <a:pt x="72281" y="91004"/>
                </a:moveTo>
                <a:lnTo>
                  <a:pt x="74676" y="83819"/>
                </a:lnTo>
                <a:lnTo>
                  <a:pt x="112775" y="83819"/>
                </a:lnTo>
                <a:lnTo>
                  <a:pt x="112775" y="85343"/>
                </a:lnTo>
                <a:lnTo>
                  <a:pt x="112014" y="89915"/>
                </a:lnTo>
                <a:lnTo>
                  <a:pt x="73152" y="89915"/>
                </a:lnTo>
                <a:lnTo>
                  <a:pt x="72281" y="91004"/>
                </a:lnTo>
                <a:close/>
              </a:path>
              <a:path w="114300" h="142239">
                <a:moveTo>
                  <a:pt x="44500" y="92963"/>
                </a:moveTo>
                <a:lnTo>
                  <a:pt x="42672" y="92963"/>
                </a:lnTo>
                <a:lnTo>
                  <a:pt x="42672" y="89915"/>
                </a:lnTo>
                <a:lnTo>
                  <a:pt x="44500" y="92963"/>
                </a:lnTo>
                <a:close/>
              </a:path>
              <a:path w="114300" h="142239">
                <a:moveTo>
                  <a:pt x="71628" y="92963"/>
                </a:moveTo>
                <a:lnTo>
                  <a:pt x="72281" y="91004"/>
                </a:lnTo>
                <a:lnTo>
                  <a:pt x="73152" y="89915"/>
                </a:lnTo>
                <a:lnTo>
                  <a:pt x="71628" y="92963"/>
                </a:lnTo>
                <a:close/>
              </a:path>
              <a:path w="114300" h="142239">
                <a:moveTo>
                  <a:pt x="111506" y="92963"/>
                </a:moveTo>
                <a:lnTo>
                  <a:pt x="71628" y="92963"/>
                </a:lnTo>
                <a:lnTo>
                  <a:pt x="73152" y="89915"/>
                </a:lnTo>
                <a:lnTo>
                  <a:pt x="112014" y="89915"/>
                </a:lnTo>
                <a:lnTo>
                  <a:pt x="111506" y="92963"/>
                </a:lnTo>
                <a:close/>
              </a:path>
              <a:path w="114300" h="142239">
                <a:moveTo>
                  <a:pt x="67056" y="97535"/>
                </a:moveTo>
                <a:lnTo>
                  <a:pt x="72281" y="91004"/>
                </a:lnTo>
                <a:lnTo>
                  <a:pt x="71628" y="92963"/>
                </a:lnTo>
                <a:lnTo>
                  <a:pt x="111506" y="92963"/>
                </a:lnTo>
                <a:lnTo>
                  <a:pt x="111252" y="94487"/>
                </a:lnTo>
                <a:lnTo>
                  <a:pt x="70104" y="94487"/>
                </a:lnTo>
                <a:lnTo>
                  <a:pt x="67056" y="97535"/>
                </a:lnTo>
                <a:close/>
              </a:path>
              <a:path w="114300" h="142239">
                <a:moveTo>
                  <a:pt x="47244" y="97535"/>
                </a:moveTo>
                <a:lnTo>
                  <a:pt x="44195" y="94487"/>
                </a:lnTo>
                <a:lnTo>
                  <a:pt x="45415" y="94487"/>
                </a:lnTo>
                <a:lnTo>
                  <a:pt x="47244" y="97535"/>
                </a:lnTo>
                <a:close/>
              </a:path>
              <a:path w="114300" h="142239">
                <a:moveTo>
                  <a:pt x="107696" y="103631"/>
                </a:moveTo>
                <a:lnTo>
                  <a:pt x="60960" y="103631"/>
                </a:lnTo>
                <a:lnTo>
                  <a:pt x="70104" y="94487"/>
                </a:lnTo>
                <a:lnTo>
                  <a:pt x="111252" y="94487"/>
                </a:lnTo>
                <a:lnTo>
                  <a:pt x="111252" y="96011"/>
                </a:lnTo>
                <a:lnTo>
                  <a:pt x="109728" y="97535"/>
                </a:lnTo>
                <a:lnTo>
                  <a:pt x="107696" y="103631"/>
                </a:lnTo>
                <a:close/>
              </a:path>
              <a:path w="114300" h="142239">
                <a:moveTo>
                  <a:pt x="53339" y="102107"/>
                </a:moveTo>
                <a:lnTo>
                  <a:pt x="50292" y="100583"/>
                </a:lnTo>
                <a:lnTo>
                  <a:pt x="47244" y="97535"/>
                </a:lnTo>
                <a:lnTo>
                  <a:pt x="53339" y="102107"/>
                </a:lnTo>
                <a:close/>
              </a:path>
              <a:path w="114300" h="142239">
                <a:moveTo>
                  <a:pt x="59944" y="102615"/>
                </a:moveTo>
                <a:lnTo>
                  <a:pt x="64008" y="100583"/>
                </a:lnTo>
                <a:lnTo>
                  <a:pt x="62484" y="102107"/>
                </a:lnTo>
                <a:lnTo>
                  <a:pt x="59944" y="102615"/>
                </a:lnTo>
                <a:close/>
              </a:path>
              <a:path w="114300" h="142239">
                <a:moveTo>
                  <a:pt x="55816" y="103441"/>
                </a:moveTo>
                <a:lnTo>
                  <a:pt x="51816" y="102107"/>
                </a:lnTo>
                <a:lnTo>
                  <a:pt x="54356" y="102615"/>
                </a:lnTo>
                <a:lnTo>
                  <a:pt x="55952" y="103414"/>
                </a:lnTo>
                <a:lnTo>
                  <a:pt x="55816" y="103441"/>
                </a:lnTo>
                <a:close/>
              </a:path>
              <a:path w="114300" h="142239">
                <a:moveTo>
                  <a:pt x="54356" y="102615"/>
                </a:moveTo>
                <a:lnTo>
                  <a:pt x="51816" y="102107"/>
                </a:lnTo>
                <a:lnTo>
                  <a:pt x="53339" y="102107"/>
                </a:lnTo>
                <a:lnTo>
                  <a:pt x="54356" y="102615"/>
                </a:lnTo>
                <a:close/>
              </a:path>
              <a:path w="114300" h="142239">
                <a:moveTo>
                  <a:pt x="58483" y="103441"/>
                </a:moveTo>
                <a:lnTo>
                  <a:pt x="58347" y="103414"/>
                </a:lnTo>
                <a:lnTo>
                  <a:pt x="59944" y="102615"/>
                </a:lnTo>
                <a:lnTo>
                  <a:pt x="62484" y="102107"/>
                </a:lnTo>
                <a:lnTo>
                  <a:pt x="58483" y="103441"/>
                </a:lnTo>
                <a:close/>
              </a:path>
              <a:path w="114300" h="142239">
                <a:moveTo>
                  <a:pt x="60960" y="103631"/>
                </a:moveTo>
                <a:lnTo>
                  <a:pt x="59436" y="103631"/>
                </a:lnTo>
                <a:lnTo>
                  <a:pt x="58483" y="103441"/>
                </a:lnTo>
                <a:lnTo>
                  <a:pt x="62484" y="102107"/>
                </a:lnTo>
                <a:lnTo>
                  <a:pt x="60960" y="103631"/>
                </a:lnTo>
                <a:close/>
              </a:path>
              <a:path w="114300" h="142239">
                <a:moveTo>
                  <a:pt x="55952" y="103414"/>
                </a:moveTo>
                <a:lnTo>
                  <a:pt x="54356" y="102615"/>
                </a:lnTo>
                <a:lnTo>
                  <a:pt x="57150" y="103174"/>
                </a:lnTo>
                <a:lnTo>
                  <a:pt x="55952" y="103414"/>
                </a:lnTo>
                <a:close/>
              </a:path>
              <a:path w="114300" h="142239">
                <a:moveTo>
                  <a:pt x="58347" y="103414"/>
                </a:moveTo>
                <a:lnTo>
                  <a:pt x="57150" y="103174"/>
                </a:lnTo>
                <a:lnTo>
                  <a:pt x="59944" y="102615"/>
                </a:lnTo>
                <a:lnTo>
                  <a:pt x="58347" y="103414"/>
                </a:lnTo>
                <a:close/>
              </a:path>
              <a:path w="114300" h="142239">
                <a:moveTo>
                  <a:pt x="57912" y="103631"/>
                </a:moveTo>
                <a:lnTo>
                  <a:pt x="56387" y="103631"/>
                </a:lnTo>
                <a:lnTo>
                  <a:pt x="55952" y="103414"/>
                </a:lnTo>
                <a:lnTo>
                  <a:pt x="57150" y="103174"/>
                </a:lnTo>
                <a:lnTo>
                  <a:pt x="58347" y="103414"/>
                </a:lnTo>
                <a:lnTo>
                  <a:pt x="57912" y="103631"/>
                </a:lnTo>
                <a:close/>
              </a:path>
              <a:path w="114300" h="142239">
                <a:moveTo>
                  <a:pt x="56387" y="103631"/>
                </a:moveTo>
                <a:lnTo>
                  <a:pt x="55816" y="103441"/>
                </a:lnTo>
                <a:lnTo>
                  <a:pt x="55952" y="103414"/>
                </a:lnTo>
                <a:lnTo>
                  <a:pt x="56387" y="103631"/>
                </a:lnTo>
                <a:close/>
              </a:path>
              <a:path w="114300" h="142239">
                <a:moveTo>
                  <a:pt x="57912" y="103631"/>
                </a:moveTo>
                <a:lnTo>
                  <a:pt x="58347" y="103414"/>
                </a:lnTo>
                <a:lnTo>
                  <a:pt x="58483" y="103441"/>
                </a:lnTo>
                <a:lnTo>
                  <a:pt x="57912" y="103631"/>
                </a:lnTo>
                <a:close/>
              </a:path>
              <a:path w="114300" h="142239">
                <a:moveTo>
                  <a:pt x="56387" y="103631"/>
                </a:moveTo>
                <a:lnTo>
                  <a:pt x="54864" y="103631"/>
                </a:lnTo>
                <a:lnTo>
                  <a:pt x="55816" y="103441"/>
                </a:lnTo>
                <a:lnTo>
                  <a:pt x="56387" y="103631"/>
                </a:lnTo>
                <a:close/>
              </a:path>
              <a:path w="114300" h="142239">
                <a:moveTo>
                  <a:pt x="59436" y="103631"/>
                </a:moveTo>
                <a:lnTo>
                  <a:pt x="57912" y="103631"/>
                </a:lnTo>
                <a:lnTo>
                  <a:pt x="58483" y="103441"/>
                </a:lnTo>
                <a:lnTo>
                  <a:pt x="59436" y="103631"/>
                </a:lnTo>
                <a:close/>
              </a:path>
              <a:path w="114300" h="142239">
                <a:moveTo>
                  <a:pt x="100584" y="117347"/>
                </a:moveTo>
                <a:lnTo>
                  <a:pt x="13716" y="117347"/>
                </a:lnTo>
                <a:lnTo>
                  <a:pt x="9144" y="109727"/>
                </a:lnTo>
                <a:lnTo>
                  <a:pt x="9144" y="108203"/>
                </a:lnTo>
                <a:lnTo>
                  <a:pt x="105155" y="108203"/>
                </a:lnTo>
                <a:lnTo>
                  <a:pt x="105155" y="109727"/>
                </a:lnTo>
                <a:lnTo>
                  <a:pt x="100584" y="117347"/>
                </a:lnTo>
                <a:close/>
              </a:path>
              <a:path w="114300" h="142239">
                <a:moveTo>
                  <a:pt x="92964" y="126491"/>
                </a:moveTo>
                <a:lnTo>
                  <a:pt x="21336" y="126491"/>
                </a:lnTo>
                <a:lnTo>
                  <a:pt x="16764" y="120395"/>
                </a:lnTo>
                <a:lnTo>
                  <a:pt x="15240" y="118871"/>
                </a:lnTo>
                <a:lnTo>
                  <a:pt x="15240" y="117347"/>
                </a:lnTo>
                <a:lnTo>
                  <a:pt x="99060" y="117347"/>
                </a:lnTo>
                <a:lnTo>
                  <a:pt x="99060" y="118871"/>
                </a:lnTo>
                <a:lnTo>
                  <a:pt x="97536" y="120395"/>
                </a:lnTo>
                <a:lnTo>
                  <a:pt x="92964" y="126491"/>
                </a:lnTo>
                <a:close/>
              </a:path>
              <a:path w="114300" h="142239">
                <a:moveTo>
                  <a:pt x="91439" y="128015"/>
                </a:moveTo>
                <a:lnTo>
                  <a:pt x="22859" y="128015"/>
                </a:lnTo>
                <a:lnTo>
                  <a:pt x="22859" y="126491"/>
                </a:lnTo>
                <a:lnTo>
                  <a:pt x="91439" y="126491"/>
                </a:lnTo>
                <a:lnTo>
                  <a:pt x="91439" y="128015"/>
                </a:lnTo>
                <a:close/>
              </a:path>
              <a:path w="114300" h="142239">
                <a:moveTo>
                  <a:pt x="83820" y="134111"/>
                </a:moveTo>
                <a:lnTo>
                  <a:pt x="30480" y="134111"/>
                </a:lnTo>
                <a:lnTo>
                  <a:pt x="24384" y="128015"/>
                </a:lnTo>
                <a:lnTo>
                  <a:pt x="89916" y="128015"/>
                </a:lnTo>
                <a:lnTo>
                  <a:pt x="83820" y="134111"/>
                </a:lnTo>
                <a:close/>
              </a:path>
              <a:path w="114300" h="142239">
                <a:moveTo>
                  <a:pt x="80772" y="135635"/>
                </a:moveTo>
                <a:lnTo>
                  <a:pt x="33528" y="135635"/>
                </a:lnTo>
                <a:lnTo>
                  <a:pt x="32004" y="134111"/>
                </a:lnTo>
                <a:lnTo>
                  <a:pt x="82296" y="134111"/>
                </a:lnTo>
                <a:lnTo>
                  <a:pt x="80772" y="135635"/>
                </a:lnTo>
                <a:close/>
              </a:path>
              <a:path w="114300" h="142239">
                <a:moveTo>
                  <a:pt x="71628" y="138683"/>
                </a:moveTo>
                <a:lnTo>
                  <a:pt x="42672" y="138683"/>
                </a:lnTo>
                <a:lnTo>
                  <a:pt x="35052" y="135635"/>
                </a:lnTo>
                <a:lnTo>
                  <a:pt x="79248" y="135635"/>
                </a:lnTo>
                <a:lnTo>
                  <a:pt x="71628" y="138683"/>
                </a:lnTo>
                <a:close/>
              </a:path>
              <a:path w="114300" h="142239">
                <a:moveTo>
                  <a:pt x="68580" y="140207"/>
                </a:moveTo>
                <a:lnTo>
                  <a:pt x="45719" y="140207"/>
                </a:lnTo>
                <a:lnTo>
                  <a:pt x="44195" y="138683"/>
                </a:lnTo>
                <a:lnTo>
                  <a:pt x="70104" y="138683"/>
                </a:lnTo>
                <a:lnTo>
                  <a:pt x="68580" y="140207"/>
                </a:lnTo>
                <a:close/>
              </a:path>
              <a:path w="114300" h="142239">
                <a:moveTo>
                  <a:pt x="59436" y="141731"/>
                </a:moveTo>
                <a:lnTo>
                  <a:pt x="54864" y="141731"/>
                </a:lnTo>
                <a:lnTo>
                  <a:pt x="47244" y="140207"/>
                </a:lnTo>
                <a:lnTo>
                  <a:pt x="67056" y="140207"/>
                </a:lnTo>
                <a:lnTo>
                  <a:pt x="59436" y="14173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 txBox="1"/>
          <p:nvPr/>
        </p:nvSpPr>
        <p:spPr>
          <a:xfrm>
            <a:off x="1256506" y="3313509"/>
            <a:ext cx="177800" cy="3733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>
                <a:latin typeface="宋体"/>
                <a:cs typeface="宋体"/>
              </a:rPr>
              <a:t>-</a:t>
            </a:r>
            <a:endParaRPr sz="2400">
              <a:latin typeface="宋体"/>
              <a:cs typeface="宋体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3972142" y="2089093"/>
            <a:ext cx="432434" cy="4933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200">
                <a:solidFill>
                  <a:srgbClr val="FF0000"/>
                </a:solidFill>
                <a:latin typeface="宋体"/>
                <a:cs typeface="宋体"/>
              </a:rPr>
              <a:t>⊕</a:t>
            </a:r>
            <a:endParaRPr sz="3200">
              <a:latin typeface="宋体"/>
              <a:cs typeface="宋体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1752017" y="5333524"/>
            <a:ext cx="1638300" cy="4889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1111250" algn="l"/>
              </a:tabLst>
            </a:pPr>
            <a:r>
              <a:rPr dirty="0" sz="2800" spc="-30">
                <a:latin typeface="Times New Roman"/>
                <a:cs typeface="Times New Roman"/>
              </a:rPr>
              <a:t>v</a:t>
            </a:r>
            <a:r>
              <a:rPr dirty="0" baseline="-21021" sz="2775" spc="-44">
                <a:latin typeface="Times New Roman"/>
                <a:cs typeface="Times New Roman"/>
              </a:rPr>
              <a:t>n</a:t>
            </a:r>
            <a:r>
              <a:rPr dirty="0" baseline="-21021" sz="2775" spc="359">
                <a:latin typeface="Times New Roman"/>
                <a:cs typeface="Times New Roman"/>
              </a:rPr>
              <a:t> </a:t>
            </a:r>
            <a:r>
              <a:rPr dirty="0" sz="2800" spc="-1270" b="1">
                <a:latin typeface="Times New Roman"/>
                <a:cs typeface="Times New Roman"/>
              </a:rPr>
              <a:t></a:t>
            </a:r>
            <a:r>
              <a:rPr dirty="0" sz="2800" spc="10" b="1">
                <a:latin typeface="Times New Roman"/>
                <a:cs typeface="Times New Roman"/>
              </a:rPr>
              <a:t> </a:t>
            </a:r>
            <a:r>
              <a:rPr dirty="0" sz="2800" spc="-30">
                <a:latin typeface="Times New Roman"/>
                <a:cs typeface="Times New Roman"/>
              </a:rPr>
              <a:t>v</a:t>
            </a:r>
            <a:r>
              <a:rPr dirty="0" baseline="-21021" sz="2775" spc="-44">
                <a:latin typeface="Times New Roman"/>
                <a:cs typeface="Times New Roman"/>
              </a:rPr>
              <a:t>p	</a:t>
            </a:r>
            <a:r>
              <a:rPr dirty="0" sz="2800" spc="10">
                <a:latin typeface="Times New Roman"/>
                <a:cs typeface="Times New Roman"/>
              </a:rPr>
              <a:t>=</a:t>
            </a:r>
            <a:r>
              <a:rPr dirty="0" sz="2800" spc="-100">
                <a:latin typeface="Times New Roman"/>
                <a:cs typeface="Times New Roman"/>
              </a:rPr>
              <a:t> </a:t>
            </a:r>
            <a:r>
              <a:rPr dirty="0" sz="2800" spc="-85">
                <a:latin typeface="Times New Roman"/>
                <a:cs typeface="Times New Roman"/>
              </a:rPr>
              <a:t>v</a:t>
            </a:r>
            <a:r>
              <a:rPr dirty="0" baseline="-21021" sz="2775" spc="-127">
                <a:latin typeface="Times New Roman"/>
                <a:cs typeface="Times New Roman"/>
              </a:rPr>
              <a:t>i</a:t>
            </a:r>
            <a:endParaRPr baseline="-21021" sz="2775">
              <a:latin typeface="Times New Roman"/>
              <a:cs typeface="Times New Roman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1942836" y="5116518"/>
            <a:ext cx="534670" cy="3130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00" b="1">
                <a:solidFill>
                  <a:srgbClr val="0000CC"/>
                </a:solidFill>
                <a:latin typeface="Microsoft JhengHei"/>
                <a:cs typeface="Microsoft JhengHei"/>
              </a:rPr>
              <a:t>虚短</a:t>
            </a:r>
            <a:endParaRPr sz="2000">
              <a:latin typeface="Microsoft JhengHei"/>
              <a:cs typeface="Microsoft JhengHei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2815720" y="5096635"/>
            <a:ext cx="537210" cy="3130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00" spc="20" b="1">
                <a:solidFill>
                  <a:srgbClr val="0000CC"/>
                </a:solidFill>
                <a:latin typeface="Microsoft JhengHei"/>
                <a:cs typeface="Microsoft JhengHei"/>
              </a:rPr>
              <a:t>虚</a:t>
            </a:r>
            <a:r>
              <a:rPr dirty="0" sz="2000" b="1">
                <a:solidFill>
                  <a:srgbClr val="0000CC"/>
                </a:solidFill>
                <a:latin typeface="Microsoft JhengHei"/>
                <a:cs typeface="Microsoft JhengHei"/>
              </a:rPr>
              <a:t>断</a:t>
            </a:r>
            <a:endParaRPr sz="2000">
              <a:latin typeface="Microsoft JhengHei"/>
              <a:cs typeface="Microsoft JhengHei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2465069" y="6236874"/>
            <a:ext cx="332740" cy="0"/>
          </a:xfrm>
          <a:custGeom>
            <a:avLst/>
            <a:gdLst/>
            <a:ahLst/>
            <a:cxnLst/>
            <a:rect l="l" t="t" r="r" b="b"/>
            <a:pathLst>
              <a:path w="332739" h="0">
                <a:moveTo>
                  <a:pt x="0" y="0"/>
                </a:moveTo>
                <a:lnTo>
                  <a:pt x="332327" y="0"/>
                </a:lnTo>
              </a:path>
            </a:pathLst>
          </a:custGeom>
          <a:ln w="1744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3651122" y="6236874"/>
            <a:ext cx="401320" cy="0"/>
          </a:xfrm>
          <a:custGeom>
            <a:avLst/>
            <a:gdLst/>
            <a:ahLst/>
            <a:cxnLst/>
            <a:rect l="l" t="t" r="r" b="b"/>
            <a:pathLst>
              <a:path w="401320" h="0">
                <a:moveTo>
                  <a:pt x="0" y="0"/>
                </a:moveTo>
                <a:lnTo>
                  <a:pt x="401192" y="0"/>
                </a:lnTo>
              </a:path>
            </a:pathLst>
          </a:custGeom>
          <a:ln w="1744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 txBox="1"/>
          <p:nvPr/>
        </p:nvSpPr>
        <p:spPr>
          <a:xfrm>
            <a:off x="1858772" y="6225539"/>
            <a:ext cx="179705" cy="2413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500" spc="-50">
                <a:latin typeface="Times New Roman"/>
                <a:cs typeface="Times New Roman"/>
              </a:rPr>
              <a:t>v</a:t>
            </a:r>
            <a:r>
              <a:rPr dirty="0" sz="1500" spc="5">
                <a:latin typeface="Times New Roman"/>
                <a:cs typeface="Times New Roman"/>
              </a:rPr>
              <a:t>f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1649983" y="5995923"/>
            <a:ext cx="248285" cy="4083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600" spc="-125">
                <a:latin typeface="Times New Roman"/>
                <a:cs typeface="Times New Roman"/>
              </a:rPr>
              <a:t>A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2488183" y="6251955"/>
            <a:ext cx="242570" cy="4603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600" spc="-20">
                <a:latin typeface="Times New Roman"/>
                <a:cs typeface="Times New Roman"/>
              </a:rPr>
              <a:t>v</a:t>
            </a:r>
            <a:r>
              <a:rPr dirty="0" baseline="-25925" sz="2250" spc="7">
                <a:latin typeface="Times New Roman"/>
                <a:cs typeface="Times New Roman"/>
              </a:rPr>
              <a:t>i</a:t>
            </a:r>
            <a:endParaRPr baseline="-25925" sz="2250">
              <a:latin typeface="Times New Roman"/>
              <a:cs typeface="Times New Roman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3678633" y="6251955"/>
            <a:ext cx="334010" cy="4603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600" spc="-75">
                <a:latin typeface="Times New Roman"/>
                <a:cs typeface="Times New Roman"/>
              </a:rPr>
              <a:t>R</a:t>
            </a:r>
            <a:r>
              <a:rPr dirty="0" baseline="-25925" sz="2250" spc="15">
                <a:latin typeface="Times New Roman"/>
                <a:cs typeface="Times New Roman"/>
              </a:rPr>
              <a:t>1</a:t>
            </a:r>
            <a:endParaRPr baseline="-25925" sz="2250">
              <a:latin typeface="Times New Roman"/>
              <a:cs typeface="Times New Roman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2160524" y="5771896"/>
            <a:ext cx="590550" cy="6324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20040">
              <a:lnSpc>
                <a:spcPts val="1914"/>
              </a:lnSpc>
            </a:pPr>
            <a:r>
              <a:rPr dirty="0" sz="2600" spc="-135">
                <a:latin typeface="Times New Roman"/>
                <a:cs typeface="Times New Roman"/>
              </a:rPr>
              <a:t>v</a:t>
            </a:r>
            <a:endParaRPr sz="2600">
              <a:latin typeface="Times New Roman"/>
              <a:cs typeface="Times New Roman"/>
            </a:endParaRPr>
          </a:p>
          <a:p>
            <a:pPr marL="12700">
              <a:lnSpc>
                <a:spcPts val="1914"/>
              </a:lnSpc>
              <a:tabLst>
                <a:tab pos="480059" algn="l"/>
              </a:tabLst>
            </a:pPr>
            <a:r>
              <a:rPr dirty="0" baseline="-22435" sz="3900" spc="-1739">
                <a:latin typeface="Times New Roman"/>
                <a:cs typeface="Times New Roman"/>
              </a:rPr>
              <a:t></a:t>
            </a:r>
            <a:r>
              <a:rPr dirty="0" baseline="-22435" sz="3900" spc="-1739">
                <a:latin typeface="Times New Roman"/>
                <a:cs typeface="Times New Roman"/>
              </a:rPr>
              <a:t>	</a:t>
            </a:r>
            <a:r>
              <a:rPr dirty="0" sz="1500" spc="10">
                <a:latin typeface="Times New Roman"/>
                <a:cs typeface="Times New Roman"/>
              </a:rPr>
              <a:t>o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2879475" y="5995923"/>
            <a:ext cx="1103630" cy="4083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809625" algn="l"/>
              </a:tabLst>
            </a:pPr>
            <a:r>
              <a:rPr dirty="0" sz="2600" spc="-1160">
                <a:latin typeface="Times New Roman"/>
                <a:cs typeface="Times New Roman"/>
              </a:rPr>
              <a:t></a:t>
            </a:r>
            <a:r>
              <a:rPr dirty="0" sz="2600" spc="-30">
                <a:latin typeface="Times New Roman"/>
                <a:cs typeface="Times New Roman"/>
              </a:rPr>
              <a:t> </a:t>
            </a:r>
            <a:r>
              <a:rPr dirty="0" sz="2600" spc="15">
                <a:latin typeface="Times New Roman"/>
                <a:cs typeface="Times New Roman"/>
              </a:rPr>
              <a:t>1</a:t>
            </a:r>
            <a:r>
              <a:rPr dirty="0" sz="2600" spc="-220">
                <a:latin typeface="Times New Roman"/>
                <a:cs typeface="Times New Roman"/>
              </a:rPr>
              <a:t> </a:t>
            </a:r>
            <a:r>
              <a:rPr dirty="0" sz="2600" spc="-1160">
                <a:latin typeface="Times New Roman"/>
                <a:cs typeface="Times New Roman"/>
              </a:rPr>
              <a:t></a:t>
            </a:r>
            <a:r>
              <a:rPr dirty="0" sz="2600">
                <a:latin typeface="Times New Roman"/>
                <a:cs typeface="Times New Roman"/>
              </a:rPr>
              <a:t>	</a:t>
            </a:r>
            <a:r>
              <a:rPr dirty="0" baseline="37393" sz="3900" spc="-52">
                <a:latin typeface="Times New Roman"/>
                <a:cs typeface="Times New Roman"/>
              </a:rPr>
              <a:t>R</a:t>
            </a:r>
            <a:r>
              <a:rPr dirty="0" baseline="38888" sz="2250" spc="7">
                <a:latin typeface="Times New Roman"/>
                <a:cs typeface="Times New Roman"/>
              </a:rPr>
              <a:t>f</a:t>
            </a:r>
            <a:endParaRPr baseline="38888" sz="2250">
              <a:latin typeface="Times New Roman"/>
              <a:cs typeface="Times New Roman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7160514" y="3502152"/>
            <a:ext cx="0" cy="166370"/>
          </a:xfrm>
          <a:custGeom>
            <a:avLst/>
            <a:gdLst/>
            <a:ahLst/>
            <a:cxnLst/>
            <a:rect l="l" t="t" r="r" b="b"/>
            <a:pathLst>
              <a:path w="0" h="166370">
                <a:moveTo>
                  <a:pt x="0" y="0"/>
                </a:moveTo>
                <a:lnTo>
                  <a:pt x="0" y="166116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7160514" y="4099559"/>
            <a:ext cx="0" cy="303530"/>
          </a:xfrm>
          <a:custGeom>
            <a:avLst/>
            <a:gdLst/>
            <a:ahLst/>
            <a:cxnLst/>
            <a:rect l="l" t="t" r="r" b="b"/>
            <a:pathLst>
              <a:path w="0" h="303529">
                <a:moveTo>
                  <a:pt x="0" y="0"/>
                </a:moveTo>
                <a:lnTo>
                  <a:pt x="0" y="303275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8718042" y="2058924"/>
            <a:ext cx="0" cy="1252855"/>
          </a:xfrm>
          <a:custGeom>
            <a:avLst/>
            <a:gdLst/>
            <a:ahLst/>
            <a:cxnLst/>
            <a:rect l="l" t="t" r="r" b="b"/>
            <a:pathLst>
              <a:path w="0" h="1252854">
                <a:moveTo>
                  <a:pt x="0" y="0"/>
                </a:moveTo>
                <a:lnTo>
                  <a:pt x="0" y="1252727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7465314" y="2763011"/>
            <a:ext cx="0" cy="1010919"/>
          </a:xfrm>
          <a:custGeom>
            <a:avLst/>
            <a:gdLst/>
            <a:ahLst/>
            <a:cxnLst/>
            <a:rect l="l" t="t" r="r" b="b"/>
            <a:pathLst>
              <a:path w="0" h="1010920">
                <a:moveTo>
                  <a:pt x="0" y="0"/>
                </a:moveTo>
                <a:lnTo>
                  <a:pt x="0" y="1010412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7455407" y="2746248"/>
            <a:ext cx="974090" cy="576580"/>
          </a:xfrm>
          <a:custGeom>
            <a:avLst/>
            <a:gdLst/>
            <a:ahLst/>
            <a:cxnLst/>
            <a:rect l="l" t="t" r="r" b="b"/>
            <a:pathLst>
              <a:path w="974090" h="576579">
                <a:moveTo>
                  <a:pt x="954024" y="576071"/>
                </a:moveTo>
                <a:lnTo>
                  <a:pt x="0" y="33527"/>
                </a:lnTo>
                <a:lnTo>
                  <a:pt x="18288" y="0"/>
                </a:lnTo>
                <a:lnTo>
                  <a:pt x="973836" y="542543"/>
                </a:lnTo>
                <a:lnTo>
                  <a:pt x="954024" y="57607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7456932" y="3288791"/>
            <a:ext cx="970915" cy="501650"/>
          </a:xfrm>
          <a:custGeom>
            <a:avLst/>
            <a:gdLst/>
            <a:ahLst/>
            <a:cxnLst/>
            <a:rect l="l" t="t" r="r" b="b"/>
            <a:pathLst>
              <a:path w="970915" h="501650">
                <a:moveTo>
                  <a:pt x="16764" y="501396"/>
                </a:moveTo>
                <a:lnTo>
                  <a:pt x="0" y="466343"/>
                </a:lnTo>
                <a:lnTo>
                  <a:pt x="954023" y="0"/>
                </a:lnTo>
                <a:lnTo>
                  <a:pt x="970787" y="33527"/>
                </a:lnTo>
                <a:lnTo>
                  <a:pt x="16764" y="5013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 txBox="1"/>
          <p:nvPr/>
        </p:nvSpPr>
        <p:spPr>
          <a:xfrm>
            <a:off x="7514431" y="2787253"/>
            <a:ext cx="177800" cy="8864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>
                <a:latin typeface="宋体"/>
                <a:cs typeface="宋体"/>
              </a:rPr>
              <a:t>-</a:t>
            </a:r>
            <a:endParaRPr sz="2400">
              <a:latin typeface="宋体"/>
              <a:cs typeface="宋体"/>
            </a:endParaRPr>
          </a:p>
          <a:p>
            <a:pPr marL="12700">
              <a:lnSpc>
                <a:spcPct val="100000"/>
              </a:lnSpc>
              <a:spcBef>
                <a:spcPts val="1160"/>
              </a:spcBef>
            </a:pPr>
            <a:r>
              <a:rPr dirty="0" sz="2400">
                <a:latin typeface="宋体"/>
                <a:cs typeface="宋体"/>
              </a:rPr>
              <a:t>+</a:t>
            </a:r>
            <a:endParaRPr sz="2400">
              <a:latin typeface="宋体"/>
              <a:cs typeface="宋体"/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6761988" y="3024377"/>
            <a:ext cx="730250" cy="0"/>
          </a:xfrm>
          <a:custGeom>
            <a:avLst/>
            <a:gdLst/>
            <a:ahLst/>
            <a:cxnLst/>
            <a:rect l="l" t="t" r="r" b="b"/>
            <a:pathLst>
              <a:path w="730250" h="0">
                <a:moveTo>
                  <a:pt x="0" y="0"/>
                </a:moveTo>
                <a:lnTo>
                  <a:pt x="729996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6070092" y="3024377"/>
            <a:ext cx="259079" cy="0"/>
          </a:xfrm>
          <a:custGeom>
            <a:avLst/>
            <a:gdLst/>
            <a:ahLst/>
            <a:cxnLst/>
            <a:rect l="l" t="t" r="r" b="b"/>
            <a:pathLst>
              <a:path w="259079" h="0">
                <a:moveTo>
                  <a:pt x="0" y="0"/>
                </a:moveTo>
                <a:lnTo>
                  <a:pt x="259079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7158228" y="3502914"/>
            <a:ext cx="317500" cy="0"/>
          </a:xfrm>
          <a:custGeom>
            <a:avLst/>
            <a:gdLst/>
            <a:ahLst/>
            <a:cxnLst/>
            <a:rect l="l" t="t" r="r" b="b"/>
            <a:pathLst>
              <a:path w="317500" h="0">
                <a:moveTo>
                  <a:pt x="0" y="0"/>
                </a:moveTo>
                <a:lnTo>
                  <a:pt x="316991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7106411" y="3668267"/>
            <a:ext cx="127000" cy="431800"/>
          </a:xfrm>
          <a:custGeom>
            <a:avLst/>
            <a:gdLst/>
            <a:ahLst/>
            <a:cxnLst/>
            <a:rect l="l" t="t" r="r" b="b"/>
            <a:pathLst>
              <a:path w="127000" h="431800">
                <a:moveTo>
                  <a:pt x="0" y="0"/>
                </a:moveTo>
                <a:lnTo>
                  <a:pt x="126491" y="0"/>
                </a:lnTo>
                <a:lnTo>
                  <a:pt x="126491" y="431291"/>
                </a:lnTo>
                <a:lnTo>
                  <a:pt x="0" y="43129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7088123" y="3648455"/>
            <a:ext cx="163195" cy="471170"/>
          </a:xfrm>
          <a:custGeom>
            <a:avLst/>
            <a:gdLst/>
            <a:ahLst/>
            <a:cxnLst/>
            <a:rect l="l" t="t" r="r" b="b"/>
            <a:pathLst>
              <a:path w="163195" h="471170">
                <a:moveTo>
                  <a:pt x="163068" y="470915"/>
                </a:moveTo>
                <a:lnTo>
                  <a:pt x="0" y="470915"/>
                </a:lnTo>
                <a:lnTo>
                  <a:pt x="0" y="0"/>
                </a:lnTo>
                <a:lnTo>
                  <a:pt x="163068" y="0"/>
                </a:lnTo>
                <a:lnTo>
                  <a:pt x="163068" y="19812"/>
                </a:lnTo>
                <a:lnTo>
                  <a:pt x="38100" y="19812"/>
                </a:lnTo>
                <a:lnTo>
                  <a:pt x="18288" y="38100"/>
                </a:lnTo>
                <a:lnTo>
                  <a:pt x="38100" y="38100"/>
                </a:lnTo>
                <a:lnTo>
                  <a:pt x="38100" y="432815"/>
                </a:lnTo>
                <a:lnTo>
                  <a:pt x="18288" y="432815"/>
                </a:lnTo>
                <a:lnTo>
                  <a:pt x="38100" y="451104"/>
                </a:lnTo>
                <a:lnTo>
                  <a:pt x="163068" y="451104"/>
                </a:lnTo>
                <a:lnTo>
                  <a:pt x="163068" y="470915"/>
                </a:lnTo>
                <a:close/>
              </a:path>
              <a:path w="163195" h="471170">
                <a:moveTo>
                  <a:pt x="38100" y="38100"/>
                </a:moveTo>
                <a:lnTo>
                  <a:pt x="18288" y="38100"/>
                </a:lnTo>
                <a:lnTo>
                  <a:pt x="38100" y="19812"/>
                </a:lnTo>
                <a:lnTo>
                  <a:pt x="38100" y="38100"/>
                </a:lnTo>
                <a:close/>
              </a:path>
              <a:path w="163195" h="471170">
                <a:moveTo>
                  <a:pt x="124968" y="38100"/>
                </a:moveTo>
                <a:lnTo>
                  <a:pt x="38100" y="38100"/>
                </a:lnTo>
                <a:lnTo>
                  <a:pt x="38100" y="19812"/>
                </a:lnTo>
                <a:lnTo>
                  <a:pt x="124968" y="19812"/>
                </a:lnTo>
                <a:lnTo>
                  <a:pt x="124968" y="38100"/>
                </a:lnTo>
                <a:close/>
              </a:path>
              <a:path w="163195" h="471170">
                <a:moveTo>
                  <a:pt x="124968" y="451104"/>
                </a:moveTo>
                <a:lnTo>
                  <a:pt x="124968" y="19812"/>
                </a:lnTo>
                <a:lnTo>
                  <a:pt x="144779" y="38100"/>
                </a:lnTo>
                <a:lnTo>
                  <a:pt x="163068" y="38100"/>
                </a:lnTo>
                <a:lnTo>
                  <a:pt x="163068" y="432815"/>
                </a:lnTo>
                <a:lnTo>
                  <a:pt x="144779" y="432815"/>
                </a:lnTo>
                <a:lnTo>
                  <a:pt x="124968" y="451104"/>
                </a:lnTo>
                <a:close/>
              </a:path>
              <a:path w="163195" h="471170">
                <a:moveTo>
                  <a:pt x="163068" y="38100"/>
                </a:moveTo>
                <a:lnTo>
                  <a:pt x="144779" y="38100"/>
                </a:lnTo>
                <a:lnTo>
                  <a:pt x="124968" y="19812"/>
                </a:lnTo>
                <a:lnTo>
                  <a:pt x="163068" y="19812"/>
                </a:lnTo>
                <a:lnTo>
                  <a:pt x="163068" y="38100"/>
                </a:lnTo>
                <a:close/>
              </a:path>
              <a:path w="163195" h="471170">
                <a:moveTo>
                  <a:pt x="38100" y="451104"/>
                </a:moveTo>
                <a:lnTo>
                  <a:pt x="18288" y="432815"/>
                </a:lnTo>
                <a:lnTo>
                  <a:pt x="38100" y="432815"/>
                </a:lnTo>
                <a:lnTo>
                  <a:pt x="38100" y="451104"/>
                </a:lnTo>
                <a:close/>
              </a:path>
              <a:path w="163195" h="471170">
                <a:moveTo>
                  <a:pt x="124968" y="451104"/>
                </a:moveTo>
                <a:lnTo>
                  <a:pt x="38100" y="451104"/>
                </a:lnTo>
                <a:lnTo>
                  <a:pt x="38100" y="432815"/>
                </a:lnTo>
                <a:lnTo>
                  <a:pt x="124968" y="432815"/>
                </a:lnTo>
                <a:lnTo>
                  <a:pt x="124968" y="451104"/>
                </a:lnTo>
                <a:close/>
              </a:path>
              <a:path w="163195" h="471170">
                <a:moveTo>
                  <a:pt x="163068" y="451104"/>
                </a:moveTo>
                <a:lnTo>
                  <a:pt x="124968" y="451104"/>
                </a:lnTo>
                <a:lnTo>
                  <a:pt x="144779" y="432815"/>
                </a:lnTo>
                <a:lnTo>
                  <a:pt x="163068" y="432815"/>
                </a:lnTo>
                <a:lnTo>
                  <a:pt x="163068" y="4511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8418576" y="3297173"/>
            <a:ext cx="725805" cy="0"/>
          </a:xfrm>
          <a:custGeom>
            <a:avLst/>
            <a:gdLst/>
            <a:ahLst/>
            <a:cxnLst/>
            <a:rect l="l" t="t" r="r" b="b"/>
            <a:pathLst>
              <a:path w="725804" h="0">
                <a:moveTo>
                  <a:pt x="0" y="0"/>
                </a:moveTo>
                <a:lnTo>
                  <a:pt x="725423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5983223" y="2950464"/>
            <a:ext cx="106680" cy="128270"/>
          </a:xfrm>
          <a:custGeom>
            <a:avLst/>
            <a:gdLst/>
            <a:ahLst/>
            <a:cxnLst/>
            <a:rect l="l" t="t" r="r" b="b"/>
            <a:pathLst>
              <a:path w="106679" h="128269">
                <a:moveTo>
                  <a:pt x="62484" y="1524"/>
                </a:moveTo>
                <a:lnTo>
                  <a:pt x="44195" y="1524"/>
                </a:lnTo>
                <a:lnTo>
                  <a:pt x="50292" y="0"/>
                </a:lnTo>
                <a:lnTo>
                  <a:pt x="56387" y="0"/>
                </a:lnTo>
                <a:lnTo>
                  <a:pt x="62484" y="1524"/>
                </a:lnTo>
                <a:close/>
              </a:path>
              <a:path w="106679" h="128269">
                <a:moveTo>
                  <a:pt x="85344" y="13716"/>
                </a:moveTo>
                <a:lnTo>
                  <a:pt x="21336" y="13716"/>
                </a:lnTo>
                <a:lnTo>
                  <a:pt x="22859" y="12192"/>
                </a:lnTo>
                <a:lnTo>
                  <a:pt x="28956" y="7620"/>
                </a:lnTo>
                <a:lnTo>
                  <a:pt x="30480" y="6096"/>
                </a:lnTo>
                <a:lnTo>
                  <a:pt x="32004" y="6096"/>
                </a:lnTo>
                <a:lnTo>
                  <a:pt x="33528" y="4572"/>
                </a:lnTo>
                <a:lnTo>
                  <a:pt x="39624" y="3048"/>
                </a:lnTo>
                <a:lnTo>
                  <a:pt x="41148" y="1524"/>
                </a:lnTo>
                <a:lnTo>
                  <a:pt x="65532" y="1524"/>
                </a:lnTo>
                <a:lnTo>
                  <a:pt x="67056" y="3048"/>
                </a:lnTo>
                <a:lnTo>
                  <a:pt x="74676" y="4572"/>
                </a:lnTo>
                <a:lnTo>
                  <a:pt x="77724" y="7620"/>
                </a:lnTo>
                <a:lnTo>
                  <a:pt x="83820" y="12192"/>
                </a:lnTo>
                <a:lnTo>
                  <a:pt x="85344" y="12192"/>
                </a:lnTo>
                <a:lnTo>
                  <a:pt x="85344" y="13716"/>
                </a:lnTo>
                <a:close/>
              </a:path>
              <a:path w="106679" h="128269">
                <a:moveTo>
                  <a:pt x="48768" y="88392"/>
                </a:moveTo>
                <a:lnTo>
                  <a:pt x="45719" y="86868"/>
                </a:lnTo>
                <a:lnTo>
                  <a:pt x="3048" y="86868"/>
                </a:lnTo>
                <a:lnTo>
                  <a:pt x="1524" y="77724"/>
                </a:lnTo>
                <a:lnTo>
                  <a:pt x="1524" y="74676"/>
                </a:lnTo>
                <a:lnTo>
                  <a:pt x="0" y="65532"/>
                </a:lnTo>
                <a:lnTo>
                  <a:pt x="0" y="62484"/>
                </a:lnTo>
                <a:lnTo>
                  <a:pt x="1524" y="53340"/>
                </a:lnTo>
                <a:lnTo>
                  <a:pt x="1524" y="50292"/>
                </a:lnTo>
                <a:lnTo>
                  <a:pt x="3048" y="42672"/>
                </a:lnTo>
                <a:lnTo>
                  <a:pt x="4572" y="41148"/>
                </a:lnTo>
                <a:lnTo>
                  <a:pt x="4659" y="39406"/>
                </a:lnTo>
                <a:lnTo>
                  <a:pt x="7620" y="32004"/>
                </a:lnTo>
                <a:lnTo>
                  <a:pt x="7620" y="30480"/>
                </a:lnTo>
                <a:lnTo>
                  <a:pt x="9144" y="30480"/>
                </a:lnTo>
                <a:lnTo>
                  <a:pt x="9144" y="28956"/>
                </a:lnTo>
                <a:lnTo>
                  <a:pt x="13716" y="22860"/>
                </a:lnTo>
                <a:lnTo>
                  <a:pt x="13716" y="21336"/>
                </a:lnTo>
                <a:lnTo>
                  <a:pt x="15240" y="21336"/>
                </a:lnTo>
                <a:lnTo>
                  <a:pt x="15240" y="19812"/>
                </a:lnTo>
                <a:lnTo>
                  <a:pt x="19812" y="13716"/>
                </a:lnTo>
                <a:lnTo>
                  <a:pt x="86868" y="13716"/>
                </a:lnTo>
                <a:lnTo>
                  <a:pt x="91439" y="19812"/>
                </a:lnTo>
                <a:lnTo>
                  <a:pt x="92964" y="21336"/>
                </a:lnTo>
                <a:lnTo>
                  <a:pt x="92964" y="22860"/>
                </a:lnTo>
                <a:lnTo>
                  <a:pt x="97536" y="28956"/>
                </a:lnTo>
                <a:lnTo>
                  <a:pt x="99060" y="30480"/>
                </a:lnTo>
                <a:lnTo>
                  <a:pt x="99060" y="32004"/>
                </a:lnTo>
                <a:lnTo>
                  <a:pt x="101498" y="38100"/>
                </a:lnTo>
                <a:lnTo>
                  <a:pt x="50292" y="38100"/>
                </a:lnTo>
                <a:lnTo>
                  <a:pt x="51464" y="38334"/>
                </a:lnTo>
                <a:lnTo>
                  <a:pt x="50292" y="39116"/>
                </a:lnTo>
                <a:lnTo>
                  <a:pt x="48768" y="39624"/>
                </a:lnTo>
                <a:lnTo>
                  <a:pt x="45719" y="42672"/>
                </a:lnTo>
                <a:lnTo>
                  <a:pt x="43434" y="45720"/>
                </a:lnTo>
                <a:lnTo>
                  <a:pt x="42672" y="45720"/>
                </a:lnTo>
                <a:lnTo>
                  <a:pt x="41148" y="48768"/>
                </a:lnTo>
                <a:lnTo>
                  <a:pt x="41656" y="48768"/>
                </a:lnTo>
                <a:lnTo>
                  <a:pt x="39624" y="54864"/>
                </a:lnTo>
                <a:lnTo>
                  <a:pt x="39928" y="54864"/>
                </a:lnTo>
                <a:lnTo>
                  <a:pt x="38100" y="59436"/>
                </a:lnTo>
                <a:lnTo>
                  <a:pt x="39116" y="59436"/>
                </a:lnTo>
                <a:lnTo>
                  <a:pt x="38607" y="62484"/>
                </a:lnTo>
                <a:lnTo>
                  <a:pt x="38100" y="62484"/>
                </a:lnTo>
                <a:lnTo>
                  <a:pt x="38100" y="65532"/>
                </a:lnTo>
                <a:lnTo>
                  <a:pt x="38607" y="65532"/>
                </a:lnTo>
                <a:lnTo>
                  <a:pt x="39624" y="71628"/>
                </a:lnTo>
                <a:lnTo>
                  <a:pt x="40132" y="71628"/>
                </a:lnTo>
                <a:lnTo>
                  <a:pt x="40640" y="74676"/>
                </a:lnTo>
                <a:lnTo>
                  <a:pt x="39624" y="74676"/>
                </a:lnTo>
                <a:lnTo>
                  <a:pt x="41452" y="79248"/>
                </a:lnTo>
                <a:lnTo>
                  <a:pt x="41148" y="79248"/>
                </a:lnTo>
                <a:lnTo>
                  <a:pt x="42672" y="82296"/>
                </a:lnTo>
                <a:lnTo>
                  <a:pt x="43434" y="82296"/>
                </a:lnTo>
                <a:lnTo>
                  <a:pt x="44577" y="83820"/>
                </a:lnTo>
                <a:lnTo>
                  <a:pt x="44195" y="83820"/>
                </a:lnTo>
                <a:lnTo>
                  <a:pt x="48768" y="88392"/>
                </a:lnTo>
                <a:close/>
              </a:path>
              <a:path w="106679" h="128269">
                <a:moveTo>
                  <a:pt x="51464" y="38334"/>
                </a:moveTo>
                <a:lnTo>
                  <a:pt x="50292" y="38100"/>
                </a:lnTo>
                <a:lnTo>
                  <a:pt x="51816" y="38100"/>
                </a:lnTo>
                <a:lnTo>
                  <a:pt x="51464" y="38334"/>
                </a:lnTo>
                <a:close/>
              </a:path>
              <a:path w="106679" h="128269">
                <a:moveTo>
                  <a:pt x="51495" y="38340"/>
                </a:moveTo>
                <a:lnTo>
                  <a:pt x="51816" y="38100"/>
                </a:lnTo>
                <a:lnTo>
                  <a:pt x="51495" y="38340"/>
                </a:lnTo>
                <a:close/>
              </a:path>
              <a:path w="106679" h="128269">
                <a:moveTo>
                  <a:pt x="52196" y="38481"/>
                </a:moveTo>
                <a:lnTo>
                  <a:pt x="51495" y="38340"/>
                </a:lnTo>
                <a:lnTo>
                  <a:pt x="51816" y="38100"/>
                </a:lnTo>
                <a:lnTo>
                  <a:pt x="53339" y="38100"/>
                </a:lnTo>
                <a:lnTo>
                  <a:pt x="52196" y="38481"/>
                </a:lnTo>
                <a:close/>
              </a:path>
              <a:path w="106679" h="128269">
                <a:moveTo>
                  <a:pt x="52469" y="38535"/>
                </a:moveTo>
                <a:lnTo>
                  <a:pt x="52196" y="38481"/>
                </a:lnTo>
                <a:lnTo>
                  <a:pt x="53339" y="38100"/>
                </a:lnTo>
                <a:lnTo>
                  <a:pt x="52469" y="38535"/>
                </a:lnTo>
                <a:close/>
              </a:path>
              <a:path w="106679" h="128269">
                <a:moveTo>
                  <a:pt x="53339" y="38709"/>
                </a:moveTo>
                <a:lnTo>
                  <a:pt x="52469" y="38535"/>
                </a:lnTo>
                <a:lnTo>
                  <a:pt x="53339" y="38100"/>
                </a:lnTo>
                <a:lnTo>
                  <a:pt x="54210" y="38535"/>
                </a:lnTo>
                <a:lnTo>
                  <a:pt x="53339" y="38709"/>
                </a:lnTo>
                <a:close/>
              </a:path>
              <a:path w="106679" h="128269">
                <a:moveTo>
                  <a:pt x="54210" y="38535"/>
                </a:moveTo>
                <a:lnTo>
                  <a:pt x="53339" y="38100"/>
                </a:lnTo>
                <a:lnTo>
                  <a:pt x="54483" y="38481"/>
                </a:lnTo>
                <a:lnTo>
                  <a:pt x="54210" y="38535"/>
                </a:lnTo>
                <a:close/>
              </a:path>
              <a:path w="106679" h="128269">
                <a:moveTo>
                  <a:pt x="54483" y="38481"/>
                </a:moveTo>
                <a:lnTo>
                  <a:pt x="53339" y="38100"/>
                </a:lnTo>
                <a:lnTo>
                  <a:pt x="56387" y="38100"/>
                </a:lnTo>
                <a:lnTo>
                  <a:pt x="54483" y="38481"/>
                </a:lnTo>
                <a:close/>
              </a:path>
              <a:path w="106679" h="128269">
                <a:moveTo>
                  <a:pt x="57912" y="39624"/>
                </a:moveTo>
                <a:lnTo>
                  <a:pt x="54483" y="38481"/>
                </a:lnTo>
                <a:lnTo>
                  <a:pt x="56387" y="38100"/>
                </a:lnTo>
                <a:lnTo>
                  <a:pt x="57912" y="39624"/>
                </a:lnTo>
                <a:close/>
              </a:path>
              <a:path w="106679" h="128269">
                <a:moveTo>
                  <a:pt x="104851" y="48768"/>
                </a:moveTo>
                <a:lnTo>
                  <a:pt x="65532" y="48768"/>
                </a:lnTo>
                <a:lnTo>
                  <a:pt x="64008" y="45720"/>
                </a:lnTo>
                <a:lnTo>
                  <a:pt x="56387" y="38100"/>
                </a:lnTo>
                <a:lnTo>
                  <a:pt x="101498" y="38100"/>
                </a:lnTo>
                <a:lnTo>
                  <a:pt x="102108" y="39624"/>
                </a:lnTo>
                <a:lnTo>
                  <a:pt x="103632" y="41148"/>
                </a:lnTo>
                <a:lnTo>
                  <a:pt x="103632" y="42672"/>
                </a:lnTo>
                <a:lnTo>
                  <a:pt x="104851" y="48768"/>
                </a:lnTo>
                <a:close/>
              </a:path>
              <a:path w="106679" h="128269">
                <a:moveTo>
                  <a:pt x="50292" y="39116"/>
                </a:moveTo>
                <a:lnTo>
                  <a:pt x="51464" y="38334"/>
                </a:lnTo>
                <a:lnTo>
                  <a:pt x="50596" y="39014"/>
                </a:lnTo>
                <a:lnTo>
                  <a:pt x="50292" y="39116"/>
                </a:lnTo>
                <a:close/>
              </a:path>
              <a:path w="106679" h="128269">
                <a:moveTo>
                  <a:pt x="50596" y="39014"/>
                </a:moveTo>
                <a:lnTo>
                  <a:pt x="51495" y="38340"/>
                </a:lnTo>
                <a:lnTo>
                  <a:pt x="52197" y="38481"/>
                </a:lnTo>
                <a:lnTo>
                  <a:pt x="50596" y="39014"/>
                </a:lnTo>
                <a:close/>
              </a:path>
              <a:path w="106679" h="128269">
                <a:moveTo>
                  <a:pt x="50153" y="39346"/>
                </a:moveTo>
                <a:lnTo>
                  <a:pt x="50596" y="39014"/>
                </a:lnTo>
                <a:lnTo>
                  <a:pt x="52196" y="38481"/>
                </a:lnTo>
                <a:lnTo>
                  <a:pt x="52469" y="38535"/>
                </a:lnTo>
                <a:lnTo>
                  <a:pt x="51307" y="39116"/>
                </a:lnTo>
                <a:lnTo>
                  <a:pt x="50153" y="39346"/>
                </a:lnTo>
                <a:close/>
              </a:path>
              <a:path w="106679" h="128269">
                <a:moveTo>
                  <a:pt x="57912" y="39624"/>
                </a:moveTo>
                <a:lnTo>
                  <a:pt x="55371" y="39116"/>
                </a:lnTo>
                <a:lnTo>
                  <a:pt x="54210" y="38535"/>
                </a:lnTo>
                <a:lnTo>
                  <a:pt x="54483" y="38481"/>
                </a:lnTo>
                <a:lnTo>
                  <a:pt x="57912" y="39624"/>
                </a:lnTo>
                <a:close/>
              </a:path>
              <a:path w="106679" h="128269">
                <a:moveTo>
                  <a:pt x="51307" y="39116"/>
                </a:moveTo>
                <a:lnTo>
                  <a:pt x="52469" y="38535"/>
                </a:lnTo>
                <a:lnTo>
                  <a:pt x="53339" y="38709"/>
                </a:lnTo>
                <a:lnTo>
                  <a:pt x="51307" y="39116"/>
                </a:lnTo>
                <a:close/>
              </a:path>
              <a:path w="106679" h="128269">
                <a:moveTo>
                  <a:pt x="55371" y="39116"/>
                </a:moveTo>
                <a:lnTo>
                  <a:pt x="53339" y="38709"/>
                </a:lnTo>
                <a:lnTo>
                  <a:pt x="54210" y="38535"/>
                </a:lnTo>
                <a:lnTo>
                  <a:pt x="55371" y="39116"/>
                </a:lnTo>
                <a:close/>
              </a:path>
              <a:path w="106679" h="128269">
                <a:moveTo>
                  <a:pt x="49856" y="39406"/>
                </a:moveTo>
                <a:lnTo>
                  <a:pt x="50292" y="39116"/>
                </a:lnTo>
                <a:lnTo>
                  <a:pt x="50596" y="39014"/>
                </a:lnTo>
                <a:lnTo>
                  <a:pt x="50153" y="39346"/>
                </a:lnTo>
                <a:lnTo>
                  <a:pt x="49856" y="39406"/>
                </a:lnTo>
                <a:close/>
              </a:path>
              <a:path w="106679" h="128269">
                <a:moveTo>
                  <a:pt x="48768" y="39624"/>
                </a:moveTo>
                <a:lnTo>
                  <a:pt x="50292" y="39116"/>
                </a:lnTo>
                <a:lnTo>
                  <a:pt x="49856" y="39406"/>
                </a:lnTo>
                <a:lnTo>
                  <a:pt x="48768" y="39624"/>
                </a:lnTo>
                <a:close/>
              </a:path>
              <a:path w="106679" h="128269">
                <a:moveTo>
                  <a:pt x="48768" y="40386"/>
                </a:moveTo>
                <a:lnTo>
                  <a:pt x="50153" y="39346"/>
                </a:lnTo>
                <a:lnTo>
                  <a:pt x="51307" y="39116"/>
                </a:lnTo>
                <a:lnTo>
                  <a:pt x="48768" y="40386"/>
                </a:lnTo>
                <a:close/>
              </a:path>
              <a:path w="106679" h="128269">
                <a:moveTo>
                  <a:pt x="59436" y="41148"/>
                </a:moveTo>
                <a:lnTo>
                  <a:pt x="55371" y="39116"/>
                </a:lnTo>
                <a:lnTo>
                  <a:pt x="57912" y="39624"/>
                </a:lnTo>
                <a:lnTo>
                  <a:pt x="59436" y="41148"/>
                </a:lnTo>
                <a:close/>
              </a:path>
              <a:path w="106679" h="128269">
                <a:moveTo>
                  <a:pt x="47853" y="40843"/>
                </a:moveTo>
                <a:lnTo>
                  <a:pt x="48006" y="40640"/>
                </a:lnTo>
                <a:lnTo>
                  <a:pt x="49856" y="39406"/>
                </a:lnTo>
                <a:lnTo>
                  <a:pt x="50153" y="39346"/>
                </a:lnTo>
                <a:lnTo>
                  <a:pt x="48768" y="40386"/>
                </a:lnTo>
                <a:lnTo>
                  <a:pt x="47853" y="40843"/>
                </a:lnTo>
                <a:close/>
              </a:path>
              <a:path w="106679" h="128269">
                <a:moveTo>
                  <a:pt x="48006" y="40640"/>
                </a:moveTo>
                <a:lnTo>
                  <a:pt x="48768" y="39624"/>
                </a:lnTo>
                <a:lnTo>
                  <a:pt x="49856" y="39406"/>
                </a:lnTo>
                <a:lnTo>
                  <a:pt x="48006" y="40640"/>
                </a:lnTo>
                <a:close/>
              </a:path>
              <a:path w="106679" h="128269">
                <a:moveTo>
                  <a:pt x="47244" y="41148"/>
                </a:moveTo>
                <a:lnTo>
                  <a:pt x="48768" y="39624"/>
                </a:lnTo>
                <a:lnTo>
                  <a:pt x="48006" y="40640"/>
                </a:lnTo>
                <a:lnTo>
                  <a:pt x="47244" y="41148"/>
                </a:lnTo>
                <a:close/>
              </a:path>
              <a:path w="106679" h="128269">
                <a:moveTo>
                  <a:pt x="47461" y="41365"/>
                </a:moveTo>
                <a:lnTo>
                  <a:pt x="47853" y="40843"/>
                </a:lnTo>
                <a:lnTo>
                  <a:pt x="48768" y="40386"/>
                </a:lnTo>
                <a:lnTo>
                  <a:pt x="47461" y="41365"/>
                </a:lnTo>
                <a:close/>
              </a:path>
              <a:path w="106679" h="128269">
                <a:moveTo>
                  <a:pt x="47244" y="41148"/>
                </a:moveTo>
                <a:lnTo>
                  <a:pt x="48006" y="40640"/>
                </a:lnTo>
                <a:lnTo>
                  <a:pt x="47853" y="40843"/>
                </a:lnTo>
                <a:lnTo>
                  <a:pt x="47244" y="41148"/>
                </a:lnTo>
                <a:close/>
              </a:path>
              <a:path w="106679" h="128269">
                <a:moveTo>
                  <a:pt x="45719" y="42672"/>
                </a:moveTo>
                <a:lnTo>
                  <a:pt x="47244" y="41148"/>
                </a:lnTo>
                <a:lnTo>
                  <a:pt x="47853" y="40843"/>
                </a:lnTo>
                <a:lnTo>
                  <a:pt x="47461" y="41365"/>
                </a:lnTo>
                <a:lnTo>
                  <a:pt x="45719" y="42672"/>
                </a:lnTo>
                <a:close/>
              </a:path>
              <a:path w="106679" h="128269">
                <a:moveTo>
                  <a:pt x="44195" y="45720"/>
                </a:moveTo>
                <a:lnTo>
                  <a:pt x="45719" y="42672"/>
                </a:lnTo>
                <a:lnTo>
                  <a:pt x="47461" y="41365"/>
                </a:lnTo>
                <a:lnTo>
                  <a:pt x="44195" y="45720"/>
                </a:lnTo>
                <a:close/>
              </a:path>
              <a:path w="106679" h="128269">
                <a:moveTo>
                  <a:pt x="64617" y="47548"/>
                </a:moveTo>
                <a:lnTo>
                  <a:pt x="60960" y="42672"/>
                </a:lnTo>
                <a:lnTo>
                  <a:pt x="64008" y="45720"/>
                </a:lnTo>
                <a:lnTo>
                  <a:pt x="64617" y="47548"/>
                </a:lnTo>
                <a:close/>
              </a:path>
              <a:path w="106679" h="128269">
                <a:moveTo>
                  <a:pt x="41148" y="48768"/>
                </a:moveTo>
                <a:lnTo>
                  <a:pt x="42672" y="45720"/>
                </a:lnTo>
                <a:lnTo>
                  <a:pt x="42062" y="47548"/>
                </a:lnTo>
                <a:lnTo>
                  <a:pt x="41148" y="48768"/>
                </a:lnTo>
                <a:close/>
              </a:path>
              <a:path w="106679" h="128269">
                <a:moveTo>
                  <a:pt x="42062" y="47548"/>
                </a:moveTo>
                <a:lnTo>
                  <a:pt x="42672" y="45720"/>
                </a:lnTo>
                <a:lnTo>
                  <a:pt x="43434" y="45720"/>
                </a:lnTo>
                <a:lnTo>
                  <a:pt x="42062" y="47548"/>
                </a:lnTo>
                <a:close/>
              </a:path>
              <a:path w="106679" h="128269">
                <a:moveTo>
                  <a:pt x="65532" y="48768"/>
                </a:moveTo>
                <a:lnTo>
                  <a:pt x="64617" y="47548"/>
                </a:lnTo>
                <a:lnTo>
                  <a:pt x="64008" y="45720"/>
                </a:lnTo>
                <a:lnTo>
                  <a:pt x="65532" y="48768"/>
                </a:lnTo>
                <a:close/>
              </a:path>
              <a:path w="106679" h="128269">
                <a:moveTo>
                  <a:pt x="41656" y="48768"/>
                </a:moveTo>
                <a:lnTo>
                  <a:pt x="41148" y="48768"/>
                </a:lnTo>
                <a:lnTo>
                  <a:pt x="42062" y="47548"/>
                </a:lnTo>
                <a:lnTo>
                  <a:pt x="41656" y="48768"/>
                </a:lnTo>
                <a:close/>
              </a:path>
              <a:path w="106679" h="128269">
                <a:moveTo>
                  <a:pt x="67056" y="54864"/>
                </a:moveTo>
                <a:lnTo>
                  <a:pt x="64617" y="47548"/>
                </a:lnTo>
                <a:lnTo>
                  <a:pt x="65532" y="48768"/>
                </a:lnTo>
                <a:lnTo>
                  <a:pt x="104851" y="48768"/>
                </a:lnTo>
                <a:lnTo>
                  <a:pt x="105155" y="50292"/>
                </a:lnTo>
                <a:lnTo>
                  <a:pt x="105155" y="51816"/>
                </a:lnTo>
                <a:lnTo>
                  <a:pt x="67056" y="51816"/>
                </a:lnTo>
                <a:lnTo>
                  <a:pt x="67056" y="54864"/>
                </a:lnTo>
                <a:close/>
              </a:path>
              <a:path w="106679" h="128269">
                <a:moveTo>
                  <a:pt x="39928" y="54864"/>
                </a:moveTo>
                <a:lnTo>
                  <a:pt x="39624" y="54864"/>
                </a:lnTo>
                <a:lnTo>
                  <a:pt x="41148" y="51816"/>
                </a:lnTo>
                <a:lnTo>
                  <a:pt x="39928" y="54864"/>
                </a:lnTo>
                <a:close/>
              </a:path>
              <a:path w="106679" h="128269">
                <a:moveTo>
                  <a:pt x="68580" y="59436"/>
                </a:moveTo>
                <a:lnTo>
                  <a:pt x="67056" y="51816"/>
                </a:lnTo>
                <a:lnTo>
                  <a:pt x="105155" y="51816"/>
                </a:lnTo>
                <a:lnTo>
                  <a:pt x="106679" y="53340"/>
                </a:lnTo>
                <a:lnTo>
                  <a:pt x="106679" y="56388"/>
                </a:lnTo>
                <a:lnTo>
                  <a:pt x="68580" y="56388"/>
                </a:lnTo>
                <a:lnTo>
                  <a:pt x="68580" y="59436"/>
                </a:lnTo>
                <a:close/>
              </a:path>
              <a:path w="106679" h="128269">
                <a:moveTo>
                  <a:pt x="39116" y="59436"/>
                </a:moveTo>
                <a:lnTo>
                  <a:pt x="38100" y="59436"/>
                </a:lnTo>
                <a:lnTo>
                  <a:pt x="39624" y="56388"/>
                </a:lnTo>
                <a:lnTo>
                  <a:pt x="39116" y="59436"/>
                </a:lnTo>
                <a:close/>
              </a:path>
              <a:path w="106679" h="128269">
                <a:moveTo>
                  <a:pt x="106679" y="71628"/>
                </a:moveTo>
                <a:lnTo>
                  <a:pt x="68580" y="71628"/>
                </a:lnTo>
                <a:lnTo>
                  <a:pt x="68580" y="56388"/>
                </a:lnTo>
                <a:lnTo>
                  <a:pt x="106679" y="56388"/>
                </a:lnTo>
                <a:lnTo>
                  <a:pt x="106679" y="71628"/>
                </a:lnTo>
                <a:close/>
              </a:path>
              <a:path w="106679" h="128269">
                <a:moveTo>
                  <a:pt x="38100" y="65532"/>
                </a:moveTo>
                <a:lnTo>
                  <a:pt x="38100" y="62484"/>
                </a:lnTo>
                <a:lnTo>
                  <a:pt x="38353" y="64008"/>
                </a:lnTo>
                <a:lnTo>
                  <a:pt x="38100" y="65532"/>
                </a:lnTo>
                <a:close/>
              </a:path>
              <a:path w="106679" h="128269">
                <a:moveTo>
                  <a:pt x="38353" y="64008"/>
                </a:moveTo>
                <a:lnTo>
                  <a:pt x="38100" y="62484"/>
                </a:lnTo>
                <a:lnTo>
                  <a:pt x="38607" y="62484"/>
                </a:lnTo>
                <a:lnTo>
                  <a:pt x="38353" y="64008"/>
                </a:lnTo>
                <a:close/>
              </a:path>
              <a:path w="106679" h="128269">
                <a:moveTo>
                  <a:pt x="38607" y="65532"/>
                </a:moveTo>
                <a:lnTo>
                  <a:pt x="38100" y="65532"/>
                </a:lnTo>
                <a:lnTo>
                  <a:pt x="38353" y="64008"/>
                </a:lnTo>
                <a:lnTo>
                  <a:pt x="38607" y="65532"/>
                </a:lnTo>
                <a:close/>
              </a:path>
              <a:path w="106679" h="128269">
                <a:moveTo>
                  <a:pt x="40132" y="71628"/>
                </a:moveTo>
                <a:lnTo>
                  <a:pt x="39624" y="71628"/>
                </a:lnTo>
                <a:lnTo>
                  <a:pt x="39624" y="68580"/>
                </a:lnTo>
                <a:lnTo>
                  <a:pt x="40132" y="71628"/>
                </a:lnTo>
                <a:close/>
              </a:path>
              <a:path w="106679" h="128269">
                <a:moveTo>
                  <a:pt x="105155" y="77724"/>
                </a:moveTo>
                <a:lnTo>
                  <a:pt x="67056" y="77724"/>
                </a:lnTo>
                <a:lnTo>
                  <a:pt x="68580" y="68580"/>
                </a:lnTo>
                <a:lnTo>
                  <a:pt x="68580" y="71628"/>
                </a:lnTo>
                <a:lnTo>
                  <a:pt x="106679" y="71628"/>
                </a:lnTo>
                <a:lnTo>
                  <a:pt x="106679" y="76200"/>
                </a:lnTo>
                <a:lnTo>
                  <a:pt x="105155" y="76200"/>
                </a:lnTo>
                <a:lnTo>
                  <a:pt x="105155" y="77724"/>
                </a:lnTo>
                <a:close/>
              </a:path>
              <a:path w="106679" h="128269">
                <a:moveTo>
                  <a:pt x="41148" y="77724"/>
                </a:moveTo>
                <a:lnTo>
                  <a:pt x="39624" y="74676"/>
                </a:lnTo>
                <a:lnTo>
                  <a:pt x="40640" y="74676"/>
                </a:lnTo>
                <a:lnTo>
                  <a:pt x="41148" y="77724"/>
                </a:lnTo>
                <a:close/>
              </a:path>
              <a:path w="106679" h="128269">
                <a:moveTo>
                  <a:pt x="64878" y="80118"/>
                </a:moveTo>
                <a:lnTo>
                  <a:pt x="67056" y="74676"/>
                </a:lnTo>
                <a:lnTo>
                  <a:pt x="67056" y="77724"/>
                </a:lnTo>
                <a:lnTo>
                  <a:pt x="105155" y="77724"/>
                </a:lnTo>
                <a:lnTo>
                  <a:pt x="104902" y="79248"/>
                </a:lnTo>
                <a:lnTo>
                  <a:pt x="65532" y="79248"/>
                </a:lnTo>
                <a:lnTo>
                  <a:pt x="64878" y="80118"/>
                </a:lnTo>
                <a:close/>
              </a:path>
              <a:path w="106679" h="128269">
                <a:moveTo>
                  <a:pt x="42672" y="82296"/>
                </a:moveTo>
                <a:lnTo>
                  <a:pt x="41148" y="79248"/>
                </a:lnTo>
                <a:lnTo>
                  <a:pt x="41801" y="80118"/>
                </a:lnTo>
                <a:lnTo>
                  <a:pt x="42672" y="82296"/>
                </a:lnTo>
                <a:close/>
              </a:path>
              <a:path w="106679" h="128269">
                <a:moveTo>
                  <a:pt x="41801" y="80118"/>
                </a:moveTo>
                <a:lnTo>
                  <a:pt x="41148" y="79248"/>
                </a:lnTo>
                <a:lnTo>
                  <a:pt x="41452" y="79248"/>
                </a:lnTo>
                <a:lnTo>
                  <a:pt x="41801" y="80118"/>
                </a:lnTo>
                <a:close/>
              </a:path>
              <a:path w="106679" h="128269">
                <a:moveTo>
                  <a:pt x="64008" y="82296"/>
                </a:moveTo>
                <a:lnTo>
                  <a:pt x="64878" y="80118"/>
                </a:lnTo>
                <a:lnTo>
                  <a:pt x="65532" y="79248"/>
                </a:lnTo>
                <a:lnTo>
                  <a:pt x="64008" y="82296"/>
                </a:lnTo>
                <a:close/>
              </a:path>
              <a:path w="106679" h="128269">
                <a:moveTo>
                  <a:pt x="104394" y="82296"/>
                </a:moveTo>
                <a:lnTo>
                  <a:pt x="64008" y="82296"/>
                </a:lnTo>
                <a:lnTo>
                  <a:pt x="65532" y="79248"/>
                </a:lnTo>
                <a:lnTo>
                  <a:pt x="104902" y="79248"/>
                </a:lnTo>
                <a:lnTo>
                  <a:pt x="104394" y="82296"/>
                </a:lnTo>
                <a:close/>
              </a:path>
              <a:path w="106679" h="128269">
                <a:moveTo>
                  <a:pt x="43434" y="82296"/>
                </a:moveTo>
                <a:lnTo>
                  <a:pt x="42672" y="82296"/>
                </a:lnTo>
                <a:lnTo>
                  <a:pt x="41801" y="80118"/>
                </a:lnTo>
                <a:lnTo>
                  <a:pt x="43434" y="82296"/>
                </a:lnTo>
                <a:close/>
              </a:path>
              <a:path w="106679" h="128269">
                <a:moveTo>
                  <a:pt x="60960" y="85344"/>
                </a:moveTo>
                <a:lnTo>
                  <a:pt x="64878" y="80118"/>
                </a:lnTo>
                <a:lnTo>
                  <a:pt x="64008" y="82296"/>
                </a:lnTo>
                <a:lnTo>
                  <a:pt x="104394" y="82296"/>
                </a:lnTo>
                <a:lnTo>
                  <a:pt x="104139" y="83820"/>
                </a:lnTo>
                <a:lnTo>
                  <a:pt x="64008" y="83820"/>
                </a:lnTo>
                <a:lnTo>
                  <a:pt x="60960" y="85344"/>
                </a:lnTo>
                <a:close/>
              </a:path>
              <a:path w="106679" h="128269">
                <a:moveTo>
                  <a:pt x="45719" y="85344"/>
                </a:moveTo>
                <a:lnTo>
                  <a:pt x="44195" y="83820"/>
                </a:lnTo>
                <a:lnTo>
                  <a:pt x="44577" y="83820"/>
                </a:lnTo>
                <a:lnTo>
                  <a:pt x="45719" y="85344"/>
                </a:lnTo>
                <a:close/>
              </a:path>
              <a:path w="106679" h="128269">
                <a:moveTo>
                  <a:pt x="57912" y="88392"/>
                </a:moveTo>
                <a:lnTo>
                  <a:pt x="64008" y="83820"/>
                </a:lnTo>
                <a:lnTo>
                  <a:pt x="104139" y="83820"/>
                </a:lnTo>
                <a:lnTo>
                  <a:pt x="103632" y="86868"/>
                </a:lnTo>
                <a:lnTo>
                  <a:pt x="60960" y="86868"/>
                </a:lnTo>
                <a:lnTo>
                  <a:pt x="57912" y="88392"/>
                </a:lnTo>
                <a:close/>
              </a:path>
              <a:path w="106679" h="128269">
                <a:moveTo>
                  <a:pt x="77724" y="121920"/>
                </a:moveTo>
                <a:lnTo>
                  <a:pt x="28956" y="121920"/>
                </a:lnTo>
                <a:lnTo>
                  <a:pt x="22859" y="117348"/>
                </a:lnTo>
                <a:lnTo>
                  <a:pt x="22859" y="115824"/>
                </a:lnTo>
                <a:lnTo>
                  <a:pt x="21336" y="115824"/>
                </a:lnTo>
                <a:lnTo>
                  <a:pt x="15240" y="109728"/>
                </a:lnTo>
                <a:lnTo>
                  <a:pt x="15240" y="108204"/>
                </a:lnTo>
                <a:lnTo>
                  <a:pt x="13716" y="106680"/>
                </a:lnTo>
                <a:lnTo>
                  <a:pt x="9144" y="99060"/>
                </a:lnTo>
                <a:lnTo>
                  <a:pt x="7620" y="97536"/>
                </a:lnTo>
                <a:lnTo>
                  <a:pt x="4572" y="89916"/>
                </a:lnTo>
                <a:lnTo>
                  <a:pt x="4572" y="86868"/>
                </a:lnTo>
                <a:lnTo>
                  <a:pt x="45719" y="86868"/>
                </a:lnTo>
                <a:lnTo>
                  <a:pt x="48768" y="88392"/>
                </a:lnTo>
                <a:lnTo>
                  <a:pt x="47244" y="88392"/>
                </a:lnTo>
                <a:lnTo>
                  <a:pt x="50292" y="89916"/>
                </a:lnTo>
                <a:lnTo>
                  <a:pt x="48768" y="89916"/>
                </a:lnTo>
                <a:lnTo>
                  <a:pt x="53339" y="91440"/>
                </a:lnTo>
                <a:lnTo>
                  <a:pt x="101498" y="91440"/>
                </a:lnTo>
                <a:lnTo>
                  <a:pt x="99060" y="97536"/>
                </a:lnTo>
                <a:lnTo>
                  <a:pt x="99060" y="99060"/>
                </a:lnTo>
                <a:lnTo>
                  <a:pt x="97536" y="99060"/>
                </a:lnTo>
                <a:lnTo>
                  <a:pt x="94488" y="106680"/>
                </a:lnTo>
                <a:lnTo>
                  <a:pt x="92964" y="106680"/>
                </a:lnTo>
                <a:lnTo>
                  <a:pt x="92964" y="108204"/>
                </a:lnTo>
                <a:lnTo>
                  <a:pt x="83820" y="117348"/>
                </a:lnTo>
                <a:lnTo>
                  <a:pt x="77724" y="121920"/>
                </a:lnTo>
                <a:close/>
              </a:path>
              <a:path w="106679" h="128269">
                <a:moveTo>
                  <a:pt x="56388" y="89916"/>
                </a:moveTo>
                <a:lnTo>
                  <a:pt x="60960" y="86868"/>
                </a:lnTo>
                <a:lnTo>
                  <a:pt x="103632" y="86868"/>
                </a:lnTo>
                <a:lnTo>
                  <a:pt x="103632" y="88392"/>
                </a:lnTo>
                <a:lnTo>
                  <a:pt x="59436" y="88392"/>
                </a:lnTo>
                <a:lnTo>
                  <a:pt x="56388" y="89916"/>
                </a:lnTo>
                <a:close/>
              </a:path>
              <a:path w="106679" h="128269">
                <a:moveTo>
                  <a:pt x="51816" y="89916"/>
                </a:moveTo>
                <a:lnTo>
                  <a:pt x="47244" y="88392"/>
                </a:lnTo>
                <a:lnTo>
                  <a:pt x="48768" y="88392"/>
                </a:lnTo>
                <a:lnTo>
                  <a:pt x="51816" y="89916"/>
                </a:lnTo>
                <a:close/>
              </a:path>
              <a:path w="106679" h="128269">
                <a:moveTo>
                  <a:pt x="53339" y="91440"/>
                </a:moveTo>
                <a:lnTo>
                  <a:pt x="59436" y="88392"/>
                </a:lnTo>
                <a:lnTo>
                  <a:pt x="103632" y="88392"/>
                </a:lnTo>
                <a:lnTo>
                  <a:pt x="102108" y="89916"/>
                </a:lnTo>
                <a:lnTo>
                  <a:pt x="57912" y="89916"/>
                </a:lnTo>
                <a:lnTo>
                  <a:pt x="53339" y="91440"/>
                </a:lnTo>
                <a:close/>
              </a:path>
              <a:path w="106679" h="128269">
                <a:moveTo>
                  <a:pt x="53339" y="91440"/>
                </a:moveTo>
                <a:lnTo>
                  <a:pt x="48768" y="89916"/>
                </a:lnTo>
                <a:lnTo>
                  <a:pt x="50292" y="89916"/>
                </a:lnTo>
                <a:lnTo>
                  <a:pt x="53339" y="91440"/>
                </a:lnTo>
                <a:close/>
              </a:path>
              <a:path w="106679" h="128269">
                <a:moveTo>
                  <a:pt x="53339" y="91440"/>
                </a:moveTo>
                <a:lnTo>
                  <a:pt x="50292" y="89916"/>
                </a:lnTo>
                <a:lnTo>
                  <a:pt x="56388" y="89916"/>
                </a:lnTo>
                <a:lnTo>
                  <a:pt x="53339" y="91440"/>
                </a:lnTo>
                <a:close/>
              </a:path>
              <a:path w="106679" h="128269">
                <a:moveTo>
                  <a:pt x="101498" y="91440"/>
                </a:moveTo>
                <a:lnTo>
                  <a:pt x="53339" y="91440"/>
                </a:lnTo>
                <a:lnTo>
                  <a:pt x="57912" y="89916"/>
                </a:lnTo>
                <a:lnTo>
                  <a:pt x="102108" y="89916"/>
                </a:lnTo>
                <a:lnTo>
                  <a:pt x="101498" y="91440"/>
                </a:lnTo>
                <a:close/>
              </a:path>
              <a:path w="106679" h="128269">
                <a:moveTo>
                  <a:pt x="76200" y="123444"/>
                </a:moveTo>
                <a:lnTo>
                  <a:pt x="32004" y="123444"/>
                </a:lnTo>
                <a:lnTo>
                  <a:pt x="30480" y="121920"/>
                </a:lnTo>
                <a:lnTo>
                  <a:pt x="76200" y="121920"/>
                </a:lnTo>
                <a:lnTo>
                  <a:pt x="76200" y="123444"/>
                </a:lnTo>
                <a:close/>
              </a:path>
              <a:path w="106679" h="128269">
                <a:moveTo>
                  <a:pt x="67056" y="126492"/>
                </a:moveTo>
                <a:lnTo>
                  <a:pt x="39624" y="126492"/>
                </a:lnTo>
                <a:lnTo>
                  <a:pt x="33528" y="123444"/>
                </a:lnTo>
                <a:lnTo>
                  <a:pt x="74676" y="123444"/>
                </a:lnTo>
                <a:lnTo>
                  <a:pt x="67056" y="126492"/>
                </a:lnTo>
                <a:close/>
              </a:path>
              <a:path w="106679" h="128269">
                <a:moveTo>
                  <a:pt x="62484" y="128016"/>
                </a:moveTo>
                <a:lnTo>
                  <a:pt x="44195" y="128016"/>
                </a:lnTo>
                <a:lnTo>
                  <a:pt x="42672" y="126492"/>
                </a:lnTo>
                <a:lnTo>
                  <a:pt x="64008" y="126492"/>
                </a:lnTo>
                <a:lnTo>
                  <a:pt x="62484" y="1280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7075932" y="4399026"/>
            <a:ext cx="203200" cy="0"/>
          </a:xfrm>
          <a:custGeom>
            <a:avLst/>
            <a:gdLst/>
            <a:ahLst/>
            <a:cxnLst/>
            <a:rect l="l" t="t" r="r" b="b"/>
            <a:pathLst>
              <a:path w="203200" h="0">
                <a:moveTo>
                  <a:pt x="0" y="0"/>
                </a:moveTo>
                <a:lnTo>
                  <a:pt x="202691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9101328" y="3236976"/>
            <a:ext cx="106680" cy="128270"/>
          </a:xfrm>
          <a:custGeom>
            <a:avLst/>
            <a:gdLst/>
            <a:ahLst/>
            <a:cxnLst/>
            <a:rect l="l" t="t" r="r" b="b"/>
            <a:pathLst>
              <a:path w="106679" h="128270">
                <a:moveTo>
                  <a:pt x="56387" y="1524"/>
                </a:moveTo>
                <a:lnTo>
                  <a:pt x="50292" y="1524"/>
                </a:lnTo>
                <a:lnTo>
                  <a:pt x="51816" y="0"/>
                </a:lnTo>
                <a:lnTo>
                  <a:pt x="53339" y="0"/>
                </a:lnTo>
                <a:lnTo>
                  <a:pt x="56387" y="1524"/>
                </a:lnTo>
                <a:close/>
              </a:path>
              <a:path w="106679" h="128270">
                <a:moveTo>
                  <a:pt x="65532" y="3048"/>
                </a:moveTo>
                <a:lnTo>
                  <a:pt x="41148" y="3048"/>
                </a:lnTo>
                <a:lnTo>
                  <a:pt x="42672" y="1524"/>
                </a:lnTo>
                <a:lnTo>
                  <a:pt x="64008" y="1524"/>
                </a:lnTo>
                <a:lnTo>
                  <a:pt x="65532" y="3048"/>
                </a:lnTo>
                <a:close/>
              </a:path>
              <a:path w="106679" h="128270">
                <a:moveTo>
                  <a:pt x="73152" y="6096"/>
                </a:moveTo>
                <a:lnTo>
                  <a:pt x="33528" y="6096"/>
                </a:lnTo>
                <a:lnTo>
                  <a:pt x="39624" y="3048"/>
                </a:lnTo>
                <a:lnTo>
                  <a:pt x="67056" y="3048"/>
                </a:lnTo>
                <a:lnTo>
                  <a:pt x="73152" y="6096"/>
                </a:lnTo>
                <a:close/>
              </a:path>
              <a:path w="106679" h="128270">
                <a:moveTo>
                  <a:pt x="76200" y="7620"/>
                </a:moveTo>
                <a:lnTo>
                  <a:pt x="30480" y="7620"/>
                </a:lnTo>
                <a:lnTo>
                  <a:pt x="32004" y="6096"/>
                </a:lnTo>
                <a:lnTo>
                  <a:pt x="74676" y="6096"/>
                </a:lnTo>
                <a:lnTo>
                  <a:pt x="76200" y="7620"/>
                </a:lnTo>
                <a:close/>
              </a:path>
              <a:path w="106679" h="128270">
                <a:moveTo>
                  <a:pt x="77724" y="121920"/>
                </a:moveTo>
                <a:lnTo>
                  <a:pt x="28956" y="121920"/>
                </a:lnTo>
                <a:lnTo>
                  <a:pt x="22859" y="117348"/>
                </a:lnTo>
                <a:lnTo>
                  <a:pt x="21336" y="117348"/>
                </a:lnTo>
                <a:lnTo>
                  <a:pt x="21336" y="115824"/>
                </a:lnTo>
                <a:lnTo>
                  <a:pt x="13716" y="108204"/>
                </a:lnTo>
                <a:lnTo>
                  <a:pt x="13716" y="106680"/>
                </a:lnTo>
                <a:lnTo>
                  <a:pt x="9144" y="100584"/>
                </a:lnTo>
                <a:lnTo>
                  <a:pt x="7620" y="99060"/>
                </a:lnTo>
                <a:lnTo>
                  <a:pt x="7620" y="97536"/>
                </a:lnTo>
                <a:lnTo>
                  <a:pt x="4572" y="89916"/>
                </a:lnTo>
                <a:lnTo>
                  <a:pt x="3048" y="88392"/>
                </a:lnTo>
                <a:lnTo>
                  <a:pt x="3048" y="86868"/>
                </a:lnTo>
                <a:lnTo>
                  <a:pt x="1524" y="77724"/>
                </a:lnTo>
                <a:lnTo>
                  <a:pt x="1524" y="74676"/>
                </a:lnTo>
                <a:lnTo>
                  <a:pt x="0" y="65532"/>
                </a:lnTo>
                <a:lnTo>
                  <a:pt x="0" y="64008"/>
                </a:lnTo>
                <a:lnTo>
                  <a:pt x="1524" y="54864"/>
                </a:lnTo>
                <a:lnTo>
                  <a:pt x="1524" y="51816"/>
                </a:lnTo>
                <a:lnTo>
                  <a:pt x="3048" y="42672"/>
                </a:lnTo>
                <a:lnTo>
                  <a:pt x="3048" y="41148"/>
                </a:lnTo>
                <a:lnTo>
                  <a:pt x="4572" y="39624"/>
                </a:lnTo>
                <a:lnTo>
                  <a:pt x="7620" y="32004"/>
                </a:lnTo>
                <a:lnTo>
                  <a:pt x="7620" y="30480"/>
                </a:lnTo>
                <a:lnTo>
                  <a:pt x="9144" y="28956"/>
                </a:lnTo>
                <a:lnTo>
                  <a:pt x="13716" y="22860"/>
                </a:lnTo>
                <a:lnTo>
                  <a:pt x="13716" y="21336"/>
                </a:lnTo>
                <a:lnTo>
                  <a:pt x="21336" y="13716"/>
                </a:lnTo>
                <a:lnTo>
                  <a:pt x="21336" y="12192"/>
                </a:lnTo>
                <a:lnTo>
                  <a:pt x="22859" y="12192"/>
                </a:lnTo>
                <a:lnTo>
                  <a:pt x="28956" y="7620"/>
                </a:lnTo>
                <a:lnTo>
                  <a:pt x="77724" y="7620"/>
                </a:lnTo>
                <a:lnTo>
                  <a:pt x="83820" y="12192"/>
                </a:lnTo>
                <a:lnTo>
                  <a:pt x="91439" y="19812"/>
                </a:lnTo>
                <a:lnTo>
                  <a:pt x="91439" y="21336"/>
                </a:lnTo>
                <a:lnTo>
                  <a:pt x="92964" y="21336"/>
                </a:lnTo>
                <a:lnTo>
                  <a:pt x="92964" y="22860"/>
                </a:lnTo>
                <a:lnTo>
                  <a:pt x="97536" y="28956"/>
                </a:lnTo>
                <a:lnTo>
                  <a:pt x="97536" y="30480"/>
                </a:lnTo>
                <a:lnTo>
                  <a:pt x="99060" y="32004"/>
                </a:lnTo>
                <a:lnTo>
                  <a:pt x="101498" y="38100"/>
                </a:lnTo>
                <a:lnTo>
                  <a:pt x="50292" y="38100"/>
                </a:lnTo>
                <a:lnTo>
                  <a:pt x="42672" y="45720"/>
                </a:lnTo>
                <a:lnTo>
                  <a:pt x="43891" y="45720"/>
                </a:lnTo>
                <a:lnTo>
                  <a:pt x="42976" y="47244"/>
                </a:lnTo>
                <a:lnTo>
                  <a:pt x="42672" y="47244"/>
                </a:lnTo>
                <a:lnTo>
                  <a:pt x="41148" y="50292"/>
                </a:lnTo>
                <a:lnTo>
                  <a:pt x="41452" y="50292"/>
                </a:lnTo>
                <a:lnTo>
                  <a:pt x="40843" y="51816"/>
                </a:lnTo>
                <a:lnTo>
                  <a:pt x="39624" y="51816"/>
                </a:lnTo>
                <a:lnTo>
                  <a:pt x="38709" y="56388"/>
                </a:lnTo>
                <a:lnTo>
                  <a:pt x="38100" y="56388"/>
                </a:lnTo>
                <a:lnTo>
                  <a:pt x="38100" y="71628"/>
                </a:lnTo>
                <a:lnTo>
                  <a:pt x="38608" y="71628"/>
                </a:lnTo>
                <a:lnTo>
                  <a:pt x="39624" y="77724"/>
                </a:lnTo>
                <a:lnTo>
                  <a:pt x="40843" y="77724"/>
                </a:lnTo>
                <a:lnTo>
                  <a:pt x="41452" y="79248"/>
                </a:lnTo>
                <a:lnTo>
                  <a:pt x="41148" y="79248"/>
                </a:lnTo>
                <a:lnTo>
                  <a:pt x="42672" y="82296"/>
                </a:lnTo>
                <a:lnTo>
                  <a:pt x="42976" y="82296"/>
                </a:lnTo>
                <a:lnTo>
                  <a:pt x="43891" y="83820"/>
                </a:lnTo>
                <a:lnTo>
                  <a:pt x="42672" y="83820"/>
                </a:lnTo>
                <a:lnTo>
                  <a:pt x="45719" y="86868"/>
                </a:lnTo>
                <a:lnTo>
                  <a:pt x="48006" y="88392"/>
                </a:lnTo>
                <a:lnTo>
                  <a:pt x="47244" y="88392"/>
                </a:lnTo>
                <a:lnTo>
                  <a:pt x="50292" y="89916"/>
                </a:lnTo>
                <a:lnTo>
                  <a:pt x="48768" y="89916"/>
                </a:lnTo>
                <a:lnTo>
                  <a:pt x="52196" y="91059"/>
                </a:lnTo>
                <a:lnTo>
                  <a:pt x="50292" y="91440"/>
                </a:lnTo>
                <a:lnTo>
                  <a:pt x="101498" y="91440"/>
                </a:lnTo>
                <a:lnTo>
                  <a:pt x="99060" y="97536"/>
                </a:lnTo>
                <a:lnTo>
                  <a:pt x="97536" y="99060"/>
                </a:lnTo>
                <a:lnTo>
                  <a:pt x="97536" y="100584"/>
                </a:lnTo>
                <a:lnTo>
                  <a:pt x="92964" y="106680"/>
                </a:lnTo>
                <a:lnTo>
                  <a:pt x="92964" y="108204"/>
                </a:lnTo>
                <a:lnTo>
                  <a:pt x="91439" y="108204"/>
                </a:lnTo>
                <a:lnTo>
                  <a:pt x="91439" y="109728"/>
                </a:lnTo>
                <a:lnTo>
                  <a:pt x="83820" y="117348"/>
                </a:lnTo>
                <a:lnTo>
                  <a:pt x="77724" y="121920"/>
                </a:lnTo>
                <a:close/>
              </a:path>
              <a:path w="106679" h="128270">
                <a:moveTo>
                  <a:pt x="48768" y="39624"/>
                </a:moveTo>
                <a:lnTo>
                  <a:pt x="50292" y="38100"/>
                </a:lnTo>
                <a:lnTo>
                  <a:pt x="52197" y="38481"/>
                </a:lnTo>
                <a:lnTo>
                  <a:pt x="48768" y="39624"/>
                </a:lnTo>
                <a:close/>
              </a:path>
              <a:path w="106679" h="128270">
                <a:moveTo>
                  <a:pt x="52196" y="38481"/>
                </a:moveTo>
                <a:lnTo>
                  <a:pt x="50292" y="38100"/>
                </a:lnTo>
                <a:lnTo>
                  <a:pt x="53339" y="38100"/>
                </a:lnTo>
                <a:lnTo>
                  <a:pt x="52196" y="38481"/>
                </a:lnTo>
                <a:close/>
              </a:path>
              <a:path w="106679" h="128270">
                <a:moveTo>
                  <a:pt x="52469" y="38535"/>
                </a:moveTo>
                <a:lnTo>
                  <a:pt x="52196" y="38481"/>
                </a:lnTo>
                <a:lnTo>
                  <a:pt x="53339" y="38100"/>
                </a:lnTo>
                <a:lnTo>
                  <a:pt x="52469" y="38535"/>
                </a:lnTo>
                <a:close/>
              </a:path>
              <a:path w="106679" h="128270">
                <a:moveTo>
                  <a:pt x="53339" y="38709"/>
                </a:moveTo>
                <a:lnTo>
                  <a:pt x="52469" y="38535"/>
                </a:lnTo>
                <a:lnTo>
                  <a:pt x="53339" y="38100"/>
                </a:lnTo>
                <a:lnTo>
                  <a:pt x="54210" y="38535"/>
                </a:lnTo>
                <a:lnTo>
                  <a:pt x="53339" y="38709"/>
                </a:lnTo>
                <a:close/>
              </a:path>
              <a:path w="106679" h="128270">
                <a:moveTo>
                  <a:pt x="54210" y="38535"/>
                </a:moveTo>
                <a:lnTo>
                  <a:pt x="53339" y="38100"/>
                </a:lnTo>
                <a:lnTo>
                  <a:pt x="54483" y="38481"/>
                </a:lnTo>
                <a:lnTo>
                  <a:pt x="54210" y="38535"/>
                </a:lnTo>
                <a:close/>
              </a:path>
              <a:path w="106679" h="128270">
                <a:moveTo>
                  <a:pt x="54483" y="38481"/>
                </a:moveTo>
                <a:lnTo>
                  <a:pt x="53339" y="38100"/>
                </a:lnTo>
                <a:lnTo>
                  <a:pt x="54864" y="38100"/>
                </a:lnTo>
                <a:lnTo>
                  <a:pt x="55184" y="38340"/>
                </a:lnTo>
                <a:lnTo>
                  <a:pt x="54483" y="38481"/>
                </a:lnTo>
                <a:close/>
              </a:path>
              <a:path w="106679" h="128270">
                <a:moveTo>
                  <a:pt x="55184" y="38340"/>
                </a:moveTo>
                <a:lnTo>
                  <a:pt x="54864" y="38100"/>
                </a:lnTo>
                <a:lnTo>
                  <a:pt x="55215" y="38334"/>
                </a:lnTo>
                <a:close/>
              </a:path>
              <a:path w="106679" h="128270">
                <a:moveTo>
                  <a:pt x="55215" y="38334"/>
                </a:moveTo>
                <a:lnTo>
                  <a:pt x="54864" y="38100"/>
                </a:lnTo>
                <a:lnTo>
                  <a:pt x="56387" y="38100"/>
                </a:lnTo>
                <a:lnTo>
                  <a:pt x="55215" y="38334"/>
                </a:lnTo>
                <a:close/>
              </a:path>
              <a:path w="106679" h="128270">
                <a:moveTo>
                  <a:pt x="64617" y="48768"/>
                </a:moveTo>
                <a:lnTo>
                  <a:pt x="60960" y="42672"/>
                </a:lnTo>
                <a:lnTo>
                  <a:pt x="57912" y="39624"/>
                </a:lnTo>
                <a:lnTo>
                  <a:pt x="56387" y="39116"/>
                </a:lnTo>
                <a:lnTo>
                  <a:pt x="55215" y="38334"/>
                </a:lnTo>
                <a:lnTo>
                  <a:pt x="56387" y="38100"/>
                </a:lnTo>
                <a:lnTo>
                  <a:pt x="101498" y="38100"/>
                </a:lnTo>
                <a:lnTo>
                  <a:pt x="102020" y="39406"/>
                </a:lnTo>
                <a:lnTo>
                  <a:pt x="102108" y="41148"/>
                </a:lnTo>
                <a:lnTo>
                  <a:pt x="103632" y="42672"/>
                </a:lnTo>
                <a:lnTo>
                  <a:pt x="104394" y="47244"/>
                </a:lnTo>
                <a:lnTo>
                  <a:pt x="64008" y="47244"/>
                </a:lnTo>
                <a:lnTo>
                  <a:pt x="64617" y="48768"/>
                </a:lnTo>
                <a:close/>
              </a:path>
              <a:path w="106679" h="128270">
                <a:moveTo>
                  <a:pt x="56387" y="39116"/>
                </a:moveTo>
                <a:lnTo>
                  <a:pt x="56083" y="39014"/>
                </a:lnTo>
                <a:lnTo>
                  <a:pt x="55184" y="38340"/>
                </a:lnTo>
                <a:lnTo>
                  <a:pt x="56387" y="39116"/>
                </a:lnTo>
                <a:close/>
              </a:path>
              <a:path w="106679" h="128270">
                <a:moveTo>
                  <a:pt x="56083" y="39014"/>
                </a:moveTo>
                <a:lnTo>
                  <a:pt x="54483" y="38481"/>
                </a:lnTo>
                <a:lnTo>
                  <a:pt x="55184" y="38340"/>
                </a:lnTo>
                <a:lnTo>
                  <a:pt x="56083" y="39014"/>
                </a:lnTo>
                <a:close/>
              </a:path>
              <a:path w="106679" h="128270">
                <a:moveTo>
                  <a:pt x="48768" y="39624"/>
                </a:moveTo>
                <a:lnTo>
                  <a:pt x="52196" y="38481"/>
                </a:lnTo>
                <a:lnTo>
                  <a:pt x="52469" y="38535"/>
                </a:lnTo>
                <a:lnTo>
                  <a:pt x="51307" y="39116"/>
                </a:lnTo>
                <a:lnTo>
                  <a:pt x="48768" y="39624"/>
                </a:lnTo>
                <a:close/>
              </a:path>
              <a:path w="106679" h="128270">
                <a:moveTo>
                  <a:pt x="56526" y="39346"/>
                </a:moveTo>
                <a:lnTo>
                  <a:pt x="55372" y="39116"/>
                </a:lnTo>
                <a:lnTo>
                  <a:pt x="54210" y="38535"/>
                </a:lnTo>
                <a:lnTo>
                  <a:pt x="54483" y="38481"/>
                </a:lnTo>
                <a:lnTo>
                  <a:pt x="56083" y="39014"/>
                </a:lnTo>
                <a:lnTo>
                  <a:pt x="56526" y="39346"/>
                </a:lnTo>
                <a:close/>
              </a:path>
              <a:path w="106679" h="128270">
                <a:moveTo>
                  <a:pt x="51307" y="39116"/>
                </a:moveTo>
                <a:lnTo>
                  <a:pt x="52469" y="38535"/>
                </a:lnTo>
                <a:lnTo>
                  <a:pt x="53339" y="38709"/>
                </a:lnTo>
                <a:lnTo>
                  <a:pt x="51307" y="39116"/>
                </a:lnTo>
                <a:close/>
              </a:path>
              <a:path w="106679" h="128270">
                <a:moveTo>
                  <a:pt x="55372" y="39116"/>
                </a:moveTo>
                <a:lnTo>
                  <a:pt x="53339" y="38709"/>
                </a:lnTo>
                <a:lnTo>
                  <a:pt x="54210" y="38535"/>
                </a:lnTo>
                <a:lnTo>
                  <a:pt x="55372" y="39116"/>
                </a:lnTo>
                <a:close/>
              </a:path>
              <a:path w="106679" h="128270">
                <a:moveTo>
                  <a:pt x="56823" y="39406"/>
                </a:moveTo>
                <a:lnTo>
                  <a:pt x="56526" y="39346"/>
                </a:lnTo>
                <a:lnTo>
                  <a:pt x="56083" y="39014"/>
                </a:lnTo>
                <a:lnTo>
                  <a:pt x="56387" y="39116"/>
                </a:lnTo>
                <a:lnTo>
                  <a:pt x="56823" y="39406"/>
                </a:lnTo>
                <a:close/>
              </a:path>
              <a:path w="106679" h="128270">
                <a:moveTo>
                  <a:pt x="47244" y="41148"/>
                </a:moveTo>
                <a:lnTo>
                  <a:pt x="48768" y="39624"/>
                </a:lnTo>
                <a:lnTo>
                  <a:pt x="51307" y="39116"/>
                </a:lnTo>
                <a:lnTo>
                  <a:pt x="47244" y="41148"/>
                </a:lnTo>
                <a:close/>
              </a:path>
              <a:path w="106679" h="128270">
                <a:moveTo>
                  <a:pt x="57911" y="40386"/>
                </a:moveTo>
                <a:lnTo>
                  <a:pt x="55372" y="39116"/>
                </a:lnTo>
                <a:lnTo>
                  <a:pt x="56526" y="39346"/>
                </a:lnTo>
                <a:lnTo>
                  <a:pt x="57911" y="40386"/>
                </a:lnTo>
                <a:close/>
              </a:path>
              <a:path w="106679" h="128270">
                <a:moveTo>
                  <a:pt x="57912" y="39624"/>
                </a:moveTo>
                <a:lnTo>
                  <a:pt x="56823" y="39406"/>
                </a:lnTo>
                <a:lnTo>
                  <a:pt x="56387" y="39116"/>
                </a:lnTo>
                <a:lnTo>
                  <a:pt x="57912" y="39624"/>
                </a:lnTo>
                <a:close/>
              </a:path>
              <a:path w="106679" h="128270">
                <a:moveTo>
                  <a:pt x="58826" y="40843"/>
                </a:moveTo>
                <a:lnTo>
                  <a:pt x="57911" y="40386"/>
                </a:lnTo>
                <a:lnTo>
                  <a:pt x="56526" y="39346"/>
                </a:lnTo>
                <a:lnTo>
                  <a:pt x="56823" y="39406"/>
                </a:lnTo>
                <a:lnTo>
                  <a:pt x="58674" y="40640"/>
                </a:lnTo>
                <a:lnTo>
                  <a:pt x="58826" y="40843"/>
                </a:lnTo>
                <a:close/>
              </a:path>
              <a:path w="106679" h="128270">
                <a:moveTo>
                  <a:pt x="58674" y="40640"/>
                </a:moveTo>
                <a:lnTo>
                  <a:pt x="56823" y="39406"/>
                </a:lnTo>
                <a:lnTo>
                  <a:pt x="57912" y="39624"/>
                </a:lnTo>
                <a:lnTo>
                  <a:pt x="58674" y="40640"/>
                </a:lnTo>
                <a:close/>
              </a:path>
              <a:path w="106679" h="128270">
                <a:moveTo>
                  <a:pt x="59436" y="41148"/>
                </a:moveTo>
                <a:lnTo>
                  <a:pt x="58674" y="40640"/>
                </a:lnTo>
                <a:lnTo>
                  <a:pt x="57912" y="39624"/>
                </a:lnTo>
                <a:lnTo>
                  <a:pt x="59436" y="41148"/>
                </a:lnTo>
                <a:close/>
              </a:path>
              <a:path w="106679" h="128270">
                <a:moveTo>
                  <a:pt x="59218" y="41365"/>
                </a:moveTo>
                <a:lnTo>
                  <a:pt x="57911" y="40386"/>
                </a:lnTo>
                <a:lnTo>
                  <a:pt x="58826" y="40843"/>
                </a:lnTo>
                <a:lnTo>
                  <a:pt x="59218" y="41365"/>
                </a:lnTo>
                <a:close/>
              </a:path>
              <a:path w="106679" h="128270">
                <a:moveTo>
                  <a:pt x="59436" y="41148"/>
                </a:moveTo>
                <a:lnTo>
                  <a:pt x="58826" y="40843"/>
                </a:lnTo>
                <a:lnTo>
                  <a:pt x="58674" y="40640"/>
                </a:lnTo>
                <a:lnTo>
                  <a:pt x="59436" y="41148"/>
                </a:lnTo>
                <a:close/>
              </a:path>
              <a:path w="106679" h="128270">
                <a:moveTo>
                  <a:pt x="60960" y="42672"/>
                </a:moveTo>
                <a:lnTo>
                  <a:pt x="59218" y="41365"/>
                </a:lnTo>
                <a:lnTo>
                  <a:pt x="58826" y="40843"/>
                </a:lnTo>
                <a:lnTo>
                  <a:pt x="59436" y="41148"/>
                </a:lnTo>
                <a:lnTo>
                  <a:pt x="60960" y="42672"/>
                </a:lnTo>
                <a:close/>
              </a:path>
              <a:path w="106679" h="128270">
                <a:moveTo>
                  <a:pt x="62484" y="45720"/>
                </a:moveTo>
                <a:lnTo>
                  <a:pt x="59218" y="41365"/>
                </a:lnTo>
                <a:lnTo>
                  <a:pt x="60960" y="42672"/>
                </a:lnTo>
                <a:lnTo>
                  <a:pt x="62484" y="45720"/>
                </a:lnTo>
                <a:close/>
              </a:path>
              <a:path w="106679" h="128270">
                <a:moveTo>
                  <a:pt x="43891" y="45720"/>
                </a:moveTo>
                <a:lnTo>
                  <a:pt x="42672" y="45720"/>
                </a:lnTo>
                <a:lnTo>
                  <a:pt x="45719" y="42672"/>
                </a:lnTo>
                <a:lnTo>
                  <a:pt x="43891" y="45720"/>
                </a:lnTo>
                <a:close/>
              </a:path>
              <a:path w="106679" h="128270">
                <a:moveTo>
                  <a:pt x="41148" y="50292"/>
                </a:moveTo>
                <a:lnTo>
                  <a:pt x="42672" y="47244"/>
                </a:lnTo>
                <a:lnTo>
                  <a:pt x="42062" y="48768"/>
                </a:lnTo>
                <a:lnTo>
                  <a:pt x="41148" y="50292"/>
                </a:lnTo>
                <a:close/>
              </a:path>
              <a:path w="106679" h="128270">
                <a:moveTo>
                  <a:pt x="42062" y="48768"/>
                </a:moveTo>
                <a:lnTo>
                  <a:pt x="42672" y="47244"/>
                </a:lnTo>
                <a:lnTo>
                  <a:pt x="42976" y="47244"/>
                </a:lnTo>
                <a:lnTo>
                  <a:pt x="42062" y="48768"/>
                </a:lnTo>
                <a:close/>
              </a:path>
              <a:path w="106679" h="128270">
                <a:moveTo>
                  <a:pt x="65532" y="50292"/>
                </a:moveTo>
                <a:lnTo>
                  <a:pt x="64617" y="48768"/>
                </a:lnTo>
                <a:lnTo>
                  <a:pt x="64008" y="47244"/>
                </a:lnTo>
                <a:lnTo>
                  <a:pt x="65532" y="50292"/>
                </a:lnTo>
                <a:close/>
              </a:path>
              <a:path w="106679" h="128270">
                <a:moveTo>
                  <a:pt x="104902" y="50292"/>
                </a:moveTo>
                <a:lnTo>
                  <a:pt x="65532" y="50292"/>
                </a:lnTo>
                <a:lnTo>
                  <a:pt x="64008" y="47244"/>
                </a:lnTo>
                <a:lnTo>
                  <a:pt x="104394" y="47244"/>
                </a:lnTo>
                <a:lnTo>
                  <a:pt x="104902" y="50292"/>
                </a:lnTo>
                <a:close/>
              </a:path>
              <a:path w="106679" h="128270">
                <a:moveTo>
                  <a:pt x="41452" y="50292"/>
                </a:moveTo>
                <a:lnTo>
                  <a:pt x="41148" y="50292"/>
                </a:lnTo>
                <a:lnTo>
                  <a:pt x="42062" y="48768"/>
                </a:lnTo>
                <a:lnTo>
                  <a:pt x="41452" y="50292"/>
                </a:lnTo>
                <a:close/>
              </a:path>
              <a:path w="106679" h="128270">
                <a:moveTo>
                  <a:pt x="105155" y="54864"/>
                </a:moveTo>
                <a:lnTo>
                  <a:pt x="67056" y="54864"/>
                </a:lnTo>
                <a:lnTo>
                  <a:pt x="64617" y="48768"/>
                </a:lnTo>
                <a:lnTo>
                  <a:pt x="65532" y="50292"/>
                </a:lnTo>
                <a:lnTo>
                  <a:pt x="104902" y="50292"/>
                </a:lnTo>
                <a:lnTo>
                  <a:pt x="105155" y="51816"/>
                </a:lnTo>
                <a:lnTo>
                  <a:pt x="105155" y="54864"/>
                </a:lnTo>
                <a:close/>
              </a:path>
              <a:path w="106679" h="128270">
                <a:moveTo>
                  <a:pt x="39624" y="54864"/>
                </a:moveTo>
                <a:lnTo>
                  <a:pt x="39624" y="51816"/>
                </a:lnTo>
                <a:lnTo>
                  <a:pt x="40843" y="51816"/>
                </a:lnTo>
                <a:lnTo>
                  <a:pt x="39624" y="54864"/>
                </a:lnTo>
                <a:close/>
              </a:path>
              <a:path w="106679" h="128270">
                <a:moveTo>
                  <a:pt x="105918" y="59436"/>
                </a:moveTo>
                <a:lnTo>
                  <a:pt x="68580" y="59436"/>
                </a:lnTo>
                <a:lnTo>
                  <a:pt x="65532" y="51816"/>
                </a:lnTo>
                <a:lnTo>
                  <a:pt x="67056" y="54864"/>
                </a:lnTo>
                <a:lnTo>
                  <a:pt x="105155" y="54864"/>
                </a:lnTo>
                <a:lnTo>
                  <a:pt x="105918" y="59436"/>
                </a:lnTo>
                <a:close/>
              </a:path>
              <a:path w="106679" h="128270">
                <a:moveTo>
                  <a:pt x="38100" y="59436"/>
                </a:moveTo>
                <a:lnTo>
                  <a:pt x="38100" y="56388"/>
                </a:lnTo>
                <a:lnTo>
                  <a:pt x="38709" y="56388"/>
                </a:lnTo>
                <a:lnTo>
                  <a:pt x="38100" y="59436"/>
                </a:lnTo>
                <a:close/>
              </a:path>
              <a:path w="106679" h="128270">
                <a:moveTo>
                  <a:pt x="68441" y="64700"/>
                </a:moveTo>
                <a:lnTo>
                  <a:pt x="67056" y="56388"/>
                </a:lnTo>
                <a:lnTo>
                  <a:pt x="68580" y="59436"/>
                </a:lnTo>
                <a:lnTo>
                  <a:pt x="105918" y="59436"/>
                </a:lnTo>
                <a:lnTo>
                  <a:pt x="106679" y="64008"/>
                </a:lnTo>
                <a:lnTo>
                  <a:pt x="68580" y="64008"/>
                </a:lnTo>
                <a:lnTo>
                  <a:pt x="68441" y="64700"/>
                </a:lnTo>
                <a:close/>
              </a:path>
              <a:path w="106679" h="128270">
                <a:moveTo>
                  <a:pt x="68580" y="65532"/>
                </a:moveTo>
                <a:lnTo>
                  <a:pt x="68441" y="64700"/>
                </a:lnTo>
                <a:lnTo>
                  <a:pt x="68580" y="64008"/>
                </a:lnTo>
                <a:lnTo>
                  <a:pt x="68580" y="65532"/>
                </a:lnTo>
                <a:close/>
              </a:path>
              <a:path w="106679" h="128270">
                <a:moveTo>
                  <a:pt x="106679" y="65532"/>
                </a:moveTo>
                <a:lnTo>
                  <a:pt x="68580" y="65532"/>
                </a:lnTo>
                <a:lnTo>
                  <a:pt x="68580" y="64008"/>
                </a:lnTo>
                <a:lnTo>
                  <a:pt x="106679" y="64008"/>
                </a:lnTo>
                <a:lnTo>
                  <a:pt x="106679" y="65532"/>
                </a:lnTo>
                <a:close/>
              </a:path>
              <a:path w="106679" h="128270">
                <a:moveTo>
                  <a:pt x="67056" y="71628"/>
                </a:moveTo>
                <a:lnTo>
                  <a:pt x="68441" y="64700"/>
                </a:lnTo>
                <a:lnTo>
                  <a:pt x="68580" y="65532"/>
                </a:lnTo>
                <a:lnTo>
                  <a:pt x="106679" y="65532"/>
                </a:lnTo>
                <a:lnTo>
                  <a:pt x="106172" y="68580"/>
                </a:lnTo>
                <a:lnTo>
                  <a:pt x="68580" y="68580"/>
                </a:lnTo>
                <a:lnTo>
                  <a:pt x="67056" y="71628"/>
                </a:lnTo>
                <a:close/>
              </a:path>
              <a:path w="106679" h="128270">
                <a:moveTo>
                  <a:pt x="38608" y="71628"/>
                </a:moveTo>
                <a:lnTo>
                  <a:pt x="38100" y="71628"/>
                </a:lnTo>
                <a:lnTo>
                  <a:pt x="38100" y="68580"/>
                </a:lnTo>
                <a:lnTo>
                  <a:pt x="38608" y="71628"/>
                </a:lnTo>
                <a:close/>
              </a:path>
              <a:path w="106679" h="128270">
                <a:moveTo>
                  <a:pt x="65532" y="77724"/>
                </a:moveTo>
                <a:lnTo>
                  <a:pt x="68580" y="68580"/>
                </a:lnTo>
                <a:lnTo>
                  <a:pt x="106172" y="68580"/>
                </a:lnTo>
                <a:lnTo>
                  <a:pt x="105155" y="74676"/>
                </a:lnTo>
                <a:lnTo>
                  <a:pt x="67056" y="74676"/>
                </a:lnTo>
                <a:lnTo>
                  <a:pt x="65532" y="77724"/>
                </a:lnTo>
                <a:close/>
              </a:path>
              <a:path w="106679" h="128270">
                <a:moveTo>
                  <a:pt x="40843" y="77724"/>
                </a:moveTo>
                <a:lnTo>
                  <a:pt x="39624" y="77724"/>
                </a:lnTo>
                <a:lnTo>
                  <a:pt x="39624" y="74676"/>
                </a:lnTo>
                <a:lnTo>
                  <a:pt x="40843" y="77724"/>
                </a:lnTo>
                <a:close/>
              </a:path>
              <a:path w="106679" h="128270">
                <a:moveTo>
                  <a:pt x="64617" y="80772"/>
                </a:moveTo>
                <a:lnTo>
                  <a:pt x="67056" y="74676"/>
                </a:lnTo>
                <a:lnTo>
                  <a:pt x="105155" y="74676"/>
                </a:lnTo>
                <a:lnTo>
                  <a:pt x="105155" y="77724"/>
                </a:lnTo>
                <a:lnTo>
                  <a:pt x="104902" y="79248"/>
                </a:lnTo>
                <a:lnTo>
                  <a:pt x="65532" y="79248"/>
                </a:lnTo>
                <a:lnTo>
                  <a:pt x="64617" y="80772"/>
                </a:lnTo>
                <a:close/>
              </a:path>
              <a:path w="106679" h="128270">
                <a:moveTo>
                  <a:pt x="42672" y="82296"/>
                </a:moveTo>
                <a:lnTo>
                  <a:pt x="41148" y="79248"/>
                </a:lnTo>
                <a:lnTo>
                  <a:pt x="42062" y="80772"/>
                </a:lnTo>
                <a:lnTo>
                  <a:pt x="42672" y="82296"/>
                </a:lnTo>
                <a:close/>
              </a:path>
              <a:path w="106679" h="128270">
                <a:moveTo>
                  <a:pt x="42062" y="80772"/>
                </a:moveTo>
                <a:lnTo>
                  <a:pt x="41148" y="79248"/>
                </a:lnTo>
                <a:lnTo>
                  <a:pt x="41452" y="79248"/>
                </a:lnTo>
                <a:lnTo>
                  <a:pt x="42062" y="80772"/>
                </a:lnTo>
                <a:close/>
              </a:path>
              <a:path w="106679" h="128270">
                <a:moveTo>
                  <a:pt x="64008" y="82296"/>
                </a:moveTo>
                <a:lnTo>
                  <a:pt x="64617" y="80772"/>
                </a:lnTo>
                <a:lnTo>
                  <a:pt x="65532" y="79248"/>
                </a:lnTo>
                <a:lnTo>
                  <a:pt x="64008" y="82296"/>
                </a:lnTo>
                <a:close/>
              </a:path>
              <a:path w="106679" h="128270">
                <a:moveTo>
                  <a:pt x="104394" y="82296"/>
                </a:moveTo>
                <a:lnTo>
                  <a:pt x="64008" y="82296"/>
                </a:lnTo>
                <a:lnTo>
                  <a:pt x="65532" y="79248"/>
                </a:lnTo>
                <a:lnTo>
                  <a:pt x="104902" y="79248"/>
                </a:lnTo>
                <a:lnTo>
                  <a:pt x="104394" y="82296"/>
                </a:lnTo>
                <a:close/>
              </a:path>
              <a:path w="106679" h="128270">
                <a:moveTo>
                  <a:pt x="42976" y="82296"/>
                </a:moveTo>
                <a:lnTo>
                  <a:pt x="42672" y="82296"/>
                </a:lnTo>
                <a:lnTo>
                  <a:pt x="42062" y="80772"/>
                </a:lnTo>
                <a:lnTo>
                  <a:pt x="42976" y="82296"/>
                </a:lnTo>
                <a:close/>
              </a:path>
              <a:path w="106679" h="128270">
                <a:moveTo>
                  <a:pt x="54864" y="89916"/>
                </a:moveTo>
                <a:lnTo>
                  <a:pt x="60960" y="86868"/>
                </a:lnTo>
                <a:lnTo>
                  <a:pt x="64617" y="80772"/>
                </a:lnTo>
                <a:lnTo>
                  <a:pt x="64008" y="82296"/>
                </a:lnTo>
                <a:lnTo>
                  <a:pt x="104394" y="82296"/>
                </a:lnTo>
                <a:lnTo>
                  <a:pt x="103632" y="86868"/>
                </a:lnTo>
                <a:lnTo>
                  <a:pt x="102108" y="86868"/>
                </a:lnTo>
                <a:lnTo>
                  <a:pt x="102108" y="88392"/>
                </a:lnTo>
                <a:lnTo>
                  <a:pt x="59436" y="88392"/>
                </a:lnTo>
                <a:lnTo>
                  <a:pt x="54864" y="89916"/>
                </a:lnTo>
                <a:close/>
              </a:path>
              <a:path w="106679" h="128270">
                <a:moveTo>
                  <a:pt x="45719" y="86868"/>
                </a:moveTo>
                <a:lnTo>
                  <a:pt x="42672" y="83820"/>
                </a:lnTo>
                <a:lnTo>
                  <a:pt x="44888" y="85482"/>
                </a:lnTo>
                <a:lnTo>
                  <a:pt x="45719" y="86868"/>
                </a:lnTo>
                <a:close/>
              </a:path>
              <a:path w="106679" h="128270">
                <a:moveTo>
                  <a:pt x="44888" y="85482"/>
                </a:moveTo>
                <a:lnTo>
                  <a:pt x="42672" y="83820"/>
                </a:lnTo>
                <a:lnTo>
                  <a:pt x="43891" y="83820"/>
                </a:lnTo>
                <a:lnTo>
                  <a:pt x="44888" y="85482"/>
                </a:lnTo>
                <a:close/>
              </a:path>
              <a:path w="106679" h="128270">
                <a:moveTo>
                  <a:pt x="57912" y="88392"/>
                </a:moveTo>
                <a:lnTo>
                  <a:pt x="62484" y="83820"/>
                </a:lnTo>
                <a:lnTo>
                  <a:pt x="60960" y="86868"/>
                </a:lnTo>
                <a:lnTo>
                  <a:pt x="57912" y="88392"/>
                </a:lnTo>
                <a:close/>
              </a:path>
              <a:path w="106679" h="128270">
                <a:moveTo>
                  <a:pt x="48768" y="88392"/>
                </a:moveTo>
                <a:lnTo>
                  <a:pt x="45719" y="86868"/>
                </a:lnTo>
                <a:lnTo>
                  <a:pt x="44888" y="85482"/>
                </a:lnTo>
                <a:lnTo>
                  <a:pt x="48768" y="88392"/>
                </a:lnTo>
                <a:close/>
              </a:path>
              <a:path w="106679" h="128270">
                <a:moveTo>
                  <a:pt x="50292" y="89916"/>
                </a:moveTo>
                <a:lnTo>
                  <a:pt x="47244" y="88392"/>
                </a:lnTo>
                <a:lnTo>
                  <a:pt x="48006" y="88392"/>
                </a:lnTo>
                <a:lnTo>
                  <a:pt x="50292" y="89916"/>
                </a:lnTo>
                <a:close/>
              </a:path>
              <a:path w="106679" h="128270">
                <a:moveTo>
                  <a:pt x="55371" y="90424"/>
                </a:moveTo>
                <a:lnTo>
                  <a:pt x="59436" y="88392"/>
                </a:lnTo>
                <a:lnTo>
                  <a:pt x="102108" y="88392"/>
                </a:lnTo>
                <a:lnTo>
                  <a:pt x="102108" y="89916"/>
                </a:lnTo>
                <a:lnTo>
                  <a:pt x="57912" y="89916"/>
                </a:lnTo>
                <a:lnTo>
                  <a:pt x="55371" y="90424"/>
                </a:lnTo>
                <a:close/>
              </a:path>
              <a:path w="106679" h="128270">
                <a:moveTo>
                  <a:pt x="52196" y="91059"/>
                </a:moveTo>
                <a:lnTo>
                  <a:pt x="48768" y="89916"/>
                </a:lnTo>
                <a:lnTo>
                  <a:pt x="51308" y="90424"/>
                </a:lnTo>
                <a:lnTo>
                  <a:pt x="52469" y="91004"/>
                </a:lnTo>
                <a:lnTo>
                  <a:pt x="52196" y="91059"/>
                </a:lnTo>
                <a:close/>
              </a:path>
              <a:path w="106679" h="128270">
                <a:moveTo>
                  <a:pt x="51308" y="90424"/>
                </a:moveTo>
                <a:lnTo>
                  <a:pt x="48768" y="89916"/>
                </a:lnTo>
                <a:lnTo>
                  <a:pt x="50292" y="89916"/>
                </a:lnTo>
                <a:lnTo>
                  <a:pt x="51308" y="90424"/>
                </a:lnTo>
                <a:close/>
              </a:path>
              <a:path w="106679" h="128270">
                <a:moveTo>
                  <a:pt x="54483" y="91059"/>
                </a:moveTo>
                <a:lnTo>
                  <a:pt x="54210" y="91004"/>
                </a:lnTo>
                <a:lnTo>
                  <a:pt x="55371" y="90424"/>
                </a:lnTo>
                <a:lnTo>
                  <a:pt x="57912" y="89916"/>
                </a:lnTo>
                <a:lnTo>
                  <a:pt x="54483" y="91059"/>
                </a:lnTo>
                <a:close/>
              </a:path>
              <a:path w="106679" h="128270">
                <a:moveTo>
                  <a:pt x="101498" y="91440"/>
                </a:moveTo>
                <a:lnTo>
                  <a:pt x="56387" y="91440"/>
                </a:lnTo>
                <a:lnTo>
                  <a:pt x="54483" y="91059"/>
                </a:lnTo>
                <a:lnTo>
                  <a:pt x="57912" y="89916"/>
                </a:lnTo>
                <a:lnTo>
                  <a:pt x="102108" y="89916"/>
                </a:lnTo>
                <a:lnTo>
                  <a:pt x="101498" y="91440"/>
                </a:lnTo>
                <a:close/>
              </a:path>
              <a:path w="106679" h="128270">
                <a:moveTo>
                  <a:pt x="52469" y="91004"/>
                </a:moveTo>
                <a:lnTo>
                  <a:pt x="51308" y="90424"/>
                </a:lnTo>
                <a:lnTo>
                  <a:pt x="53340" y="90830"/>
                </a:lnTo>
                <a:lnTo>
                  <a:pt x="52469" y="91004"/>
                </a:lnTo>
                <a:close/>
              </a:path>
              <a:path w="106679" h="128270">
                <a:moveTo>
                  <a:pt x="54210" y="91004"/>
                </a:moveTo>
                <a:lnTo>
                  <a:pt x="53339" y="90830"/>
                </a:lnTo>
                <a:lnTo>
                  <a:pt x="55371" y="90424"/>
                </a:lnTo>
                <a:lnTo>
                  <a:pt x="54210" y="91004"/>
                </a:lnTo>
                <a:close/>
              </a:path>
              <a:path w="106679" h="128270">
                <a:moveTo>
                  <a:pt x="53339" y="91440"/>
                </a:moveTo>
                <a:lnTo>
                  <a:pt x="52469" y="91004"/>
                </a:lnTo>
                <a:lnTo>
                  <a:pt x="53339" y="90830"/>
                </a:lnTo>
                <a:lnTo>
                  <a:pt x="54210" y="91004"/>
                </a:lnTo>
                <a:lnTo>
                  <a:pt x="53339" y="91440"/>
                </a:lnTo>
                <a:close/>
              </a:path>
              <a:path w="106679" h="128270">
                <a:moveTo>
                  <a:pt x="53339" y="91440"/>
                </a:moveTo>
                <a:lnTo>
                  <a:pt x="52196" y="91059"/>
                </a:lnTo>
                <a:lnTo>
                  <a:pt x="52469" y="91004"/>
                </a:lnTo>
                <a:lnTo>
                  <a:pt x="53339" y="91440"/>
                </a:lnTo>
                <a:close/>
              </a:path>
              <a:path w="106679" h="128270">
                <a:moveTo>
                  <a:pt x="53339" y="91440"/>
                </a:moveTo>
                <a:lnTo>
                  <a:pt x="54210" y="91004"/>
                </a:lnTo>
                <a:lnTo>
                  <a:pt x="54483" y="91059"/>
                </a:lnTo>
                <a:lnTo>
                  <a:pt x="53339" y="91440"/>
                </a:lnTo>
                <a:close/>
              </a:path>
              <a:path w="106679" h="128270">
                <a:moveTo>
                  <a:pt x="53339" y="91440"/>
                </a:moveTo>
                <a:lnTo>
                  <a:pt x="50292" y="91440"/>
                </a:lnTo>
                <a:lnTo>
                  <a:pt x="52196" y="91059"/>
                </a:lnTo>
                <a:lnTo>
                  <a:pt x="53339" y="91440"/>
                </a:lnTo>
                <a:close/>
              </a:path>
              <a:path w="106679" h="128270">
                <a:moveTo>
                  <a:pt x="56387" y="91440"/>
                </a:moveTo>
                <a:lnTo>
                  <a:pt x="53339" y="91440"/>
                </a:lnTo>
                <a:lnTo>
                  <a:pt x="54483" y="91059"/>
                </a:lnTo>
                <a:lnTo>
                  <a:pt x="56387" y="91440"/>
                </a:lnTo>
                <a:close/>
              </a:path>
              <a:path w="106679" h="128270">
                <a:moveTo>
                  <a:pt x="74676" y="123444"/>
                </a:moveTo>
                <a:lnTo>
                  <a:pt x="32004" y="123444"/>
                </a:lnTo>
                <a:lnTo>
                  <a:pt x="30480" y="121920"/>
                </a:lnTo>
                <a:lnTo>
                  <a:pt x="76200" y="121920"/>
                </a:lnTo>
                <a:lnTo>
                  <a:pt x="74676" y="123444"/>
                </a:lnTo>
                <a:close/>
              </a:path>
              <a:path w="106679" h="128270">
                <a:moveTo>
                  <a:pt x="67056" y="126492"/>
                </a:moveTo>
                <a:lnTo>
                  <a:pt x="39624" y="126492"/>
                </a:lnTo>
                <a:lnTo>
                  <a:pt x="33528" y="123444"/>
                </a:lnTo>
                <a:lnTo>
                  <a:pt x="73152" y="123444"/>
                </a:lnTo>
                <a:lnTo>
                  <a:pt x="67056" y="126492"/>
                </a:lnTo>
                <a:close/>
              </a:path>
              <a:path w="106679" h="128270">
                <a:moveTo>
                  <a:pt x="64008" y="128016"/>
                </a:moveTo>
                <a:lnTo>
                  <a:pt x="42672" y="128016"/>
                </a:lnTo>
                <a:lnTo>
                  <a:pt x="41148" y="126492"/>
                </a:lnTo>
                <a:lnTo>
                  <a:pt x="65532" y="126492"/>
                </a:lnTo>
                <a:lnTo>
                  <a:pt x="64008" y="1280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6329171" y="2961132"/>
            <a:ext cx="433070" cy="127000"/>
          </a:xfrm>
          <a:custGeom>
            <a:avLst/>
            <a:gdLst/>
            <a:ahLst/>
            <a:cxnLst/>
            <a:rect l="l" t="t" r="r" b="b"/>
            <a:pathLst>
              <a:path w="433070" h="127000">
                <a:moveTo>
                  <a:pt x="432816" y="0"/>
                </a:moveTo>
                <a:lnTo>
                  <a:pt x="432816" y="126491"/>
                </a:lnTo>
                <a:lnTo>
                  <a:pt x="0" y="126491"/>
                </a:lnTo>
                <a:lnTo>
                  <a:pt x="0" y="0"/>
                </a:lnTo>
                <a:lnTo>
                  <a:pt x="43281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6310884" y="2942843"/>
            <a:ext cx="469900" cy="163195"/>
          </a:xfrm>
          <a:custGeom>
            <a:avLst/>
            <a:gdLst/>
            <a:ahLst/>
            <a:cxnLst/>
            <a:rect l="l" t="t" r="r" b="b"/>
            <a:pathLst>
              <a:path w="469900" h="163194">
                <a:moveTo>
                  <a:pt x="469391" y="163068"/>
                </a:moveTo>
                <a:lnTo>
                  <a:pt x="0" y="163068"/>
                </a:lnTo>
                <a:lnTo>
                  <a:pt x="0" y="0"/>
                </a:lnTo>
                <a:lnTo>
                  <a:pt x="469391" y="0"/>
                </a:lnTo>
                <a:lnTo>
                  <a:pt x="469391" y="18288"/>
                </a:lnTo>
                <a:lnTo>
                  <a:pt x="38100" y="18288"/>
                </a:lnTo>
                <a:lnTo>
                  <a:pt x="18287" y="38100"/>
                </a:lnTo>
                <a:lnTo>
                  <a:pt x="38100" y="38100"/>
                </a:lnTo>
                <a:lnTo>
                  <a:pt x="38100" y="124968"/>
                </a:lnTo>
                <a:lnTo>
                  <a:pt x="18287" y="124968"/>
                </a:lnTo>
                <a:lnTo>
                  <a:pt x="38100" y="144779"/>
                </a:lnTo>
                <a:lnTo>
                  <a:pt x="469391" y="144779"/>
                </a:lnTo>
                <a:lnTo>
                  <a:pt x="469391" y="163068"/>
                </a:lnTo>
                <a:close/>
              </a:path>
              <a:path w="469900" h="163194">
                <a:moveTo>
                  <a:pt x="38100" y="38100"/>
                </a:moveTo>
                <a:lnTo>
                  <a:pt x="18287" y="38100"/>
                </a:lnTo>
                <a:lnTo>
                  <a:pt x="38100" y="18288"/>
                </a:lnTo>
                <a:lnTo>
                  <a:pt x="38100" y="38100"/>
                </a:lnTo>
                <a:close/>
              </a:path>
              <a:path w="469900" h="163194">
                <a:moveTo>
                  <a:pt x="431291" y="38100"/>
                </a:moveTo>
                <a:lnTo>
                  <a:pt x="38100" y="38100"/>
                </a:lnTo>
                <a:lnTo>
                  <a:pt x="38100" y="18288"/>
                </a:lnTo>
                <a:lnTo>
                  <a:pt x="431291" y="18288"/>
                </a:lnTo>
                <a:lnTo>
                  <a:pt x="431291" y="38100"/>
                </a:lnTo>
                <a:close/>
              </a:path>
              <a:path w="469900" h="163194">
                <a:moveTo>
                  <a:pt x="431291" y="144779"/>
                </a:moveTo>
                <a:lnTo>
                  <a:pt x="431291" y="18288"/>
                </a:lnTo>
                <a:lnTo>
                  <a:pt x="451103" y="38100"/>
                </a:lnTo>
                <a:lnTo>
                  <a:pt x="469391" y="38100"/>
                </a:lnTo>
                <a:lnTo>
                  <a:pt x="469391" y="124968"/>
                </a:lnTo>
                <a:lnTo>
                  <a:pt x="451103" y="124968"/>
                </a:lnTo>
                <a:lnTo>
                  <a:pt x="431291" y="144779"/>
                </a:lnTo>
                <a:close/>
              </a:path>
              <a:path w="469900" h="163194">
                <a:moveTo>
                  <a:pt x="469391" y="38100"/>
                </a:moveTo>
                <a:lnTo>
                  <a:pt x="451103" y="38100"/>
                </a:lnTo>
                <a:lnTo>
                  <a:pt x="431291" y="18288"/>
                </a:lnTo>
                <a:lnTo>
                  <a:pt x="469391" y="18288"/>
                </a:lnTo>
                <a:lnTo>
                  <a:pt x="469391" y="38100"/>
                </a:lnTo>
                <a:close/>
              </a:path>
              <a:path w="469900" h="163194">
                <a:moveTo>
                  <a:pt x="38100" y="144779"/>
                </a:moveTo>
                <a:lnTo>
                  <a:pt x="18287" y="124968"/>
                </a:lnTo>
                <a:lnTo>
                  <a:pt x="38100" y="124968"/>
                </a:lnTo>
                <a:lnTo>
                  <a:pt x="38100" y="144779"/>
                </a:lnTo>
                <a:close/>
              </a:path>
              <a:path w="469900" h="163194">
                <a:moveTo>
                  <a:pt x="431291" y="144779"/>
                </a:moveTo>
                <a:lnTo>
                  <a:pt x="38100" y="144779"/>
                </a:lnTo>
                <a:lnTo>
                  <a:pt x="38100" y="124968"/>
                </a:lnTo>
                <a:lnTo>
                  <a:pt x="431291" y="124968"/>
                </a:lnTo>
                <a:lnTo>
                  <a:pt x="431291" y="144779"/>
                </a:lnTo>
                <a:close/>
              </a:path>
              <a:path w="469900" h="163194">
                <a:moveTo>
                  <a:pt x="469391" y="144779"/>
                </a:moveTo>
                <a:lnTo>
                  <a:pt x="431291" y="144779"/>
                </a:lnTo>
                <a:lnTo>
                  <a:pt x="451103" y="124968"/>
                </a:lnTo>
                <a:lnTo>
                  <a:pt x="469391" y="124968"/>
                </a:lnTo>
                <a:lnTo>
                  <a:pt x="469391" y="1447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7049261" y="2058924"/>
            <a:ext cx="0" cy="995680"/>
          </a:xfrm>
          <a:custGeom>
            <a:avLst/>
            <a:gdLst/>
            <a:ahLst/>
            <a:cxnLst/>
            <a:rect l="l" t="t" r="r" b="b"/>
            <a:pathLst>
              <a:path w="0" h="995680">
                <a:moveTo>
                  <a:pt x="0" y="0"/>
                </a:moveTo>
                <a:lnTo>
                  <a:pt x="0" y="995172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8211311" y="2058161"/>
            <a:ext cx="520065" cy="0"/>
          </a:xfrm>
          <a:custGeom>
            <a:avLst/>
            <a:gdLst/>
            <a:ahLst/>
            <a:cxnLst/>
            <a:rect l="l" t="t" r="r" b="b"/>
            <a:pathLst>
              <a:path w="520065" h="0">
                <a:moveTo>
                  <a:pt x="0" y="0"/>
                </a:moveTo>
                <a:lnTo>
                  <a:pt x="519683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7048500" y="2058161"/>
            <a:ext cx="731520" cy="0"/>
          </a:xfrm>
          <a:custGeom>
            <a:avLst/>
            <a:gdLst/>
            <a:ahLst/>
            <a:cxnLst/>
            <a:rect l="l" t="t" r="r" b="b"/>
            <a:pathLst>
              <a:path w="731520" h="0">
                <a:moveTo>
                  <a:pt x="0" y="0"/>
                </a:moveTo>
                <a:lnTo>
                  <a:pt x="731519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7018019" y="2987040"/>
            <a:ext cx="50800" cy="76200"/>
          </a:xfrm>
          <a:custGeom>
            <a:avLst/>
            <a:gdLst/>
            <a:ahLst/>
            <a:cxnLst/>
            <a:rect l="l" t="t" r="r" b="b"/>
            <a:pathLst>
              <a:path w="50800" h="76200">
                <a:moveTo>
                  <a:pt x="24384" y="76200"/>
                </a:moveTo>
                <a:lnTo>
                  <a:pt x="14787" y="73247"/>
                </a:lnTo>
                <a:lnTo>
                  <a:pt x="7048" y="65151"/>
                </a:lnTo>
                <a:lnTo>
                  <a:pt x="1881" y="53054"/>
                </a:lnTo>
                <a:lnTo>
                  <a:pt x="0" y="38100"/>
                </a:lnTo>
                <a:lnTo>
                  <a:pt x="1881" y="23788"/>
                </a:lnTo>
                <a:lnTo>
                  <a:pt x="7048" y="11620"/>
                </a:lnTo>
                <a:lnTo>
                  <a:pt x="14787" y="3167"/>
                </a:lnTo>
                <a:lnTo>
                  <a:pt x="24384" y="0"/>
                </a:lnTo>
                <a:lnTo>
                  <a:pt x="34218" y="3167"/>
                </a:lnTo>
                <a:lnTo>
                  <a:pt x="42481" y="11620"/>
                </a:lnTo>
                <a:lnTo>
                  <a:pt x="48172" y="23788"/>
                </a:lnTo>
                <a:lnTo>
                  <a:pt x="50292" y="38100"/>
                </a:lnTo>
                <a:lnTo>
                  <a:pt x="48172" y="53054"/>
                </a:lnTo>
                <a:lnTo>
                  <a:pt x="42481" y="65151"/>
                </a:lnTo>
                <a:lnTo>
                  <a:pt x="34218" y="73247"/>
                </a:lnTo>
                <a:lnTo>
                  <a:pt x="24384" y="762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6999732" y="2968752"/>
            <a:ext cx="86995" cy="114300"/>
          </a:xfrm>
          <a:custGeom>
            <a:avLst/>
            <a:gdLst/>
            <a:ahLst/>
            <a:cxnLst/>
            <a:rect l="l" t="t" r="r" b="b"/>
            <a:pathLst>
              <a:path w="86995" h="114300">
                <a:moveTo>
                  <a:pt x="51816" y="1524"/>
                </a:moveTo>
                <a:lnTo>
                  <a:pt x="35052" y="1524"/>
                </a:lnTo>
                <a:lnTo>
                  <a:pt x="41148" y="0"/>
                </a:lnTo>
                <a:lnTo>
                  <a:pt x="45719" y="0"/>
                </a:lnTo>
                <a:lnTo>
                  <a:pt x="51816" y="1524"/>
                </a:lnTo>
                <a:close/>
              </a:path>
              <a:path w="86995" h="114300">
                <a:moveTo>
                  <a:pt x="62484" y="6096"/>
                </a:moveTo>
                <a:lnTo>
                  <a:pt x="24384" y="6096"/>
                </a:lnTo>
                <a:lnTo>
                  <a:pt x="25908" y="4572"/>
                </a:lnTo>
                <a:lnTo>
                  <a:pt x="30480" y="3048"/>
                </a:lnTo>
                <a:lnTo>
                  <a:pt x="32004" y="1524"/>
                </a:lnTo>
                <a:lnTo>
                  <a:pt x="54864" y="1524"/>
                </a:lnTo>
                <a:lnTo>
                  <a:pt x="56387" y="3048"/>
                </a:lnTo>
                <a:lnTo>
                  <a:pt x="60960" y="4572"/>
                </a:lnTo>
                <a:lnTo>
                  <a:pt x="62484" y="6096"/>
                </a:lnTo>
                <a:close/>
              </a:path>
              <a:path w="86995" h="114300">
                <a:moveTo>
                  <a:pt x="70104" y="12192"/>
                </a:moveTo>
                <a:lnTo>
                  <a:pt x="16764" y="12192"/>
                </a:lnTo>
                <a:lnTo>
                  <a:pt x="16764" y="10668"/>
                </a:lnTo>
                <a:lnTo>
                  <a:pt x="21336" y="7620"/>
                </a:lnTo>
                <a:lnTo>
                  <a:pt x="22859" y="6096"/>
                </a:lnTo>
                <a:lnTo>
                  <a:pt x="64008" y="6096"/>
                </a:lnTo>
                <a:lnTo>
                  <a:pt x="65532" y="7620"/>
                </a:lnTo>
                <a:lnTo>
                  <a:pt x="70104" y="10668"/>
                </a:lnTo>
                <a:lnTo>
                  <a:pt x="70104" y="12192"/>
                </a:lnTo>
                <a:close/>
              </a:path>
              <a:path w="86995" h="114300">
                <a:moveTo>
                  <a:pt x="76200" y="19812"/>
                </a:moveTo>
                <a:lnTo>
                  <a:pt x="10668" y="19812"/>
                </a:lnTo>
                <a:lnTo>
                  <a:pt x="10668" y="18288"/>
                </a:lnTo>
                <a:lnTo>
                  <a:pt x="15240" y="13716"/>
                </a:lnTo>
                <a:lnTo>
                  <a:pt x="15240" y="12192"/>
                </a:lnTo>
                <a:lnTo>
                  <a:pt x="71628" y="12192"/>
                </a:lnTo>
                <a:lnTo>
                  <a:pt x="73152" y="13716"/>
                </a:lnTo>
                <a:lnTo>
                  <a:pt x="76200" y="18288"/>
                </a:lnTo>
                <a:lnTo>
                  <a:pt x="76200" y="19812"/>
                </a:lnTo>
                <a:close/>
              </a:path>
              <a:path w="86995" h="114300">
                <a:moveTo>
                  <a:pt x="77724" y="94488"/>
                </a:moveTo>
                <a:lnTo>
                  <a:pt x="9144" y="94488"/>
                </a:lnTo>
                <a:lnTo>
                  <a:pt x="9144" y="92964"/>
                </a:lnTo>
                <a:lnTo>
                  <a:pt x="6096" y="86868"/>
                </a:lnTo>
                <a:lnTo>
                  <a:pt x="4572" y="85344"/>
                </a:lnTo>
                <a:lnTo>
                  <a:pt x="3048" y="77724"/>
                </a:lnTo>
                <a:lnTo>
                  <a:pt x="0" y="68580"/>
                </a:lnTo>
                <a:lnTo>
                  <a:pt x="0" y="45720"/>
                </a:lnTo>
                <a:lnTo>
                  <a:pt x="1524" y="38100"/>
                </a:lnTo>
                <a:lnTo>
                  <a:pt x="4572" y="28956"/>
                </a:lnTo>
                <a:lnTo>
                  <a:pt x="6096" y="27432"/>
                </a:lnTo>
                <a:lnTo>
                  <a:pt x="6096" y="25908"/>
                </a:lnTo>
                <a:lnTo>
                  <a:pt x="9144" y="21336"/>
                </a:lnTo>
                <a:lnTo>
                  <a:pt x="9144" y="19812"/>
                </a:lnTo>
                <a:lnTo>
                  <a:pt x="77724" y="19812"/>
                </a:lnTo>
                <a:lnTo>
                  <a:pt x="77724" y="21336"/>
                </a:lnTo>
                <a:lnTo>
                  <a:pt x="80772" y="25908"/>
                </a:lnTo>
                <a:lnTo>
                  <a:pt x="80772" y="27432"/>
                </a:lnTo>
                <a:lnTo>
                  <a:pt x="82296" y="28956"/>
                </a:lnTo>
                <a:lnTo>
                  <a:pt x="83820" y="36576"/>
                </a:lnTo>
                <a:lnTo>
                  <a:pt x="39624" y="36576"/>
                </a:lnTo>
                <a:lnTo>
                  <a:pt x="41702" y="37961"/>
                </a:lnTo>
                <a:lnTo>
                  <a:pt x="41148" y="38100"/>
                </a:lnTo>
                <a:lnTo>
                  <a:pt x="41910" y="38100"/>
                </a:lnTo>
                <a:lnTo>
                  <a:pt x="42367" y="38404"/>
                </a:lnTo>
                <a:lnTo>
                  <a:pt x="41148" y="39624"/>
                </a:lnTo>
                <a:lnTo>
                  <a:pt x="42672" y="39624"/>
                </a:lnTo>
                <a:lnTo>
                  <a:pt x="39624" y="44196"/>
                </a:lnTo>
                <a:lnTo>
                  <a:pt x="40386" y="44196"/>
                </a:lnTo>
                <a:lnTo>
                  <a:pt x="39624" y="45720"/>
                </a:lnTo>
                <a:lnTo>
                  <a:pt x="38709" y="50292"/>
                </a:lnTo>
                <a:lnTo>
                  <a:pt x="38100" y="50292"/>
                </a:lnTo>
                <a:lnTo>
                  <a:pt x="38100" y="65532"/>
                </a:lnTo>
                <a:lnTo>
                  <a:pt x="40386" y="70104"/>
                </a:lnTo>
                <a:lnTo>
                  <a:pt x="39624" y="70104"/>
                </a:lnTo>
                <a:lnTo>
                  <a:pt x="42672" y="74676"/>
                </a:lnTo>
                <a:lnTo>
                  <a:pt x="41148" y="74676"/>
                </a:lnTo>
                <a:lnTo>
                  <a:pt x="42672" y="75692"/>
                </a:lnTo>
                <a:lnTo>
                  <a:pt x="41910" y="76200"/>
                </a:lnTo>
                <a:lnTo>
                  <a:pt x="41148" y="76200"/>
                </a:lnTo>
                <a:lnTo>
                  <a:pt x="41702" y="76338"/>
                </a:lnTo>
                <a:lnTo>
                  <a:pt x="39624" y="77724"/>
                </a:lnTo>
                <a:lnTo>
                  <a:pt x="84836" y="77724"/>
                </a:lnTo>
                <a:lnTo>
                  <a:pt x="82296" y="85344"/>
                </a:lnTo>
                <a:lnTo>
                  <a:pt x="80772" y="86868"/>
                </a:lnTo>
                <a:lnTo>
                  <a:pt x="77724" y="92964"/>
                </a:lnTo>
                <a:lnTo>
                  <a:pt x="77724" y="94488"/>
                </a:lnTo>
                <a:close/>
              </a:path>
              <a:path w="86995" h="114300">
                <a:moveTo>
                  <a:pt x="41702" y="37961"/>
                </a:moveTo>
                <a:lnTo>
                  <a:pt x="39624" y="36576"/>
                </a:lnTo>
                <a:lnTo>
                  <a:pt x="41656" y="37084"/>
                </a:lnTo>
                <a:lnTo>
                  <a:pt x="42367" y="37795"/>
                </a:lnTo>
                <a:lnTo>
                  <a:pt x="41702" y="37961"/>
                </a:lnTo>
                <a:close/>
              </a:path>
              <a:path w="86995" h="114300">
                <a:moveTo>
                  <a:pt x="41656" y="37084"/>
                </a:moveTo>
                <a:lnTo>
                  <a:pt x="39624" y="36576"/>
                </a:lnTo>
                <a:lnTo>
                  <a:pt x="41148" y="36576"/>
                </a:lnTo>
                <a:lnTo>
                  <a:pt x="41656" y="37084"/>
                </a:lnTo>
                <a:close/>
              </a:path>
              <a:path w="86995" h="114300">
                <a:moveTo>
                  <a:pt x="43281" y="37490"/>
                </a:moveTo>
                <a:lnTo>
                  <a:pt x="42062" y="37185"/>
                </a:lnTo>
                <a:lnTo>
                  <a:pt x="41148" y="36576"/>
                </a:lnTo>
                <a:lnTo>
                  <a:pt x="42672" y="36576"/>
                </a:lnTo>
                <a:lnTo>
                  <a:pt x="43281" y="37490"/>
                </a:lnTo>
                <a:close/>
              </a:path>
              <a:path w="86995" h="114300">
                <a:moveTo>
                  <a:pt x="43281" y="37490"/>
                </a:moveTo>
                <a:lnTo>
                  <a:pt x="42672" y="36576"/>
                </a:lnTo>
                <a:lnTo>
                  <a:pt x="43434" y="37338"/>
                </a:lnTo>
                <a:lnTo>
                  <a:pt x="43281" y="37490"/>
                </a:lnTo>
                <a:close/>
              </a:path>
              <a:path w="86995" h="114300">
                <a:moveTo>
                  <a:pt x="43434" y="37338"/>
                </a:moveTo>
                <a:lnTo>
                  <a:pt x="42672" y="36576"/>
                </a:lnTo>
                <a:lnTo>
                  <a:pt x="44195" y="36576"/>
                </a:lnTo>
                <a:lnTo>
                  <a:pt x="43434" y="37338"/>
                </a:lnTo>
                <a:close/>
              </a:path>
              <a:path w="86995" h="114300">
                <a:moveTo>
                  <a:pt x="43586" y="37490"/>
                </a:moveTo>
                <a:lnTo>
                  <a:pt x="43434" y="37338"/>
                </a:lnTo>
                <a:lnTo>
                  <a:pt x="44195" y="36576"/>
                </a:lnTo>
                <a:lnTo>
                  <a:pt x="43760" y="37446"/>
                </a:lnTo>
                <a:lnTo>
                  <a:pt x="43586" y="37490"/>
                </a:lnTo>
                <a:close/>
              </a:path>
              <a:path w="86995" h="114300">
                <a:moveTo>
                  <a:pt x="43760" y="37446"/>
                </a:moveTo>
                <a:lnTo>
                  <a:pt x="44195" y="36576"/>
                </a:lnTo>
                <a:lnTo>
                  <a:pt x="45719" y="36576"/>
                </a:lnTo>
                <a:lnTo>
                  <a:pt x="44805" y="37185"/>
                </a:lnTo>
                <a:lnTo>
                  <a:pt x="43760" y="37446"/>
                </a:lnTo>
                <a:close/>
              </a:path>
              <a:path w="86995" h="114300">
                <a:moveTo>
                  <a:pt x="45211" y="37084"/>
                </a:moveTo>
                <a:lnTo>
                  <a:pt x="45719" y="36576"/>
                </a:lnTo>
                <a:lnTo>
                  <a:pt x="47244" y="36576"/>
                </a:lnTo>
                <a:lnTo>
                  <a:pt x="45211" y="37084"/>
                </a:lnTo>
                <a:close/>
              </a:path>
              <a:path w="86995" h="114300">
                <a:moveTo>
                  <a:pt x="45165" y="37961"/>
                </a:moveTo>
                <a:lnTo>
                  <a:pt x="44500" y="37795"/>
                </a:lnTo>
                <a:lnTo>
                  <a:pt x="45211" y="37084"/>
                </a:lnTo>
                <a:lnTo>
                  <a:pt x="47244" y="36576"/>
                </a:lnTo>
                <a:lnTo>
                  <a:pt x="45165" y="37961"/>
                </a:lnTo>
                <a:close/>
              </a:path>
              <a:path w="86995" h="114300">
                <a:moveTo>
                  <a:pt x="84327" y="38100"/>
                </a:moveTo>
                <a:lnTo>
                  <a:pt x="45719" y="38100"/>
                </a:lnTo>
                <a:lnTo>
                  <a:pt x="45165" y="37961"/>
                </a:lnTo>
                <a:lnTo>
                  <a:pt x="47244" y="36576"/>
                </a:lnTo>
                <a:lnTo>
                  <a:pt x="83820" y="36576"/>
                </a:lnTo>
                <a:lnTo>
                  <a:pt x="84327" y="38100"/>
                </a:lnTo>
                <a:close/>
              </a:path>
              <a:path w="86995" h="114300">
                <a:moveTo>
                  <a:pt x="42367" y="37795"/>
                </a:moveTo>
                <a:lnTo>
                  <a:pt x="41656" y="37084"/>
                </a:lnTo>
                <a:lnTo>
                  <a:pt x="42062" y="37185"/>
                </a:lnTo>
                <a:lnTo>
                  <a:pt x="42810" y="37684"/>
                </a:lnTo>
                <a:lnTo>
                  <a:pt x="42367" y="37795"/>
                </a:lnTo>
                <a:close/>
              </a:path>
              <a:path w="86995" h="114300">
                <a:moveTo>
                  <a:pt x="44500" y="37795"/>
                </a:moveTo>
                <a:lnTo>
                  <a:pt x="44057" y="37684"/>
                </a:lnTo>
                <a:lnTo>
                  <a:pt x="44805" y="37185"/>
                </a:lnTo>
                <a:lnTo>
                  <a:pt x="45211" y="37084"/>
                </a:lnTo>
                <a:lnTo>
                  <a:pt x="44500" y="37795"/>
                </a:lnTo>
                <a:close/>
              </a:path>
              <a:path w="86995" h="114300">
                <a:moveTo>
                  <a:pt x="42810" y="37684"/>
                </a:moveTo>
                <a:lnTo>
                  <a:pt x="42062" y="37185"/>
                </a:lnTo>
                <a:lnTo>
                  <a:pt x="43281" y="37490"/>
                </a:lnTo>
                <a:lnTo>
                  <a:pt x="42810" y="37684"/>
                </a:lnTo>
                <a:close/>
              </a:path>
              <a:path w="86995" h="114300">
                <a:moveTo>
                  <a:pt x="44057" y="37684"/>
                </a:moveTo>
                <a:lnTo>
                  <a:pt x="43687" y="37592"/>
                </a:lnTo>
                <a:lnTo>
                  <a:pt x="43760" y="37446"/>
                </a:lnTo>
                <a:lnTo>
                  <a:pt x="44805" y="37185"/>
                </a:lnTo>
                <a:lnTo>
                  <a:pt x="44057" y="37684"/>
                </a:lnTo>
                <a:close/>
              </a:path>
              <a:path w="86995" h="114300">
                <a:moveTo>
                  <a:pt x="43434" y="37528"/>
                </a:moveTo>
                <a:lnTo>
                  <a:pt x="43281" y="37490"/>
                </a:lnTo>
                <a:lnTo>
                  <a:pt x="43434" y="37338"/>
                </a:lnTo>
                <a:lnTo>
                  <a:pt x="43586" y="37490"/>
                </a:lnTo>
                <a:lnTo>
                  <a:pt x="43434" y="37528"/>
                </a:lnTo>
                <a:close/>
              </a:path>
              <a:path w="86995" h="114300">
                <a:moveTo>
                  <a:pt x="43687" y="37592"/>
                </a:moveTo>
                <a:lnTo>
                  <a:pt x="43760" y="37446"/>
                </a:lnTo>
                <a:lnTo>
                  <a:pt x="43687" y="37592"/>
                </a:lnTo>
                <a:close/>
              </a:path>
              <a:path w="86995" h="114300">
                <a:moveTo>
                  <a:pt x="43180" y="37592"/>
                </a:moveTo>
                <a:lnTo>
                  <a:pt x="43325" y="37555"/>
                </a:lnTo>
                <a:lnTo>
                  <a:pt x="43180" y="37592"/>
                </a:lnTo>
                <a:close/>
              </a:path>
              <a:path w="86995" h="114300">
                <a:moveTo>
                  <a:pt x="43325" y="37555"/>
                </a:moveTo>
                <a:close/>
              </a:path>
              <a:path w="86995" h="114300">
                <a:moveTo>
                  <a:pt x="43688" y="37592"/>
                </a:moveTo>
                <a:lnTo>
                  <a:pt x="43434" y="37528"/>
                </a:lnTo>
                <a:lnTo>
                  <a:pt x="43586" y="37490"/>
                </a:lnTo>
                <a:close/>
              </a:path>
              <a:path w="86995" h="114300">
                <a:moveTo>
                  <a:pt x="43542" y="37882"/>
                </a:moveTo>
                <a:lnTo>
                  <a:pt x="43325" y="37555"/>
                </a:lnTo>
                <a:lnTo>
                  <a:pt x="43688" y="37592"/>
                </a:lnTo>
                <a:lnTo>
                  <a:pt x="43542" y="37882"/>
                </a:lnTo>
                <a:close/>
              </a:path>
              <a:path w="86995" h="114300">
                <a:moveTo>
                  <a:pt x="43434" y="38100"/>
                </a:moveTo>
                <a:lnTo>
                  <a:pt x="42976" y="37795"/>
                </a:lnTo>
                <a:lnTo>
                  <a:pt x="43180" y="37592"/>
                </a:lnTo>
                <a:lnTo>
                  <a:pt x="43325" y="37555"/>
                </a:lnTo>
                <a:lnTo>
                  <a:pt x="43484" y="37795"/>
                </a:lnTo>
                <a:lnTo>
                  <a:pt x="43434" y="38100"/>
                </a:lnTo>
                <a:close/>
              </a:path>
              <a:path w="86995" h="114300">
                <a:moveTo>
                  <a:pt x="42976" y="37795"/>
                </a:moveTo>
                <a:lnTo>
                  <a:pt x="42810" y="37684"/>
                </a:lnTo>
                <a:lnTo>
                  <a:pt x="43180" y="37592"/>
                </a:lnTo>
                <a:lnTo>
                  <a:pt x="42976" y="37795"/>
                </a:lnTo>
                <a:close/>
              </a:path>
              <a:path w="86995" h="114300">
                <a:moveTo>
                  <a:pt x="43609" y="37982"/>
                </a:moveTo>
                <a:lnTo>
                  <a:pt x="43586" y="37795"/>
                </a:lnTo>
                <a:lnTo>
                  <a:pt x="43687" y="37592"/>
                </a:lnTo>
                <a:lnTo>
                  <a:pt x="43891" y="37795"/>
                </a:lnTo>
                <a:lnTo>
                  <a:pt x="43609" y="37982"/>
                </a:lnTo>
                <a:close/>
              </a:path>
              <a:path w="86995" h="114300">
                <a:moveTo>
                  <a:pt x="43891" y="37795"/>
                </a:moveTo>
                <a:lnTo>
                  <a:pt x="43688" y="37592"/>
                </a:lnTo>
                <a:lnTo>
                  <a:pt x="44057" y="37684"/>
                </a:lnTo>
                <a:lnTo>
                  <a:pt x="43891" y="37795"/>
                </a:lnTo>
                <a:close/>
              </a:path>
              <a:path w="86995" h="114300">
                <a:moveTo>
                  <a:pt x="42672" y="38100"/>
                </a:moveTo>
                <a:lnTo>
                  <a:pt x="42367" y="37795"/>
                </a:lnTo>
                <a:lnTo>
                  <a:pt x="42810" y="37684"/>
                </a:lnTo>
                <a:lnTo>
                  <a:pt x="42789" y="37982"/>
                </a:lnTo>
                <a:close/>
              </a:path>
              <a:path w="86995" h="114300">
                <a:moveTo>
                  <a:pt x="44196" y="38100"/>
                </a:moveTo>
                <a:lnTo>
                  <a:pt x="43891" y="37795"/>
                </a:lnTo>
                <a:lnTo>
                  <a:pt x="44057" y="37684"/>
                </a:lnTo>
                <a:lnTo>
                  <a:pt x="44500" y="37795"/>
                </a:lnTo>
                <a:lnTo>
                  <a:pt x="44196" y="38100"/>
                </a:lnTo>
                <a:close/>
              </a:path>
              <a:path w="86995" h="114300">
                <a:moveTo>
                  <a:pt x="42367" y="38404"/>
                </a:moveTo>
                <a:lnTo>
                  <a:pt x="41702" y="37961"/>
                </a:lnTo>
                <a:lnTo>
                  <a:pt x="42367" y="37795"/>
                </a:lnTo>
                <a:lnTo>
                  <a:pt x="42672" y="38100"/>
                </a:lnTo>
                <a:lnTo>
                  <a:pt x="42367" y="38404"/>
                </a:lnTo>
                <a:close/>
              </a:path>
              <a:path w="86995" h="114300">
                <a:moveTo>
                  <a:pt x="42976" y="38404"/>
                </a:moveTo>
                <a:lnTo>
                  <a:pt x="42672" y="38100"/>
                </a:lnTo>
                <a:lnTo>
                  <a:pt x="42976" y="37795"/>
                </a:lnTo>
                <a:lnTo>
                  <a:pt x="43434" y="38100"/>
                </a:lnTo>
                <a:lnTo>
                  <a:pt x="42976" y="38404"/>
                </a:lnTo>
                <a:close/>
              </a:path>
              <a:path w="86995" h="114300">
                <a:moveTo>
                  <a:pt x="43891" y="38404"/>
                </a:moveTo>
                <a:lnTo>
                  <a:pt x="43688" y="38100"/>
                </a:lnTo>
                <a:lnTo>
                  <a:pt x="43641" y="37961"/>
                </a:lnTo>
                <a:lnTo>
                  <a:pt x="43891" y="37795"/>
                </a:lnTo>
                <a:lnTo>
                  <a:pt x="44196" y="38100"/>
                </a:lnTo>
                <a:lnTo>
                  <a:pt x="43891" y="38404"/>
                </a:lnTo>
                <a:close/>
              </a:path>
              <a:path w="86995" h="114300">
                <a:moveTo>
                  <a:pt x="44500" y="38404"/>
                </a:moveTo>
                <a:lnTo>
                  <a:pt x="44196" y="38100"/>
                </a:lnTo>
                <a:lnTo>
                  <a:pt x="44500" y="37795"/>
                </a:lnTo>
                <a:lnTo>
                  <a:pt x="45165" y="37961"/>
                </a:lnTo>
                <a:lnTo>
                  <a:pt x="44500" y="38404"/>
                </a:lnTo>
                <a:close/>
              </a:path>
              <a:path w="86995" h="114300">
                <a:moveTo>
                  <a:pt x="43434" y="38100"/>
                </a:moveTo>
                <a:lnTo>
                  <a:pt x="43542" y="37882"/>
                </a:lnTo>
                <a:lnTo>
                  <a:pt x="43434" y="38100"/>
                </a:lnTo>
                <a:close/>
              </a:path>
              <a:path w="86995" h="114300">
                <a:moveTo>
                  <a:pt x="41910" y="38100"/>
                </a:moveTo>
                <a:lnTo>
                  <a:pt x="41148" y="38100"/>
                </a:lnTo>
                <a:lnTo>
                  <a:pt x="41702" y="37961"/>
                </a:lnTo>
                <a:lnTo>
                  <a:pt x="41910" y="38100"/>
                </a:lnTo>
                <a:close/>
              </a:path>
              <a:path w="86995" h="114300">
                <a:moveTo>
                  <a:pt x="84836" y="39624"/>
                </a:moveTo>
                <a:lnTo>
                  <a:pt x="45719" y="39624"/>
                </a:lnTo>
                <a:lnTo>
                  <a:pt x="44500" y="38404"/>
                </a:lnTo>
                <a:lnTo>
                  <a:pt x="45165" y="37961"/>
                </a:lnTo>
                <a:lnTo>
                  <a:pt x="45719" y="38100"/>
                </a:lnTo>
                <a:lnTo>
                  <a:pt x="84327" y="38100"/>
                </a:lnTo>
                <a:lnTo>
                  <a:pt x="84836" y="39624"/>
                </a:lnTo>
                <a:close/>
              </a:path>
              <a:path w="86995" h="114300">
                <a:moveTo>
                  <a:pt x="43891" y="38404"/>
                </a:moveTo>
                <a:lnTo>
                  <a:pt x="43434" y="38100"/>
                </a:lnTo>
                <a:lnTo>
                  <a:pt x="43609" y="37982"/>
                </a:lnTo>
                <a:lnTo>
                  <a:pt x="43891" y="38404"/>
                </a:lnTo>
                <a:close/>
              </a:path>
              <a:path w="86995" h="114300">
                <a:moveTo>
                  <a:pt x="42671" y="38608"/>
                </a:moveTo>
                <a:lnTo>
                  <a:pt x="42367" y="38404"/>
                </a:lnTo>
                <a:lnTo>
                  <a:pt x="42672" y="38100"/>
                </a:lnTo>
                <a:lnTo>
                  <a:pt x="42976" y="38404"/>
                </a:lnTo>
                <a:lnTo>
                  <a:pt x="42671" y="38608"/>
                </a:lnTo>
                <a:close/>
              </a:path>
              <a:path w="86995" h="114300">
                <a:moveTo>
                  <a:pt x="43180" y="38608"/>
                </a:moveTo>
                <a:lnTo>
                  <a:pt x="42976" y="38404"/>
                </a:lnTo>
                <a:lnTo>
                  <a:pt x="43434" y="38100"/>
                </a:lnTo>
                <a:lnTo>
                  <a:pt x="43180" y="38608"/>
                </a:lnTo>
                <a:close/>
              </a:path>
              <a:path w="86995" h="114300">
                <a:moveTo>
                  <a:pt x="44195" y="38608"/>
                </a:moveTo>
                <a:lnTo>
                  <a:pt x="43891" y="38404"/>
                </a:lnTo>
                <a:lnTo>
                  <a:pt x="44196" y="38100"/>
                </a:lnTo>
                <a:lnTo>
                  <a:pt x="44500" y="38404"/>
                </a:lnTo>
                <a:lnTo>
                  <a:pt x="44195" y="38608"/>
                </a:lnTo>
                <a:close/>
              </a:path>
              <a:path w="86995" h="114300">
                <a:moveTo>
                  <a:pt x="41148" y="39624"/>
                </a:moveTo>
                <a:lnTo>
                  <a:pt x="42367" y="38404"/>
                </a:lnTo>
                <a:lnTo>
                  <a:pt x="42671" y="38608"/>
                </a:lnTo>
                <a:lnTo>
                  <a:pt x="41148" y="39624"/>
                </a:lnTo>
                <a:close/>
              </a:path>
              <a:path w="86995" h="114300">
                <a:moveTo>
                  <a:pt x="43052" y="38862"/>
                </a:moveTo>
                <a:lnTo>
                  <a:pt x="42671" y="38608"/>
                </a:lnTo>
                <a:lnTo>
                  <a:pt x="42976" y="38404"/>
                </a:lnTo>
                <a:lnTo>
                  <a:pt x="43180" y="38608"/>
                </a:lnTo>
                <a:lnTo>
                  <a:pt x="43052" y="38862"/>
                </a:lnTo>
                <a:close/>
              </a:path>
              <a:path w="86995" h="114300">
                <a:moveTo>
                  <a:pt x="43586" y="39014"/>
                </a:moveTo>
                <a:lnTo>
                  <a:pt x="43434" y="38862"/>
                </a:lnTo>
                <a:lnTo>
                  <a:pt x="43891" y="38404"/>
                </a:lnTo>
                <a:lnTo>
                  <a:pt x="44078" y="38686"/>
                </a:lnTo>
                <a:lnTo>
                  <a:pt x="43586" y="39014"/>
                </a:lnTo>
                <a:close/>
              </a:path>
              <a:path w="86995" h="114300">
                <a:moveTo>
                  <a:pt x="44078" y="38686"/>
                </a:moveTo>
                <a:lnTo>
                  <a:pt x="43891" y="38404"/>
                </a:lnTo>
                <a:lnTo>
                  <a:pt x="44195" y="38608"/>
                </a:lnTo>
                <a:close/>
              </a:path>
              <a:path w="86995" h="114300">
                <a:moveTo>
                  <a:pt x="45719" y="39624"/>
                </a:moveTo>
                <a:lnTo>
                  <a:pt x="44195" y="38608"/>
                </a:lnTo>
                <a:lnTo>
                  <a:pt x="44500" y="38404"/>
                </a:lnTo>
                <a:lnTo>
                  <a:pt x="45719" y="39624"/>
                </a:lnTo>
                <a:close/>
              </a:path>
              <a:path w="86995" h="114300">
                <a:moveTo>
                  <a:pt x="42671" y="39624"/>
                </a:moveTo>
                <a:lnTo>
                  <a:pt x="41148" y="39624"/>
                </a:lnTo>
                <a:lnTo>
                  <a:pt x="42671" y="38608"/>
                </a:lnTo>
                <a:lnTo>
                  <a:pt x="43052" y="38862"/>
                </a:lnTo>
                <a:lnTo>
                  <a:pt x="42671" y="39624"/>
                </a:lnTo>
                <a:close/>
              </a:path>
              <a:path w="86995" h="114300">
                <a:moveTo>
                  <a:pt x="43281" y="39014"/>
                </a:moveTo>
                <a:lnTo>
                  <a:pt x="43052" y="38862"/>
                </a:lnTo>
                <a:lnTo>
                  <a:pt x="43180" y="38608"/>
                </a:lnTo>
                <a:lnTo>
                  <a:pt x="43434" y="38862"/>
                </a:lnTo>
                <a:lnTo>
                  <a:pt x="43281" y="39014"/>
                </a:lnTo>
                <a:close/>
              </a:path>
              <a:path w="86995" h="114300">
                <a:moveTo>
                  <a:pt x="85343" y="41148"/>
                </a:moveTo>
                <a:lnTo>
                  <a:pt x="45719" y="41148"/>
                </a:lnTo>
                <a:lnTo>
                  <a:pt x="44078" y="38686"/>
                </a:lnTo>
                <a:lnTo>
                  <a:pt x="45719" y="39624"/>
                </a:lnTo>
                <a:lnTo>
                  <a:pt x="84836" y="39624"/>
                </a:lnTo>
                <a:lnTo>
                  <a:pt x="85343" y="41148"/>
                </a:lnTo>
                <a:close/>
              </a:path>
              <a:path w="86995" h="114300">
                <a:moveTo>
                  <a:pt x="43434" y="39116"/>
                </a:moveTo>
                <a:lnTo>
                  <a:pt x="43281" y="39014"/>
                </a:lnTo>
                <a:lnTo>
                  <a:pt x="43434" y="38862"/>
                </a:lnTo>
                <a:lnTo>
                  <a:pt x="43586" y="39014"/>
                </a:lnTo>
                <a:lnTo>
                  <a:pt x="43434" y="39116"/>
                </a:lnTo>
                <a:close/>
              </a:path>
              <a:path w="86995" h="114300">
                <a:moveTo>
                  <a:pt x="42672" y="39624"/>
                </a:moveTo>
                <a:lnTo>
                  <a:pt x="43281" y="39014"/>
                </a:lnTo>
                <a:lnTo>
                  <a:pt x="43434" y="39116"/>
                </a:lnTo>
                <a:lnTo>
                  <a:pt x="42672" y="39624"/>
                </a:lnTo>
                <a:close/>
              </a:path>
              <a:path w="86995" h="114300">
                <a:moveTo>
                  <a:pt x="44195" y="39624"/>
                </a:moveTo>
                <a:lnTo>
                  <a:pt x="43434" y="39116"/>
                </a:lnTo>
                <a:lnTo>
                  <a:pt x="43586" y="39014"/>
                </a:lnTo>
                <a:lnTo>
                  <a:pt x="44195" y="39624"/>
                </a:lnTo>
                <a:close/>
              </a:path>
              <a:path w="86995" h="114300">
                <a:moveTo>
                  <a:pt x="86360" y="44196"/>
                </a:moveTo>
                <a:lnTo>
                  <a:pt x="47244" y="44196"/>
                </a:lnTo>
                <a:lnTo>
                  <a:pt x="44195" y="39624"/>
                </a:lnTo>
                <a:lnTo>
                  <a:pt x="45719" y="41148"/>
                </a:lnTo>
                <a:lnTo>
                  <a:pt x="85343" y="41148"/>
                </a:lnTo>
                <a:lnTo>
                  <a:pt x="86360" y="44196"/>
                </a:lnTo>
                <a:close/>
              </a:path>
              <a:path w="86995" h="114300">
                <a:moveTo>
                  <a:pt x="40386" y="44196"/>
                </a:moveTo>
                <a:lnTo>
                  <a:pt x="39624" y="44196"/>
                </a:lnTo>
                <a:lnTo>
                  <a:pt x="41148" y="42672"/>
                </a:lnTo>
                <a:lnTo>
                  <a:pt x="40386" y="44196"/>
                </a:lnTo>
                <a:close/>
              </a:path>
              <a:path w="86995" h="114300">
                <a:moveTo>
                  <a:pt x="86868" y="64008"/>
                </a:moveTo>
                <a:lnTo>
                  <a:pt x="48768" y="64008"/>
                </a:lnTo>
                <a:lnTo>
                  <a:pt x="48768" y="48768"/>
                </a:lnTo>
                <a:lnTo>
                  <a:pt x="45719" y="42672"/>
                </a:lnTo>
                <a:lnTo>
                  <a:pt x="47244" y="44196"/>
                </a:lnTo>
                <a:lnTo>
                  <a:pt x="86360" y="44196"/>
                </a:lnTo>
                <a:lnTo>
                  <a:pt x="86868" y="45720"/>
                </a:lnTo>
                <a:lnTo>
                  <a:pt x="86868" y="64008"/>
                </a:lnTo>
                <a:close/>
              </a:path>
              <a:path w="86995" h="114300">
                <a:moveTo>
                  <a:pt x="38100" y="53340"/>
                </a:moveTo>
                <a:lnTo>
                  <a:pt x="38100" y="50292"/>
                </a:lnTo>
                <a:lnTo>
                  <a:pt x="38709" y="50292"/>
                </a:lnTo>
                <a:lnTo>
                  <a:pt x="38100" y="53340"/>
                </a:lnTo>
                <a:close/>
              </a:path>
              <a:path w="86995" h="114300">
                <a:moveTo>
                  <a:pt x="45719" y="71628"/>
                </a:moveTo>
                <a:lnTo>
                  <a:pt x="47244" y="68580"/>
                </a:lnTo>
                <a:lnTo>
                  <a:pt x="48768" y="60960"/>
                </a:lnTo>
                <a:lnTo>
                  <a:pt x="48768" y="64008"/>
                </a:lnTo>
                <a:lnTo>
                  <a:pt x="86868" y="64008"/>
                </a:lnTo>
                <a:lnTo>
                  <a:pt x="86868" y="68580"/>
                </a:lnTo>
                <a:lnTo>
                  <a:pt x="86563" y="70104"/>
                </a:lnTo>
                <a:lnTo>
                  <a:pt x="47244" y="70104"/>
                </a:lnTo>
                <a:lnTo>
                  <a:pt x="45719" y="71628"/>
                </a:lnTo>
                <a:close/>
              </a:path>
              <a:path w="86995" h="114300">
                <a:moveTo>
                  <a:pt x="41148" y="71628"/>
                </a:moveTo>
                <a:lnTo>
                  <a:pt x="39624" y="70104"/>
                </a:lnTo>
                <a:lnTo>
                  <a:pt x="40386" y="70104"/>
                </a:lnTo>
                <a:lnTo>
                  <a:pt x="41148" y="71628"/>
                </a:lnTo>
                <a:close/>
              </a:path>
              <a:path w="86995" h="114300">
                <a:moveTo>
                  <a:pt x="44195" y="74676"/>
                </a:moveTo>
                <a:lnTo>
                  <a:pt x="47244" y="70104"/>
                </a:lnTo>
                <a:lnTo>
                  <a:pt x="86563" y="70104"/>
                </a:lnTo>
                <a:lnTo>
                  <a:pt x="85953" y="73152"/>
                </a:lnTo>
                <a:lnTo>
                  <a:pt x="45719" y="73152"/>
                </a:lnTo>
                <a:lnTo>
                  <a:pt x="44195" y="74676"/>
                </a:lnTo>
                <a:close/>
              </a:path>
              <a:path w="86995" h="114300">
                <a:moveTo>
                  <a:pt x="43434" y="75184"/>
                </a:moveTo>
                <a:lnTo>
                  <a:pt x="42672" y="74676"/>
                </a:lnTo>
                <a:lnTo>
                  <a:pt x="41148" y="71628"/>
                </a:lnTo>
                <a:lnTo>
                  <a:pt x="43492" y="75144"/>
                </a:lnTo>
                <a:close/>
              </a:path>
              <a:path w="86995" h="114300">
                <a:moveTo>
                  <a:pt x="44196" y="75692"/>
                </a:moveTo>
                <a:lnTo>
                  <a:pt x="44123" y="75546"/>
                </a:lnTo>
                <a:lnTo>
                  <a:pt x="45719" y="73152"/>
                </a:lnTo>
                <a:lnTo>
                  <a:pt x="85953" y="73152"/>
                </a:lnTo>
                <a:lnTo>
                  <a:pt x="85648" y="74676"/>
                </a:lnTo>
                <a:lnTo>
                  <a:pt x="45719" y="74676"/>
                </a:lnTo>
                <a:lnTo>
                  <a:pt x="44196" y="75692"/>
                </a:lnTo>
                <a:close/>
              </a:path>
              <a:path w="86995" h="114300">
                <a:moveTo>
                  <a:pt x="42889" y="75546"/>
                </a:moveTo>
                <a:lnTo>
                  <a:pt x="41148" y="74676"/>
                </a:lnTo>
                <a:lnTo>
                  <a:pt x="42672" y="74676"/>
                </a:lnTo>
                <a:lnTo>
                  <a:pt x="43281" y="75285"/>
                </a:lnTo>
                <a:lnTo>
                  <a:pt x="42889" y="75546"/>
                </a:lnTo>
                <a:close/>
              </a:path>
              <a:path w="86995" h="114300">
                <a:moveTo>
                  <a:pt x="43281" y="75285"/>
                </a:moveTo>
                <a:lnTo>
                  <a:pt x="42672" y="74676"/>
                </a:lnTo>
                <a:lnTo>
                  <a:pt x="43434" y="75184"/>
                </a:lnTo>
                <a:lnTo>
                  <a:pt x="43281" y="75285"/>
                </a:lnTo>
                <a:close/>
              </a:path>
              <a:path w="86995" h="114300">
                <a:moveTo>
                  <a:pt x="43586" y="75285"/>
                </a:moveTo>
                <a:lnTo>
                  <a:pt x="43492" y="75144"/>
                </a:lnTo>
                <a:lnTo>
                  <a:pt x="44195" y="74676"/>
                </a:lnTo>
                <a:lnTo>
                  <a:pt x="43586" y="75285"/>
                </a:lnTo>
                <a:close/>
              </a:path>
              <a:path w="86995" h="114300">
                <a:moveTo>
                  <a:pt x="44500" y="75895"/>
                </a:moveTo>
                <a:lnTo>
                  <a:pt x="44196" y="75692"/>
                </a:lnTo>
                <a:lnTo>
                  <a:pt x="45719" y="74676"/>
                </a:lnTo>
                <a:lnTo>
                  <a:pt x="44500" y="75895"/>
                </a:lnTo>
                <a:close/>
              </a:path>
              <a:path w="86995" h="114300">
                <a:moveTo>
                  <a:pt x="45165" y="76338"/>
                </a:moveTo>
                <a:lnTo>
                  <a:pt x="44631" y="75982"/>
                </a:lnTo>
                <a:lnTo>
                  <a:pt x="44576" y="75819"/>
                </a:lnTo>
                <a:lnTo>
                  <a:pt x="45719" y="74676"/>
                </a:lnTo>
                <a:lnTo>
                  <a:pt x="85648" y="74676"/>
                </a:lnTo>
                <a:lnTo>
                  <a:pt x="85344" y="76200"/>
                </a:lnTo>
                <a:lnTo>
                  <a:pt x="45719" y="76200"/>
                </a:lnTo>
                <a:lnTo>
                  <a:pt x="45165" y="76338"/>
                </a:lnTo>
                <a:close/>
              </a:path>
              <a:path w="86995" h="114300">
                <a:moveTo>
                  <a:pt x="43434" y="75438"/>
                </a:moveTo>
                <a:lnTo>
                  <a:pt x="43281" y="75285"/>
                </a:lnTo>
                <a:lnTo>
                  <a:pt x="43434" y="75184"/>
                </a:lnTo>
                <a:lnTo>
                  <a:pt x="43586" y="75285"/>
                </a:lnTo>
                <a:lnTo>
                  <a:pt x="43434" y="75438"/>
                </a:lnTo>
                <a:close/>
              </a:path>
              <a:path w="86995" h="114300">
                <a:moveTo>
                  <a:pt x="43180" y="75692"/>
                </a:moveTo>
                <a:lnTo>
                  <a:pt x="42889" y="75546"/>
                </a:lnTo>
                <a:lnTo>
                  <a:pt x="43281" y="75285"/>
                </a:lnTo>
                <a:lnTo>
                  <a:pt x="43434" y="75438"/>
                </a:lnTo>
                <a:lnTo>
                  <a:pt x="43180" y="75692"/>
                </a:lnTo>
                <a:close/>
              </a:path>
              <a:path w="86995" h="114300">
                <a:moveTo>
                  <a:pt x="43891" y="75895"/>
                </a:moveTo>
                <a:lnTo>
                  <a:pt x="43434" y="75438"/>
                </a:lnTo>
                <a:lnTo>
                  <a:pt x="43586" y="75285"/>
                </a:lnTo>
                <a:lnTo>
                  <a:pt x="43857" y="75692"/>
                </a:lnTo>
                <a:lnTo>
                  <a:pt x="43891" y="75895"/>
                </a:lnTo>
                <a:close/>
              </a:path>
              <a:path w="86995" h="114300">
                <a:moveTo>
                  <a:pt x="43942" y="75819"/>
                </a:moveTo>
                <a:lnTo>
                  <a:pt x="43586" y="75285"/>
                </a:lnTo>
                <a:lnTo>
                  <a:pt x="44078" y="75613"/>
                </a:lnTo>
                <a:lnTo>
                  <a:pt x="43942" y="75819"/>
                </a:lnTo>
                <a:close/>
              </a:path>
              <a:path w="86995" h="114300">
                <a:moveTo>
                  <a:pt x="43760" y="75982"/>
                </a:moveTo>
                <a:lnTo>
                  <a:pt x="43180" y="75692"/>
                </a:lnTo>
                <a:lnTo>
                  <a:pt x="43434" y="75438"/>
                </a:lnTo>
                <a:lnTo>
                  <a:pt x="43891" y="75895"/>
                </a:lnTo>
                <a:lnTo>
                  <a:pt x="43760" y="75982"/>
                </a:lnTo>
                <a:close/>
              </a:path>
              <a:path w="86995" h="114300">
                <a:moveTo>
                  <a:pt x="42976" y="75895"/>
                </a:moveTo>
                <a:lnTo>
                  <a:pt x="42672" y="75692"/>
                </a:lnTo>
                <a:lnTo>
                  <a:pt x="42889" y="75546"/>
                </a:lnTo>
                <a:lnTo>
                  <a:pt x="43180" y="75692"/>
                </a:lnTo>
                <a:lnTo>
                  <a:pt x="42976" y="75895"/>
                </a:lnTo>
                <a:close/>
              </a:path>
              <a:path w="86995" h="114300">
                <a:moveTo>
                  <a:pt x="43961" y="75848"/>
                </a:moveTo>
                <a:lnTo>
                  <a:pt x="44026" y="75692"/>
                </a:lnTo>
                <a:lnTo>
                  <a:pt x="44196" y="75692"/>
                </a:lnTo>
                <a:lnTo>
                  <a:pt x="43961" y="75848"/>
                </a:lnTo>
                <a:close/>
              </a:path>
              <a:path w="86995" h="114300">
                <a:moveTo>
                  <a:pt x="42367" y="76504"/>
                </a:moveTo>
                <a:lnTo>
                  <a:pt x="41702" y="76338"/>
                </a:lnTo>
                <a:lnTo>
                  <a:pt x="42672" y="75692"/>
                </a:lnTo>
                <a:lnTo>
                  <a:pt x="42906" y="75848"/>
                </a:lnTo>
                <a:lnTo>
                  <a:pt x="42862" y="76009"/>
                </a:lnTo>
                <a:lnTo>
                  <a:pt x="42367" y="76504"/>
                </a:lnTo>
                <a:close/>
              </a:path>
              <a:path w="86995" h="114300">
                <a:moveTo>
                  <a:pt x="44195" y="76200"/>
                </a:moveTo>
                <a:lnTo>
                  <a:pt x="44069" y="76009"/>
                </a:lnTo>
                <a:lnTo>
                  <a:pt x="44005" y="75819"/>
                </a:lnTo>
                <a:lnTo>
                  <a:pt x="44196" y="75692"/>
                </a:lnTo>
                <a:lnTo>
                  <a:pt x="44430" y="75848"/>
                </a:lnTo>
                <a:lnTo>
                  <a:pt x="44386" y="76009"/>
                </a:lnTo>
                <a:lnTo>
                  <a:pt x="44195" y="76200"/>
                </a:lnTo>
                <a:close/>
              </a:path>
              <a:path w="86995" h="114300">
                <a:moveTo>
                  <a:pt x="44195" y="76200"/>
                </a:moveTo>
                <a:lnTo>
                  <a:pt x="44005" y="76009"/>
                </a:lnTo>
                <a:lnTo>
                  <a:pt x="43961" y="75848"/>
                </a:lnTo>
                <a:lnTo>
                  <a:pt x="44195" y="76200"/>
                </a:lnTo>
                <a:close/>
              </a:path>
              <a:path w="86995" h="114300">
                <a:moveTo>
                  <a:pt x="42810" y="76615"/>
                </a:moveTo>
                <a:lnTo>
                  <a:pt x="42367" y="76504"/>
                </a:lnTo>
                <a:lnTo>
                  <a:pt x="42976" y="75895"/>
                </a:lnTo>
                <a:lnTo>
                  <a:pt x="43434" y="76200"/>
                </a:lnTo>
                <a:lnTo>
                  <a:pt x="42810" y="76615"/>
                </a:lnTo>
                <a:close/>
              </a:path>
              <a:path w="86995" h="114300">
                <a:moveTo>
                  <a:pt x="43815" y="76009"/>
                </a:moveTo>
                <a:close/>
              </a:path>
              <a:path w="86995" h="114300">
                <a:moveTo>
                  <a:pt x="44195" y="76200"/>
                </a:moveTo>
                <a:lnTo>
                  <a:pt x="43815" y="76009"/>
                </a:lnTo>
                <a:lnTo>
                  <a:pt x="44195" y="76200"/>
                </a:lnTo>
                <a:close/>
              </a:path>
              <a:path w="86995" h="114300">
                <a:moveTo>
                  <a:pt x="44500" y="76504"/>
                </a:moveTo>
                <a:lnTo>
                  <a:pt x="44195" y="76200"/>
                </a:lnTo>
                <a:lnTo>
                  <a:pt x="44500" y="75895"/>
                </a:lnTo>
                <a:lnTo>
                  <a:pt x="45165" y="76338"/>
                </a:lnTo>
                <a:lnTo>
                  <a:pt x="44500" y="76504"/>
                </a:lnTo>
                <a:close/>
              </a:path>
              <a:path w="86995" h="114300">
                <a:moveTo>
                  <a:pt x="43609" y="76317"/>
                </a:moveTo>
                <a:lnTo>
                  <a:pt x="43434" y="76200"/>
                </a:lnTo>
                <a:lnTo>
                  <a:pt x="43760" y="75982"/>
                </a:lnTo>
                <a:lnTo>
                  <a:pt x="43609" y="76317"/>
                </a:lnTo>
                <a:close/>
              </a:path>
              <a:path w="86995" h="114300">
                <a:moveTo>
                  <a:pt x="43891" y="76504"/>
                </a:moveTo>
                <a:lnTo>
                  <a:pt x="43641" y="76338"/>
                </a:lnTo>
                <a:lnTo>
                  <a:pt x="43688" y="76200"/>
                </a:lnTo>
                <a:lnTo>
                  <a:pt x="43815" y="76009"/>
                </a:lnTo>
                <a:lnTo>
                  <a:pt x="44195" y="76200"/>
                </a:lnTo>
                <a:lnTo>
                  <a:pt x="43891" y="76504"/>
                </a:lnTo>
                <a:close/>
              </a:path>
              <a:path w="86995" h="114300">
                <a:moveTo>
                  <a:pt x="41702" y="76338"/>
                </a:moveTo>
                <a:lnTo>
                  <a:pt x="41148" y="76200"/>
                </a:lnTo>
                <a:lnTo>
                  <a:pt x="41910" y="76200"/>
                </a:lnTo>
                <a:lnTo>
                  <a:pt x="41702" y="76338"/>
                </a:lnTo>
                <a:close/>
              </a:path>
              <a:path w="86995" h="114300">
                <a:moveTo>
                  <a:pt x="43325" y="76744"/>
                </a:moveTo>
                <a:lnTo>
                  <a:pt x="42810" y="76615"/>
                </a:lnTo>
                <a:lnTo>
                  <a:pt x="43434" y="76200"/>
                </a:lnTo>
                <a:lnTo>
                  <a:pt x="43609" y="76317"/>
                </a:lnTo>
                <a:lnTo>
                  <a:pt x="43325" y="76744"/>
                </a:lnTo>
                <a:close/>
              </a:path>
              <a:path w="86995" h="114300">
                <a:moveTo>
                  <a:pt x="44057" y="76615"/>
                </a:moveTo>
                <a:lnTo>
                  <a:pt x="43891" y="76504"/>
                </a:lnTo>
                <a:lnTo>
                  <a:pt x="44195" y="76200"/>
                </a:lnTo>
                <a:lnTo>
                  <a:pt x="44500" y="76504"/>
                </a:lnTo>
                <a:lnTo>
                  <a:pt x="44057" y="76615"/>
                </a:lnTo>
                <a:close/>
              </a:path>
              <a:path w="86995" h="114300">
                <a:moveTo>
                  <a:pt x="84836" y="77724"/>
                </a:moveTo>
                <a:lnTo>
                  <a:pt x="47244" y="77724"/>
                </a:lnTo>
                <a:lnTo>
                  <a:pt x="45165" y="76338"/>
                </a:lnTo>
                <a:lnTo>
                  <a:pt x="45719" y="76200"/>
                </a:lnTo>
                <a:lnTo>
                  <a:pt x="85344" y="76200"/>
                </a:lnTo>
                <a:lnTo>
                  <a:pt x="84836" y="77724"/>
                </a:lnTo>
                <a:close/>
              </a:path>
              <a:path w="86995" h="114300">
                <a:moveTo>
                  <a:pt x="43434" y="76771"/>
                </a:moveTo>
                <a:lnTo>
                  <a:pt x="43410" y="76615"/>
                </a:lnTo>
                <a:lnTo>
                  <a:pt x="43609" y="76317"/>
                </a:lnTo>
                <a:lnTo>
                  <a:pt x="43891" y="76504"/>
                </a:lnTo>
                <a:lnTo>
                  <a:pt x="43688" y="76708"/>
                </a:lnTo>
                <a:lnTo>
                  <a:pt x="43434" y="76771"/>
                </a:lnTo>
                <a:close/>
              </a:path>
              <a:path w="86995" h="114300">
                <a:moveTo>
                  <a:pt x="39624" y="77724"/>
                </a:moveTo>
                <a:lnTo>
                  <a:pt x="41702" y="76338"/>
                </a:lnTo>
                <a:lnTo>
                  <a:pt x="42367" y="76504"/>
                </a:lnTo>
                <a:lnTo>
                  <a:pt x="41656" y="77216"/>
                </a:lnTo>
                <a:lnTo>
                  <a:pt x="39624" y="77724"/>
                </a:lnTo>
                <a:close/>
              </a:path>
              <a:path w="86995" h="114300">
                <a:moveTo>
                  <a:pt x="47244" y="77724"/>
                </a:moveTo>
                <a:lnTo>
                  <a:pt x="45211" y="77216"/>
                </a:lnTo>
                <a:lnTo>
                  <a:pt x="44500" y="76504"/>
                </a:lnTo>
                <a:lnTo>
                  <a:pt x="45165" y="76338"/>
                </a:lnTo>
                <a:lnTo>
                  <a:pt x="47244" y="77724"/>
                </a:lnTo>
                <a:close/>
              </a:path>
              <a:path w="86995" h="114300">
                <a:moveTo>
                  <a:pt x="41656" y="77216"/>
                </a:moveTo>
                <a:lnTo>
                  <a:pt x="42367" y="76504"/>
                </a:lnTo>
                <a:lnTo>
                  <a:pt x="42810" y="76615"/>
                </a:lnTo>
                <a:lnTo>
                  <a:pt x="42062" y="77114"/>
                </a:lnTo>
                <a:lnTo>
                  <a:pt x="41656" y="77216"/>
                </a:lnTo>
                <a:close/>
              </a:path>
              <a:path w="86995" h="114300">
                <a:moveTo>
                  <a:pt x="43688" y="76708"/>
                </a:moveTo>
                <a:lnTo>
                  <a:pt x="43891" y="76504"/>
                </a:lnTo>
                <a:lnTo>
                  <a:pt x="44057" y="76615"/>
                </a:lnTo>
                <a:lnTo>
                  <a:pt x="43688" y="76708"/>
                </a:lnTo>
                <a:close/>
              </a:path>
              <a:path w="86995" h="114300">
                <a:moveTo>
                  <a:pt x="45211" y="77216"/>
                </a:moveTo>
                <a:lnTo>
                  <a:pt x="44805" y="77114"/>
                </a:lnTo>
                <a:lnTo>
                  <a:pt x="44057" y="76615"/>
                </a:lnTo>
                <a:lnTo>
                  <a:pt x="44500" y="76504"/>
                </a:lnTo>
                <a:lnTo>
                  <a:pt x="45211" y="77216"/>
                </a:lnTo>
                <a:close/>
              </a:path>
              <a:path w="86995" h="114300">
                <a:moveTo>
                  <a:pt x="42062" y="77114"/>
                </a:moveTo>
                <a:lnTo>
                  <a:pt x="42810" y="76615"/>
                </a:lnTo>
                <a:lnTo>
                  <a:pt x="43325" y="76744"/>
                </a:lnTo>
                <a:lnTo>
                  <a:pt x="42062" y="77114"/>
                </a:lnTo>
                <a:close/>
              </a:path>
              <a:path w="86995" h="114300">
                <a:moveTo>
                  <a:pt x="44805" y="77114"/>
                </a:moveTo>
                <a:lnTo>
                  <a:pt x="43586" y="76809"/>
                </a:lnTo>
                <a:lnTo>
                  <a:pt x="44057" y="76615"/>
                </a:lnTo>
                <a:lnTo>
                  <a:pt x="44805" y="77114"/>
                </a:lnTo>
                <a:close/>
              </a:path>
              <a:path w="86995" h="114300">
                <a:moveTo>
                  <a:pt x="43586" y="76809"/>
                </a:moveTo>
                <a:lnTo>
                  <a:pt x="43434" y="76771"/>
                </a:lnTo>
                <a:lnTo>
                  <a:pt x="43688" y="76708"/>
                </a:lnTo>
                <a:close/>
              </a:path>
              <a:path w="86995" h="114300">
                <a:moveTo>
                  <a:pt x="43281" y="76809"/>
                </a:moveTo>
                <a:lnTo>
                  <a:pt x="43434" y="76771"/>
                </a:lnTo>
                <a:lnTo>
                  <a:pt x="43281" y="76809"/>
                </a:lnTo>
                <a:close/>
              </a:path>
              <a:path w="86995" h="114300">
                <a:moveTo>
                  <a:pt x="42672" y="77724"/>
                </a:moveTo>
                <a:lnTo>
                  <a:pt x="43281" y="76809"/>
                </a:lnTo>
                <a:lnTo>
                  <a:pt x="43434" y="76771"/>
                </a:lnTo>
                <a:lnTo>
                  <a:pt x="43586" y="76809"/>
                </a:lnTo>
                <a:lnTo>
                  <a:pt x="42672" y="77724"/>
                </a:lnTo>
                <a:close/>
              </a:path>
              <a:path w="86995" h="114300">
                <a:moveTo>
                  <a:pt x="42672" y="77724"/>
                </a:moveTo>
                <a:lnTo>
                  <a:pt x="41148" y="77724"/>
                </a:lnTo>
                <a:lnTo>
                  <a:pt x="42062" y="77114"/>
                </a:lnTo>
                <a:lnTo>
                  <a:pt x="43281" y="76809"/>
                </a:lnTo>
                <a:lnTo>
                  <a:pt x="42672" y="77724"/>
                </a:lnTo>
                <a:close/>
              </a:path>
              <a:path w="86995" h="114300">
                <a:moveTo>
                  <a:pt x="45719" y="77724"/>
                </a:moveTo>
                <a:lnTo>
                  <a:pt x="42672" y="77724"/>
                </a:lnTo>
                <a:lnTo>
                  <a:pt x="43586" y="76809"/>
                </a:lnTo>
                <a:lnTo>
                  <a:pt x="44805" y="77114"/>
                </a:lnTo>
                <a:lnTo>
                  <a:pt x="45719" y="77724"/>
                </a:lnTo>
                <a:close/>
              </a:path>
              <a:path w="86995" h="114300">
                <a:moveTo>
                  <a:pt x="41148" y="77724"/>
                </a:moveTo>
                <a:lnTo>
                  <a:pt x="39624" y="77724"/>
                </a:lnTo>
                <a:lnTo>
                  <a:pt x="41656" y="77216"/>
                </a:lnTo>
                <a:lnTo>
                  <a:pt x="41148" y="77724"/>
                </a:lnTo>
                <a:close/>
              </a:path>
              <a:path w="86995" h="114300">
                <a:moveTo>
                  <a:pt x="47244" y="77724"/>
                </a:moveTo>
                <a:lnTo>
                  <a:pt x="45719" y="77724"/>
                </a:lnTo>
                <a:lnTo>
                  <a:pt x="45211" y="77216"/>
                </a:lnTo>
                <a:lnTo>
                  <a:pt x="47244" y="77724"/>
                </a:lnTo>
                <a:close/>
              </a:path>
              <a:path w="86995" h="114300">
                <a:moveTo>
                  <a:pt x="71628" y="102108"/>
                </a:moveTo>
                <a:lnTo>
                  <a:pt x="15240" y="102108"/>
                </a:lnTo>
                <a:lnTo>
                  <a:pt x="15240" y="100584"/>
                </a:lnTo>
                <a:lnTo>
                  <a:pt x="10668" y="96012"/>
                </a:lnTo>
                <a:lnTo>
                  <a:pt x="10668" y="94488"/>
                </a:lnTo>
                <a:lnTo>
                  <a:pt x="76200" y="94488"/>
                </a:lnTo>
                <a:lnTo>
                  <a:pt x="76200" y="96012"/>
                </a:lnTo>
                <a:lnTo>
                  <a:pt x="73152" y="100584"/>
                </a:lnTo>
                <a:lnTo>
                  <a:pt x="71628" y="102108"/>
                </a:lnTo>
                <a:close/>
              </a:path>
              <a:path w="86995" h="114300">
                <a:moveTo>
                  <a:pt x="64008" y="108204"/>
                </a:moveTo>
                <a:lnTo>
                  <a:pt x="22859" y="108204"/>
                </a:lnTo>
                <a:lnTo>
                  <a:pt x="21336" y="106680"/>
                </a:lnTo>
                <a:lnTo>
                  <a:pt x="16764" y="103632"/>
                </a:lnTo>
                <a:lnTo>
                  <a:pt x="16764" y="102108"/>
                </a:lnTo>
                <a:lnTo>
                  <a:pt x="70104" y="102108"/>
                </a:lnTo>
                <a:lnTo>
                  <a:pt x="70104" y="103632"/>
                </a:lnTo>
                <a:lnTo>
                  <a:pt x="65532" y="106680"/>
                </a:lnTo>
                <a:lnTo>
                  <a:pt x="64008" y="108204"/>
                </a:lnTo>
                <a:close/>
              </a:path>
              <a:path w="86995" h="114300">
                <a:moveTo>
                  <a:pt x="54864" y="112776"/>
                </a:moveTo>
                <a:lnTo>
                  <a:pt x="32004" y="112776"/>
                </a:lnTo>
                <a:lnTo>
                  <a:pt x="30480" y="111252"/>
                </a:lnTo>
                <a:lnTo>
                  <a:pt x="25908" y="109728"/>
                </a:lnTo>
                <a:lnTo>
                  <a:pt x="24384" y="108204"/>
                </a:lnTo>
                <a:lnTo>
                  <a:pt x="62484" y="108204"/>
                </a:lnTo>
                <a:lnTo>
                  <a:pt x="60960" y="109728"/>
                </a:lnTo>
                <a:lnTo>
                  <a:pt x="56387" y="111252"/>
                </a:lnTo>
                <a:lnTo>
                  <a:pt x="54864" y="112776"/>
                </a:lnTo>
                <a:close/>
              </a:path>
              <a:path w="86995" h="114300">
                <a:moveTo>
                  <a:pt x="45719" y="114300"/>
                </a:moveTo>
                <a:lnTo>
                  <a:pt x="41148" y="114300"/>
                </a:lnTo>
                <a:lnTo>
                  <a:pt x="35052" y="112776"/>
                </a:lnTo>
                <a:lnTo>
                  <a:pt x="51816" y="112776"/>
                </a:lnTo>
                <a:lnTo>
                  <a:pt x="45719" y="1143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/>
          <p:nvPr/>
        </p:nvSpPr>
        <p:spPr>
          <a:xfrm>
            <a:off x="8688323" y="3259835"/>
            <a:ext cx="50800" cy="76200"/>
          </a:xfrm>
          <a:custGeom>
            <a:avLst/>
            <a:gdLst/>
            <a:ahLst/>
            <a:cxnLst/>
            <a:rect l="l" t="t" r="r" b="b"/>
            <a:pathLst>
              <a:path w="50800" h="76200">
                <a:moveTo>
                  <a:pt x="25908" y="76200"/>
                </a:moveTo>
                <a:lnTo>
                  <a:pt x="15430" y="73247"/>
                </a:lnTo>
                <a:lnTo>
                  <a:pt x="7238" y="65151"/>
                </a:lnTo>
                <a:lnTo>
                  <a:pt x="1904" y="53054"/>
                </a:lnTo>
                <a:lnTo>
                  <a:pt x="0" y="38100"/>
                </a:lnTo>
                <a:lnTo>
                  <a:pt x="1905" y="23788"/>
                </a:lnTo>
                <a:lnTo>
                  <a:pt x="7239" y="11620"/>
                </a:lnTo>
                <a:lnTo>
                  <a:pt x="15430" y="3167"/>
                </a:lnTo>
                <a:lnTo>
                  <a:pt x="25908" y="0"/>
                </a:lnTo>
                <a:lnTo>
                  <a:pt x="35504" y="3167"/>
                </a:lnTo>
                <a:lnTo>
                  <a:pt x="43243" y="11620"/>
                </a:lnTo>
                <a:lnTo>
                  <a:pt x="48410" y="23788"/>
                </a:lnTo>
                <a:lnTo>
                  <a:pt x="50292" y="38100"/>
                </a:lnTo>
                <a:lnTo>
                  <a:pt x="48410" y="53054"/>
                </a:lnTo>
                <a:lnTo>
                  <a:pt x="43243" y="65151"/>
                </a:lnTo>
                <a:lnTo>
                  <a:pt x="35504" y="73247"/>
                </a:lnTo>
                <a:lnTo>
                  <a:pt x="25908" y="762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8670035" y="3241547"/>
            <a:ext cx="86995" cy="114300"/>
          </a:xfrm>
          <a:custGeom>
            <a:avLst/>
            <a:gdLst/>
            <a:ahLst/>
            <a:cxnLst/>
            <a:rect l="l" t="t" r="r" b="b"/>
            <a:pathLst>
              <a:path w="86995" h="114300">
                <a:moveTo>
                  <a:pt x="53339" y="1524"/>
                </a:moveTo>
                <a:lnTo>
                  <a:pt x="33528" y="1524"/>
                </a:lnTo>
                <a:lnTo>
                  <a:pt x="35052" y="0"/>
                </a:lnTo>
                <a:lnTo>
                  <a:pt x="51816" y="0"/>
                </a:lnTo>
                <a:lnTo>
                  <a:pt x="53339" y="1524"/>
                </a:lnTo>
                <a:close/>
              </a:path>
              <a:path w="86995" h="114300">
                <a:moveTo>
                  <a:pt x="62484" y="6096"/>
                </a:moveTo>
                <a:lnTo>
                  <a:pt x="24384" y="6096"/>
                </a:lnTo>
                <a:lnTo>
                  <a:pt x="25908" y="4572"/>
                </a:lnTo>
                <a:lnTo>
                  <a:pt x="30480" y="3048"/>
                </a:lnTo>
                <a:lnTo>
                  <a:pt x="32004" y="1524"/>
                </a:lnTo>
                <a:lnTo>
                  <a:pt x="54864" y="1524"/>
                </a:lnTo>
                <a:lnTo>
                  <a:pt x="56387" y="3048"/>
                </a:lnTo>
                <a:lnTo>
                  <a:pt x="60960" y="4572"/>
                </a:lnTo>
                <a:lnTo>
                  <a:pt x="62484" y="6096"/>
                </a:lnTo>
                <a:close/>
              </a:path>
              <a:path w="86995" h="114300">
                <a:moveTo>
                  <a:pt x="70104" y="12192"/>
                </a:moveTo>
                <a:lnTo>
                  <a:pt x="16764" y="12192"/>
                </a:lnTo>
                <a:lnTo>
                  <a:pt x="16764" y="10668"/>
                </a:lnTo>
                <a:lnTo>
                  <a:pt x="21336" y="7620"/>
                </a:lnTo>
                <a:lnTo>
                  <a:pt x="22859" y="6096"/>
                </a:lnTo>
                <a:lnTo>
                  <a:pt x="64008" y="6096"/>
                </a:lnTo>
                <a:lnTo>
                  <a:pt x="65532" y="7620"/>
                </a:lnTo>
                <a:lnTo>
                  <a:pt x="70104" y="10668"/>
                </a:lnTo>
                <a:lnTo>
                  <a:pt x="70104" y="12192"/>
                </a:lnTo>
                <a:close/>
              </a:path>
              <a:path w="86995" h="114300">
                <a:moveTo>
                  <a:pt x="76200" y="19812"/>
                </a:moveTo>
                <a:lnTo>
                  <a:pt x="10668" y="19812"/>
                </a:lnTo>
                <a:lnTo>
                  <a:pt x="10668" y="18288"/>
                </a:lnTo>
                <a:lnTo>
                  <a:pt x="15240" y="13716"/>
                </a:lnTo>
                <a:lnTo>
                  <a:pt x="15240" y="12192"/>
                </a:lnTo>
                <a:lnTo>
                  <a:pt x="71628" y="12192"/>
                </a:lnTo>
                <a:lnTo>
                  <a:pt x="73152" y="13716"/>
                </a:lnTo>
                <a:lnTo>
                  <a:pt x="76200" y="18288"/>
                </a:lnTo>
                <a:lnTo>
                  <a:pt x="76200" y="19812"/>
                </a:lnTo>
                <a:close/>
              </a:path>
              <a:path w="86995" h="114300">
                <a:moveTo>
                  <a:pt x="77724" y="94488"/>
                </a:moveTo>
                <a:lnTo>
                  <a:pt x="9144" y="94488"/>
                </a:lnTo>
                <a:lnTo>
                  <a:pt x="9144" y="92964"/>
                </a:lnTo>
                <a:lnTo>
                  <a:pt x="6096" y="86868"/>
                </a:lnTo>
                <a:lnTo>
                  <a:pt x="4572" y="85344"/>
                </a:lnTo>
                <a:lnTo>
                  <a:pt x="3048" y="77724"/>
                </a:lnTo>
                <a:lnTo>
                  <a:pt x="0" y="68580"/>
                </a:lnTo>
                <a:lnTo>
                  <a:pt x="0" y="45720"/>
                </a:lnTo>
                <a:lnTo>
                  <a:pt x="1524" y="38100"/>
                </a:lnTo>
                <a:lnTo>
                  <a:pt x="4572" y="28956"/>
                </a:lnTo>
                <a:lnTo>
                  <a:pt x="6096" y="27432"/>
                </a:lnTo>
                <a:lnTo>
                  <a:pt x="6096" y="25908"/>
                </a:lnTo>
                <a:lnTo>
                  <a:pt x="9144" y="21336"/>
                </a:lnTo>
                <a:lnTo>
                  <a:pt x="9144" y="19812"/>
                </a:lnTo>
                <a:lnTo>
                  <a:pt x="77724" y="19812"/>
                </a:lnTo>
                <a:lnTo>
                  <a:pt x="77724" y="21336"/>
                </a:lnTo>
                <a:lnTo>
                  <a:pt x="80772" y="25908"/>
                </a:lnTo>
                <a:lnTo>
                  <a:pt x="80772" y="27432"/>
                </a:lnTo>
                <a:lnTo>
                  <a:pt x="82296" y="28956"/>
                </a:lnTo>
                <a:lnTo>
                  <a:pt x="83820" y="36576"/>
                </a:lnTo>
                <a:lnTo>
                  <a:pt x="39624" y="36576"/>
                </a:lnTo>
                <a:lnTo>
                  <a:pt x="41702" y="37961"/>
                </a:lnTo>
                <a:lnTo>
                  <a:pt x="41148" y="38100"/>
                </a:lnTo>
                <a:lnTo>
                  <a:pt x="41910" y="38100"/>
                </a:lnTo>
                <a:lnTo>
                  <a:pt x="42367" y="38404"/>
                </a:lnTo>
                <a:lnTo>
                  <a:pt x="41148" y="39624"/>
                </a:lnTo>
                <a:lnTo>
                  <a:pt x="42672" y="39624"/>
                </a:lnTo>
                <a:lnTo>
                  <a:pt x="39624" y="44196"/>
                </a:lnTo>
                <a:lnTo>
                  <a:pt x="40386" y="44196"/>
                </a:lnTo>
                <a:lnTo>
                  <a:pt x="39624" y="45720"/>
                </a:lnTo>
                <a:lnTo>
                  <a:pt x="38709" y="50292"/>
                </a:lnTo>
                <a:lnTo>
                  <a:pt x="38100" y="50292"/>
                </a:lnTo>
                <a:lnTo>
                  <a:pt x="38100" y="65532"/>
                </a:lnTo>
                <a:lnTo>
                  <a:pt x="40386" y="70104"/>
                </a:lnTo>
                <a:lnTo>
                  <a:pt x="39624" y="70104"/>
                </a:lnTo>
                <a:lnTo>
                  <a:pt x="42672" y="74676"/>
                </a:lnTo>
                <a:lnTo>
                  <a:pt x="41148" y="74676"/>
                </a:lnTo>
                <a:lnTo>
                  <a:pt x="42672" y="75692"/>
                </a:lnTo>
                <a:lnTo>
                  <a:pt x="41910" y="76200"/>
                </a:lnTo>
                <a:lnTo>
                  <a:pt x="41148" y="76200"/>
                </a:lnTo>
                <a:lnTo>
                  <a:pt x="41702" y="76338"/>
                </a:lnTo>
                <a:lnTo>
                  <a:pt x="39624" y="77724"/>
                </a:lnTo>
                <a:lnTo>
                  <a:pt x="84836" y="77724"/>
                </a:lnTo>
                <a:lnTo>
                  <a:pt x="82296" y="85344"/>
                </a:lnTo>
                <a:lnTo>
                  <a:pt x="80772" y="86868"/>
                </a:lnTo>
                <a:lnTo>
                  <a:pt x="77724" y="92964"/>
                </a:lnTo>
                <a:lnTo>
                  <a:pt x="77724" y="94488"/>
                </a:lnTo>
                <a:close/>
              </a:path>
              <a:path w="86995" h="114300">
                <a:moveTo>
                  <a:pt x="41702" y="37961"/>
                </a:moveTo>
                <a:lnTo>
                  <a:pt x="39624" y="36576"/>
                </a:lnTo>
                <a:lnTo>
                  <a:pt x="41656" y="37084"/>
                </a:lnTo>
                <a:lnTo>
                  <a:pt x="42367" y="37795"/>
                </a:lnTo>
                <a:lnTo>
                  <a:pt x="41702" y="37961"/>
                </a:lnTo>
                <a:close/>
              </a:path>
              <a:path w="86995" h="114300">
                <a:moveTo>
                  <a:pt x="41656" y="37084"/>
                </a:moveTo>
                <a:lnTo>
                  <a:pt x="39624" y="36576"/>
                </a:lnTo>
                <a:lnTo>
                  <a:pt x="41148" y="36576"/>
                </a:lnTo>
                <a:lnTo>
                  <a:pt x="41656" y="37084"/>
                </a:lnTo>
                <a:close/>
              </a:path>
              <a:path w="86995" h="114300">
                <a:moveTo>
                  <a:pt x="43281" y="37490"/>
                </a:moveTo>
                <a:lnTo>
                  <a:pt x="42062" y="37185"/>
                </a:lnTo>
                <a:lnTo>
                  <a:pt x="41148" y="36576"/>
                </a:lnTo>
                <a:lnTo>
                  <a:pt x="42672" y="36576"/>
                </a:lnTo>
                <a:lnTo>
                  <a:pt x="43281" y="37490"/>
                </a:lnTo>
                <a:close/>
              </a:path>
              <a:path w="86995" h="114300">
                <a:moveTo>
                  <a:pt x="43281" y="37490"/>
                </a:moveTo>
                <a:lnTo>
                  <a:pt x="42672" y="36576"/>
                </a:lnTo>
                <a:lnTo>
                  <a:pt x="43434" y="37338"/>
                </a:lnTo>
                <a:lnTo>
                  <a:pt x="43281" y="37490"/>
                </a:lnTo>
                <a:close/>
              </a:path>
              <a:path w="86995" h="114300">
                <a:moveTo>
                  <a:pt x="43434" y="37338"/>
                </a:moveTo>
                <a:lnTo>
                  <a:pt x="42672" y="36576"/>
                </a:lnTo>
                <a:lnTo>
                  <a:pt x="44195" y="36576"/>
                </a:lnTo>
                <a:lnTo>
                  <a:pt x="43434" y="37338"/>
                </a:lnTo>
                <a:close/>
              </a:path>
              <a:path w="86995" h="114300">
                <a:moveTo>
                  <a:pt x="43586" y="37490"/>
                </a:moveTo>
                <a:lnTo>
                  <a:pt x="43434" y="37338"/>
                </a:lnTo>
                <a:lnTo>
                  <a:pt x="44195" y="36576"/>
                </a:lnTo>
                <a:lnTo>
                  <a:pt x="43760" y="37446"/>
                </a:lnTo>
                <a:lnTo>
                  <a:pt x="43586" y="37490"/>
                </a:lnTo>
                <a:close/>
              </a:path>
              <a:path w="86995" h="114300">
                <a:moveTo>
                  <a:pt x="43760" y="37446"/>
                </a:moveTo>
                <a:lnTo>
                  <a:pt x="44195" y="36576"/>
                </a:lnTo>
                <a:lnTo>
                  <a:pt x="45719" y="36576"/>
                </a:lnTo>
                <a:lnTo>
                  <a:pt x="44805" y="37185"/>
                </a:lnTo>
                <a:lnTo>
                  <a:pt x="43760" y="37446"/>
                </a:lnTo>
                <a:close/>
              </a:path>
              <a:path w="86995" h="114300">
                <a:moveTo>
                  <a:pt x="45211" y="37084"/>
                </a:moveTo>
                <a:lnTo>
                  <a:pt x="45719" y="36576"/>
                </a:lnTo>
                <a:lnTo>
                  <a:pt x="47244" y="36576"/>
                </a:lnTo>
                <a:lnTo>
                  <a:pt x="45211" y="37084"/>
                </a:lnTo>
                <a:close/>
              </a:path>
              <a:path w="86995" h="114300">
                <a:moveTo>
                  <a:pt x="45165" y="37961"/>
                </a:moveTo>
                <a:lnTo>
                  <a:pt x="44500" y="37795"/>
                </a:lnTo>
                <a:lnTo>
                  <a:pt x="45211" y="37084"/>
                </a:lnTo>
                <a:lnTo>
                  <a:pt x="47244" y="36576"/>
                </a:lnTo>
                <a:lnTo>
                  <a:pt x="45165" y="37961"/>
                </a:lnTo>
                <a:close/>
              </a:path>
              <a:path w="86995" h="114300">
                <a:moveTo>
                  <a:pt x="84327" y="38100"/>
                </a:moveTo>
                <a:lnTo>
                  <a:pt x="45719" y="38100"/>
                </a:lnTo>
                <a:lnTo>
                  <a:pt x="45165" y="37961"/>
                </a:lnTo>
                <a:lnTo>
                  <a:pt x="47244" y="36576"/>
                </a:lnTo>
                <a:lnTo>
                  <a:pt x="83820" y="36576"/>
                </a:lnTo>
                <a:lnTo>
                  <a:pt x="84327" y="38100"/>
                </a:lnTo>
                <a:close/>
              </a:path>
              <a:path w="86995" h="114300">
                <a:moveTo>
                  <a:pt x="42367" y="37795"/>
                </a:moveTo>
                <a:lnTo>
                  <a:pt x="41656" y="37084"/>
                </a:lnTo>
                <a:lnTo>
                  <a:pt x="42062" y="37185"/>
                </a:lnTo>
                <a:lnTo>
                  <a:pt x="42810" y="37684"/>
                </a:lnTo>
                <a:lnTo>
                  <a:pt x="42367" y="37795"/>
                </a:lnTo>
                <a:close/>
              </a:path>
              <a:path w="86995" h="114300">
                <a:moveTo>
                  <a:pt x="44500" y="37795"/>
                </a:moveTo>
                <a:lnTo>
                  <a:pt x="44057" y="37684"/>
                </a:lnTo>
                <a:lnTo>
                  <a:pt x="44805" y="37185"/>
                </a:lnTo>
                <a:lnTo>
                  <a:pt x="45211" y="37084"/>
                </a:lnTo>
                <a:lnTo>
                  <a:pt x="44500" y="37795"/>
                </a:lnTo>
                <a:close/>
              </a:path>
              <a:path w="86995" h="114300">
                <a:moveTo>
                  <a:pt x="42810" y="37684"/>
                </a:moveTo>
                <a:lnTo>
                  <a:pt x="42062" y="37185"/>
                </a:lnTo>
                <a:lnTo>
                  <a:pt x="43281" y="37490"/>
                </a:lnTo>
                <a:lnTo>
                  <a:pt x="42810" y="37684"/>
                </a:lnTo>
                <a:close/>
              </a:path>
              <a:path w="86995" h="114300">
                <a:moveTo>
                  <a:pt x="44057" y="37684"/>
                </a:moveTo>
                <a:lnTo>
                  <a:pt x="43687" y="37592"/>
                </a:lnTo>
                <a:lnTo>
                  <a:pt x="43760" y="37446"/>
                </a:lnTo>
                <a:lnTo>
                  <a:pt x="44805" y="37185"/>
                </a:lnTo>
                <a:lnTo>
                  <a:pt x="44057" y="37684"/>
                </a:lnTo>
                <a:close/>
              </a:path>
              <a:path w="86995" h="114300">
                <a:moveTo>
                  <a:pt x="43434" y="37528"/>
                </a:moveTo>
                <a:lnTo>
                  <a:pt x="43281" y="37490"/>
                </a:lnTo>
                <a:lnTo>
                  <a:pt x="43434" y="37338"/>
                </a:lnTo>
                <a:lnTo>
                  <a:pt x="43586" y="37490"/>
                </a:lnTo>
                <a:lnTo>
                  <a:pt x="43434" y="37528"/>
                </a:lnTo>
                <a:close/>
              </a:path>
              <a:path w="86995" h="114300">
                <a:moveTo>
                  <a:pt x="43687" y="37592"/>
                </a:moveTo>
                <a:lnTo>
                  <a:pt x="43760" y="37446"/>
                </a:lnTo>
                <a:lnTo>
                  <a:pt x="43687" y="37592"/>
                </a:lnTo>
                <a:close/>
              </a:path>
              <a:path w="86995" h="114300">
                <a:moveTo>
                  <a:pt x="43180" y="37592"/>
                </a:moveTo>
                <a:lnTo>
                  <a:pt x="43325" y="37555"/>
                </a:lnTo>
                <a:lnTo>
                  <a:pt x="43180" y="37592"/>
                </a:lnTo>
                <a:close/>
              </a:path>
              <a:path w="86995" h="114300">
                <a:moveTo>
                  <a:pt x="43325" y="37555"/>
                </a:moveTo>
                <a:close/>
              </a:path>
              <a:path w="86995" h="114300">
                <a:moveTo>
                  <a:pt x="43688" y="37592"/>
                </a:moveTo>
                <a:lnTo>
                  <a:pt x="43434" y="37528"/>
                </a:lnTo>
                <a:lnTo>
                  <a:pt x="43586" y="37490"/>
                </a:lnTo>
                <a:close/>
              </a:path>
              <a:path w="86995" h="114300">
                <a:moveTo>
                  <a:pt x="43542" y="37882"/>
                </a:moveTo>
                <a:lnTo>
                  <a:pt x="43325" y="37555"/>
                </a:lnTo>
                <a:lnTo>
                  <a:pt x="43688" y="37592"/>
                </a:lnTo>
                <a:lnTo>
                  <a:pt x="43542" y="37882"/>
                </a:lnTo>
                <a:close/>
              </a:path>
              <a:path w="86995" h="114300">
                <a:moveTo>
                  <a:pt x="43434" y="38100"/>
                </a:moveTo>
                <a:lnTo>
                  <a:pt x="42976" y="37795"/>
                </a:lnTo>
                <a:lnTo>
                  <a:pt x="43180" y="37592"/>
                </a:lnTo>
                <a:lnTo>
                  <a:pt x="43325" y="37555"/>
                </a:lnTo>
                <a:lnTo>
                  <a:pt x="43484" y="37795"/>
                </a:lnTo>
                <a:lnTo>
                  <a:pt x="43434" y="38100"/>
                </a:lnTo>
                <a:close/>
              </a:path>
              <a:path w="86995" h="114300">
                <a:moveTo>
                  <a:pt x="42976" y="37795"/>
                </a:moveTo>
                <a:lnTo>
                  <a:pt x="42810" y="37684"/>
                </a:lnTo>
                <a:lnTo>
                  <a:pt x="43180" y="37592"/>
                </a:lnTo>
                <a:lnTo>
                  <a:pt x="42976" y="37795"/>
                </a:lnTo>
                <a:close/>
              </a:path>
              <a:path w="86995" h="114300">
                <a:moveTo>
                  <a:pt x="43609" y="37982"/>
                </a:moveTo>
                <a:lnTo>
                  <a:pt x="43586" y="37795"/>
                </a:lnTo>
                <a:lnTo>
                  <a:pt x="43687" y="37592"/>
                </a:lnTo>
                <a:lnTo>
                  <a:pt x="43891" y="37795"/>
                </a:lnTo>
                <a:lnTo>
                  <a:pt x="43609" y="37982"/>
                </a:lnTo>
                <a:close/>
              </a:path>
              <a:path w="86995" h="114300">
                <a:moveTo>
                  <a:pt x="43891" y="37795"/>
                </a:moveTo>
                <a:lnTo>
                  <a:pt x="43688" y="37592"/>
                </a:lnTo>
                <a:lnTo>
                  <a:pt x="44057" y="37684"/>
                </a:lnTo>
                <a:lnTo>
                  <a:pt x="43891" y="37795"/>
                </a:lnTo>
                <a:close/>
              </a:path>
              <a:path w="86995" h="114300">
                <a:moveTo>
                  <a:pt x="42672" y="38100"/>
                </a:moveTo>
                <a:lnTo>
                  <a:pt x="42367" y="37795"/>
                </a:lnTo>
                <a:lnTo>
                  <a:pt x="42810" y="37684"/>
                </a:lnTo>
                <a:lnTo>
                  <a:pt x="42789" y="37982"/>
                </a:lnTo>
                <a:close/>
              </a:path>
              <a:path w="86995" h="114300">
                <a:moveTo>
                  <a:pt x="44196" y="38100"/>
                </a:moveTo>
                <a:lnTo>
                  <a:pt x="43891" y="37795"/>
                </a:lnTo>
                <a:lnTo>
                  <a:pt x="44057" y="37684"/>
                </a:lnTo>
                <a:lnTo>
                  <a:pt x="44500" y="37795"/>
                </a:lnTo>
                <a:lnTo>
                  <a:pt x="44196" y="38100"/>
                </a:lnTo>
                <a:close/>
              </a:path>
              <a:path w="86995" h="114300">
                <a:moveTo>
                  <a:pt x="42367" y="38404"/>
                </a:moveTo>
                <a:lnTo>
                  <a:pt x="41702" y="37961"/>
                </a:lnTo>
                <a:lnTo>
                  <a:pt x="42367" y="37795"/>
                </a:lnTo>
                <a:lnTo>
                  <a:pt x="42672" y="38100"/>
                </a:lnTo>
                <a:lnTo>
                  <a:pt x="42367" y="38404"/>
                </a:lnTo>
                <a:close/>
              </a:path>
              <a:path w="86995" h="114300">
                <a:moveTo>
                  <a:pt x="42976" y="38404"/>
                </a:moveTo>
                <a:lnTo>
                  <a:pt x="42672" y="38100"/>
                </a:lnTo>
                <a:lnTo>
                  <a:pt x="42976" y="37795"/>
                </a:lnTo>
                <a:lnTo>
                  <a:pt x="43434" y="38100"/>
                </a:lnTo>
                <a:lnTo>
                  <a:pt x="42976" y="38404"/>
                </a:lnTo>
                <a:close/>
              </a:path>
              <a:path w="86995" h="114300">
                <a:moveTo>
                  <a:pt x="43891" y="38404"/>
                </a:moveTo>
                <a:lnTo>
                  <a:pt x="43688" y="38100"/>
                </a:lnTo>
                <a:lnTo>
                  <a:pt x="43641" y="37961"/>
                </a:lnTo>
                <a:lnTo>
                  <a:pt x="43891" y="37795"/>
                </a:lnTo>
                <a:lnTo>
                  <a:pt x="44196" y="38100"/>
                </a:lnTo>
                <a:lnTo>
                  <a:pt x="43891" y="38404"/>
                </a:lnTo>
                <a:close/>
              </a:path>
              <a:path w="86995" h="114300">
                <a:moveTo>
                  <a:pt x="44500" y="38404"/>
                </a:moveTo>
                <a:lnTo>
                  <a:pt x="44196" y="38100"/>
                </a:lnTo>
                <a:lnTo>
                  <a:pt x="44500" y="37795"/>
                </a:lnTo>
                <a:lnTo>
                  <a:pt x="45165" y="37961"/>
                </a:lnTo>
                <a:lnTo>
                  <a:pt x="44500" y="38404"/>
                </a:lnTo>
                <a:close/>
              </a:path>
              <a:path w="86995" h="114300">
                <a:moveTo>
                  <a:pt x="43434" y="38100"/>
                </a:moveTo>
                <a:lnTo>
                  <a:pt x="43542" y="37882"/>
                </a:lnTo>
                <a:lnTo>
                  <a:pt x="43434" y="38100"/>
                </a:lnTo>
                <a:close/>
              </a:path>
              <a:path w="86995" h="114300">
                <a:moveTo>
                  <a:pt x="41910" y="38100"/>
                </a:moveTo>
                <a:lnTo>
                  <a:pt x="41148" y="38100"/>
                </a:lnTo>
                <a:lnTo>
                  <a:pt x="41702" y="37961"/>
                </a:lnTo>
                <a:lnTo>
                  <a:pt x="41910" y="38100"/>
                </a:lnTo>
                <a:close/>
              </a:path>
              <a:path w="86995" h="114300">
                <a:moveTo>
                  <a:pt x="84836" y="39624"/>
                </a:moveTo>
                <a:lnTo>
                  <a:pt x="45719" y="39624"/>
                </a:lnTo>
                <a:lnTo>
                  <a:pt x="44500" y="38404"/>
                </a:lnTo>
                <a:lnTo>
                  <a:pt x="45165" y="37961"/>
                </a:lnTo>
                <a:lnTo>
                  <a:pt x="45719" y="38100"/>
                </a:lnTo>
                <a:lnTo>
                  <a:pt x="84327" y="38100"/>
                </a:lnTo>
                <a:lnTo>
                  <a:pt x="84836" y="39624"/>
                </a:lnTo>
                <a:close/>
              </a:path>
              <a:path w="86995" h="114300">
                <a:moveTo>
                  <a:pt x="43891" y="38404"/>
                </a:moveTo>
                <a:lnTo>
                  <a:pt x="43434" y="38100"/>
                </a:lnTo>
                <a:lnTo>
                  <a:pt x="43609" y="37982"/>
                </a:lnTo>
                <a:lnTo>
                  <a:pt x="43891" y="38404"/>
                </a:lnTo>
                <a:close/>
              </a:path>
              <a:path w="86995" h="114300">
                <a:moveTo>
                  <a:pt x="42671" y="38608"/>
                </a:moveTo>
                <a:lnTo>
                  <a:pt x="42367" y="38404"/>
                </a:lnTo>
                <a:lnTo>
                  <a:pt x="42672" y="38100"/>
                </a:lnTo>
                <a:lnTo>
                  <a:pt x="42976" y="38404"/>
                </a:lnTo>
                <a:lnTo>
                  <a:pt x="42671" y="38608"/>
                </a:lnTo>
                <a:close/>
              </a:path>
              <a:path w="86995" h="114300">
                <a:moveTo>
                  <a:pt x="43180" y="38608"/>
                </a:moveTo>
                <a:lnTo>
                  <a:pt x="42976" y="38404"/>
                </a:lnTo>
                <a:lnTo>
                  <a:pt x="43434" y="38100"/>
                </a:lnTo>
                <a:lnTo>
                  <a:pt x="43180" y="38608"/>
                </a:lnTo>
                <a:close/>
              </a:path>
              <a:path w="86995" h="114300">
                <a:moveTo>
                  <a:pt x="44195" y="38608"/>
                </a:moveTo>
                <a:lnTo>
                  <a:pt x="43891" y="38404"/>
                </a:lnTo>
                <a:lnTo>
                  <a:pt x="44196" y="38100"/>
                </a:lnTo>
                <a:lnTo>
                  <a:pt x="44500" y="38404"/>
                </a:lnTo>
                <a:lnTo>
                  <a:pt x="44195" y="38608"/>
                </a:lnTo>
                <a:close/>
              </a:path>
              <a:path w="86995" h="114300">
                <a:moveTo>
                  <a:pt x="41148" y="39624"/>
                </a:moveTo>
                <a:lnTo>
                  <a:pt x="42367" y="38404"/>
                </a:lnTo>
                <a:lnTo>
                  <a:pt x="42671" y="38608"/>
                </a:lnTo>
                <a:lnTo>
                  <a:pt x="41148" y="39624"/>
                </a:lnTo>
                <a:close/>
              </a:path>
              <a:path w="86995" h="114300">
                <a:moveTo>
                  <a:pt x="43052" y="38862"/>
                </a:moveTo>
                <a:lnTo>
                  <a:pt x="42671" y="38608"/>
                </a:lnTo>
                <a:lnTo>
                  <a:pt x="42976" y="38404"/>
                </a:lnTo>
                <a:lnTo>
                  <a:pt x="43180" y="38608"/>
                </a:lnTo>
                <a:lnTo>
                  <a:pt x="43052" y="38862"/>
                </a:lnTo>
                <a:close/>
              </a:path>
              <a:path w="86995" h="114300">
                <a:moveTo>
                  <a:pt x="43586" y="39014"/>
                </a:moveTo>
                <a:lnTo>
                  <a:pt x="43434" y="38862"/>
                </a:lnTo>
                <a:lnTo>
                  <a:pt x="43891" y="38404"/>
                </a:lnTo>
                <a:lnTo>
                  <a:pt x="44078" y="38686"/>
                </a:lnTo>
                <a:lnTo>
                  <a:pt x="43586" y="39014"/>
                </a:lnTo>
                <a:close/>
              </a:path>
              <a:path w="86995" h="114300">
                <a:moveTo>
                  <a:pt x="44078" y="38686"/>
                </a:moveTo>
                <a:lnTo>
                  <a:pt x="43891" y="38404"/>
                </a:lnTo>
                <a:lnTo>
                  <a:pt x="44195" y="38608"/>
                </a:lnTo>
                <a:close/>
              </a:path>
              <a:path w="86995" h="114300">
                <a:moveTo>
                  <a:pt x="45719" y="39624"/>
                </a:moveTo>
                <a:lnTo>
                  <a:pt x="44195" y="38608"/>
                </a:lnTo>
                <a:lnTo>
                  <a:pt x="44500" y="38404"/>
                </a:lnTo>
                <a:lnTo>
                  <a:pt x="45719" y="39624"/>
                </a:lnTo>
                <a:close/>
              </a:path>
              <a:path w="86995" h="114300">
                <a:moveTo>
                  <a:pt x="42671" y="39624"/>
                </a:moveTo>
                <a:lnTo>
                  <a:pt x="41148" y="39624"/>
                </a:lnTo>
                <a:lnTo>
                  <a:pt x="42671" y="38608"/>
                </a:lnTo>
                <a:lnTo>
                  <a:pt x="43052" y="38862"/>
                </a:lnTo>
                <a:lnTo>
                  <a:pt x="42671" y="39624"/>
                </a:lnTo>
                <a:close/>
              </a:path>
              <a:path w="86995" h="114300">
                <a:moveTo>
                  <a:pt x="43281" y="39014"/>
                </a:moveTo>
                <a:lnTo>
                  <a:pt x="43052" y="38862"/>
                </a:lnTo>
                <a:lnTo>
                  <a:pt x="43180" y="38608"/>
                </a:lnTo>
                <a:lnTo>
                  <a:pt x="43434" y="38862"/>
                </a:lnTo>
                <a:lnTo>
                  <a:pt x="43281" y="39014"/>
                </a:lnTo>
                <a:close/>
              </a:path>
              <a:path w="86995" h="114300">
                <a:moveTo>
                  <a:pt x="85343" y="41148"/>
                </a:moveTo>
                <a:lnTo>
                  <a:pt x="45719" y="41148"/>
                </a:lnTo>
                <a:lnTo>
                  <a:pt x="44078" y="38686"/>
                </a:lnTo>
                <a:lnTo>
                  <a:pt x="45719" y="39624"/>
                </a:lnTo>
                <a:lnTo>
                  <a:pt x="84836" y="39624"/>
                </a:lnTo>
                <a:lnTo>
                  <a:pt x="85343" y="41148"/>
                </a:lnTo>
                <a:close/>
              </a:path>
              <a:path w="86995" h="114300">
                <a:moveTo>
                  <a:pt x="43434" y="39116"/>
                </a:moveTo>
                <a:lnTo>
                  <a:pt x="43281" y="39014"/>
                </a:lnTo>
                <a:lnTo>
                  <a:pt x="43434" y="38862"/>
                </a:lnTo>
                <a:lnTo>
                  <a:pt x="43586" y="39014"/>
                </a:lnTo>
                <a:lnTo>
                  <a:pt x="43434" y="39116"/>
                </a:lnTo>
                <a:close/>
              </a:path>
              <a:path w="86995" h="114300">
                <a:moveTo>
                  <a:pt x="42672" y="39624"/>
                </a:moveTo>
                <a:lnTo>
                  <a:pt x="43281" y="39014"/>
                </a:lnTo>
                <a:lnTo>
                  <a:pt x="43434" y="39116"/>
                </a:lnTo>
                <a:lnTo>
                  <a:pt x="42672" y="39624"/>
                </a:lnTo>
                <a:close/>
              </a:path>
              <a:path w="86995" h="114300">
                <a:moveTo>
                  <a:pt x="44195" y="39624"/>
                </a:moveTo>
                <a:lnTo>
                  <a:pt x="43434" y="39116"/>
                </a:lnTo>
                <a:lnTo>
                  <a:pt x="43586" y="39014"/>
                </a:lnTo>
                <a:lnTo>
                  <a:pt x="44195" y="39624"/>
                </a:lnTo>
                <a:close/>
              </a:path>
              <a:path w="86995" h="114300">
                <a:moveTo>
                  <a:pt x="86360" y="44196"/>
                </a:moveTo>
                <a:lnTo>
                  <a:pt x="47244" y="44196"/>
                </a:lnTo>
                <a:lnTo>
                  <a:pt x="44195" y="39624"/>
                </a:lnTo>
                <a:lnTo>
                  <a:pt x="45719" y="41148"/>
                </a:lnTo>
                <a:lnTo>
                  <a:pt x="85343" y="41148"/>
                </a:lnTo>
                <a:lnTo>
                  <a:pt x="86360" y="44196"/>
                </a:lnTo>
                <a:close/>
              </a:path>
              <a:path w="86995" h="114300">
                <a:moveTo>
                  <a:pt x="40386" y="44196"/>
                </a:moveTo>
                <a:lnTo>
                  <a:pt x="39624" y="44196"/>
                </a:lnTo>
                <a:lnTo>
                  <a:pt x="41148" y="42672"/>
                </a:lnTo>
                <a:lnTo>
                  <a:pt x="40386" y="44196"/>
                </a:lnTo>
                <a:close/>
              </a:path>
              <a:path w="86995" h="114300">
                <a:moveTo>
                  <a:pt x="86868" y="64008"/>
                </a:moveTo>
                <a:lnTo>
                  <a:pt x="48768" y="64008"/>
                </a:lnTo>
                <a:lnTo>
                  <a:pt x="48768" y="48768"/>
                </a:lnTo>
                <a:lnTo>
                  <a:pt x="45719" y="42672"/>
                </a:lnTo>
                <a:lnTo>
                  <a:pt x="47244" y="44196"/>
                </a:lnTo>
                <a:lnTo>
                  <a:pt x="86360" y="44196"/>
                </a:lnTo>
                <a:lnTo>
                  <a:pt x="86868" y="45720"/>
                </a:lnTo>
                <a:lnTo>
                  <a:pt x="86868" y="64008"/>
                </a:lnTo>
                <a:close/>
              </a:path>
              <a:path w="86995" h="114300">
                <a:moveTo>
                  <a:pt x="38100" y="53340"/>
                </a:moveTo>
                <a:lnTo>
                  <a:pt x="38100" y="50292"/>
                </a:lnTo>
                <a:lnTo>
                  <a:pt x="38709" y="50292"/>
                </a:lnTo>
                <a:lnTo>
                  <a:pt x="38100" y="53340"/>
                </a:lnTo>
                <a:close/>
              </a:path>
              <a:path w="86995" h="114300">
                <a:moveTo>
                  <a:pt x="45719" y="71628"/>
                </a:moveTo>
                <a:lnTo>
                  <a:pt x="47244" y="68580"/>
                </a:lnTo>
                <a:lnTo>
                  <a:pt x="48768" y="60960"/>
                </a:lnTo>
                <a:lnTo>
                  <a:pt x="48768" y="64008"/>
                </a:lnTo>
                <a:lnTo>
                  <a:pt x="86868" y="64008"/>
                </a:lnTo>
                <a:lnTo>
                  <a:pt x="86868" y="68580"/>
                </a:lnTo>
                <a:lnTo>
                  <a:pt x="86563" y="70104"/>
                </a:lnTo>
                <a:lnTo>
                  <a:pt x="47244" y="70104"/>
                </a:lnTo>
                <a:lnTo>
                  <a:pt x="45719" y="71628"/>
                </a:lnTo>
                <a:close/>
              </a:path>
              <a:path w="86995" h="114300">
                <a:moveTo>
                  <a:pt x="41148" y="71628"/>
                </a:moveTo>
                <a:lnTo>
                  <a:pt x="39624" y="70104"/>
                </a:lnTo>
                <a:lnTo>
                  <a:pt x="40386" y="70104"/>
                </a:lnTo>
                <a:lnTo>
                  <a:pt x="41148" y="71628"/>
                </a:lnTo>
                <a:close/>
              </a:path>
              <a:path w="86995" h="114300">
                <a:moveTo>
                  <a:pt x="44195" y="74676"/>
                </a:moveTo>
                <a:lnTo>
                  <a:pt x="47244" y="70104"/>
                </a:lnTo>
                <a:lnTo>
                  <a:pt x="86563" y="70104"/>
                </a:lnTo>
                <a:lnTo>
                  <a:pt x="85953" y="73152"/>
                </a:lnTo>
                <a:lnTo>
                  <a:pt x="45719" y="73152"/>
                </a:lnTo>
                <a:lnTo>
                  <a:pt x="44195" y="74676"/>
                </a:lnTo>
                <a:close/>
              </a:path>
              <a:path w="86995" h="114300">
                <a:moveTo>
                  <a:pt x="43434" y="75184"/>
                </a:moveTo>
                <a:lnTo>
                  <a:pt x="42672" y="74676"/>
                </a:lnTo>
                <a:lnTo>
                  <a:pt x="41148" y="71628"/>
                </a:lnTo>
                <a:lnTo>
                  <a:pt x="43492" y="75144"/>
                </a:lnTo>
                <a:close/>
              </a:path>
              <a:path w="86995" h="114300">
                <a:moveTo>
                  <a:pt x="44196" y="75692"/>
                </a:moveTo>
                <a:lnTo>
                  <a:pt x="44123" y="75546"/>
                </a:lnTo>
                <a:lnTo>
                  <a:pt x="45719" y="73152"/>
                </a:lnTo>
                <a:lnTo>
                  <a:pt x="85953" y="73152"/>
                </a:lnTo>
                <a:lnTo>
                  <a:pt x="85648" y="74676"/>
                </a:lnTo>
                <a:lnTo>
                  <a:pt x="45719" y="74676"/>
                </a:lnTo>
                <a:lnTo>
                  <a:pt x="44196" y="75692"/>
                </a:lnTo>
                <a:close/>
              </a:path>
              <a:path w="86995" h="114300">
                <a:moveTo>
                  <a:pt x="42889" y="75546"/>
                </a:moveTo>
                <a:lnTo>
                  <a:pt x="41148" y="74676"/>
                </a:lnTo>
                <a:lnTo>
                  <a:pt x="42672" y="74676"/>
                </a:lnTo>
                <a:lnTo>
                  <a:pt x="43281" y="75285"/>
                </a:lnTo>
                <a:lnTo>
                  <a:pt x="42889" y="75546"/>
                </a:lnTo>
                <a:close/>
              </a:path>
              <a:path w="86995" h="114300">
                <a:moveTo>
                  <a:pt x="43281" y="75285"/>
                </a:moveTo>
                <a:lnTo>
                  <a:pt x="42672" y="74676"/>
                </a:lnTo>
                <a:lnTo>
                  <a:pt x="43434" y="75184"/>
                </a:lnTo>
                <a:lnTo>
                  <a:pt x="43281" y="75285"/>
                </a:lnTo>
                <a:close/>
              </a:path>
              <a:path w="86995" h="114300">
                <a:moveTo>
                  <a:pt x="43586" y="75285"/>
                </a:moveTo>
                <a:lnTo>
                  <a:pt x="43492" y="75144"/>
                </a:lnTo>
                <a:lnTo>
                  <a:pt x="44195" y="74676"/>
                </a:lnTo>
                <a:lnTo>
                  <a:pt x="43586" y="75285"/>
                </a:lnTo>
                <a:close/>
              </a:path>
              <a:path w="86995" h="114300">
                <a:moveTo>
                  <a:pt x="44500" y="75895"/>
                </a:moveTo>
                <a:lnTo>
                  <a:pt x="44196" y="75692"/>
                </a:lnTo>
                <a:lnTo>
                  <a:pt x="45719" y="74676"/>
                </a:lnTo>
                <a:lnTo>
                  <a:pt x="44500" y="75895"/>
                </a:lnTo>
                <a:close/>
              </a:path>
              <a:path w="86995" h="114300">
                <a:moveTo>
                  <a:pt x="45165" y="76338"/>
                </a:moveTo>
                <a:lnTo>
                  <a:pt x="44631" y="75982"/>
                </a:lnTo>
                <a:lnTo>
                  <a:pt x="44576" y="75819"/>
                </a:lnTo>
                <a:lnTo>
                  <a:pt x="45719" y="74676"/>
                </a:lnTo>
                <a:lnTo>
                  <a:pt x="85648" y="74676"/>
                </a:lnTo>
                <a:lnTo>
                  <a:pt x="85344" y="76200"/>
                </a:lnTo>
                <a:lnTo>
                  <a:pt x="45719" y="76200"/>
                </a:lnTo>
                <a:lnTo>
                  <a:pt x="45165" y="76338"/>
                </a:lnTo>
                <a:close/>
              </a:path>
              <a:path w="86995" h="114300">
                <a:moveTo>
                  <a:pt x="43434" y="75438"/>
                </a:moveTo>
                <a:lnTo>
                  <a:pt x="43281" y="75285"/>
                </a:lnTo>
                <a:lnTo>
                  <a:pt x="43434" y="75184"/>
                </a:lnTo>
                <a:lnTo>
                  <a:pt x="43586" y="75285"/>
                </a:lnTo>
                <a:lnTo>
                  <a:pt x="43434" y="75438"/>
                </a:lnTo>
                <a:close/>
              </a:path>
              <a:path w="86995" h="114300">
                <a:moveTo>
                  <a:pt x="43180" y="75692"/>
                </a:moveTo>
                <a:lnTo>
                  <a:pt x="42889" y="75546"/>
                </a:lnTo>
                <a:lnTo>
                  <a:pt x="43281" y="75285"/>
                </a:lnTo>
                <a:lnTo>
                  <a:pt x="43434" y="75438"/>
                </a:lnTo>
                <a:lnTo>
                  <a:pt x="43180" y="75692"/>
                </a:lnTo>
                <a:close/>
              </a:path>
              <a:path w="86995" h="114300">
                <a:moveTo>
                  <a:pt x="43891" y="75895"/>
                </a:moveTo>
                <a:lnTo>
                  <a:pt x="43434" y="75438"/>
                </a:lnTo>
                <a:lnTo>
                  <a:pt x="43586" y="75285"/>
                </a:lnTo>
                <a:lnTo>
                  <a:pt x="43857" y="75692"/>
                </a:lnTo>
                <a:lnTo>
                  <a:pt x="43891" y="75895"/>
                </a:lnTo>
                <a:close/>
              </a:path>
              <a:path w="86995" h="114300">
                <a:moveTo>
                  <a:pt x="43942" y="75819"/>
                </a:moveTo>
                <a:lnTo>
                  <a:pt x="43586" y="75285"/>
                </a:lnTo>
                <a:lnTo>
                  <a:pt x="44078" y="75613"/>
                </a:lnTo>
                <a:lnTo>
                  <a:pt x="43942" y="75819"/>
                </a:lnTo>
                <a:close/>
              </a:path>
              <a:path w="86995" h="114300">
                <a:moveTo>
                  <a:pt x="43760" y="75982"/>
                </a:moveTo>
                <a:lnTo>
                  <a:pt x="43180" y="75692"/>
                </a:lnTo>
                <a:lnTo>
                  <a:pt x="43434" y="75438"/>
                </a:lnTo>
                <a:lnTo>
                  <a:pt x="43891" y="75895"/>
                </a:lnTo>
                <a:lnTo>
                  <a:pt x="43760" y="75982"/>
                </a:lnTo>
                <a:close/>
              </a:path>
              <a:path w="86995" h="114300">
                <a:moveTo>
                  <a:pt x="42976" y="75895"/>
                </a:moveTo>
                <a:lnTo>
                  <a:pt x="42672" y="75692"/>
                </a:lnTo>
                <a:lnTo>
                  <a:pt x="42889" y="75546"/>
                </a:lnTo>
                <a:lnTo>
                  <a:pt x="43180" y="75692"/>
                </a:lnTo>
                <a:lnTo>
                  <a:pt x="42976" y="75895"/>
                </a:lnTo>
                <a:close/>
              </a:path>
              <a:path w="86995" h="114300">
                <a:moveTo>
                  <a:pt x="43961" y="75848"/>
                </a:moveTo>
                <a:lnTo>
                  <a:pt x="44026" y="75692"/>
                </a:lnTo>
                <a:lnTo>
                  <a:pt x="44196" y="75692"/>
                </a:lnTo>
                <a:lnTo>
                  <a:pt x="43961" y="75848"/>
                </a:lnTo>
                <a:close/>
              </a:path>
              <a:path w="86995" h="114300">
                <a:moveTo>
                  <a:pt x="42367" y="76504"/>
                </a:moveTo>
                <a:lnTo>
                  <a:pt x="41702" y="76338"/>
                </a:lnTo>
                <a:lnTo>
                  <a:pt x="42672" y="75692"/>
                </a:lnTo>
                <a:lnTo>
                  <a:pt x="42906" y="75848"/>
                </a:lnTo>
                <a:lnTo>
                  <a:pt x="42862" y="76009"/>
                </a:lnTo>
                <a:lnTo>
                  <a:pt x="42367" y="76504"/>
                </a:lnTo>
                <a:close/>
              </a:path>
              <a:path w="86995" h="114300">
                <a:moveTo>
                  <a:pt x="44195" y="76200"/>
                </a:moveTo>
                <a:lnTo>
                  <a:pt x="44069" y="76009"/>
                </a:lnTo>
                <a:lnTo>
                  <a:pt x="44005" y="75819"/>
                </a:lnTo>
                <a:lnTo>
                  <a:pt x="44196" y="75692"/>
                </a:lnTo>
                <a:lnTo>
                  <a:pt x="44430" y="75848"/>
                </a:lnTo>
                <a:lnTo>
                  <a:pt x="44386" y="76009"/>
                </a:lnTo>
                <a:lnTo>
                  <a:pt x="44195" y="76200"/>
                </a:lnTo>
                <a:close/>
              </a:path>
              <a:path w="86995" h="114300">
                <a:moveTo>
                  <a:pt x="44195" y="76200"/>
                </a:moveTo>
                <a:lnTo>
                  <a:pt x="44005" y="76009"/>
                </a:lnTo>
                <a:lnTo>
                  <a:pt x="43961" y="75848"/>
                </a:lnTo>
                <a:lnTo>
                  <a:pt x="44195" y="76200"/>
                </a:lnTo>
                <a:close/>
              </a:path>
              <a:path w="86995" h="114300">
                <a:moveTo>
                  <a:pt x="42810" y="76615"/>
                </a:moveTo>
                <a:lnTo>
                  <a:pt x="42367" y="76504"/>
                </a:lnTo>
                <a:lnTo>
                  <a:pt x="42976" y="75895"/>
                </a:lnTo>
                <a:lnTo>
                  <a:pt x="43434" y="76200"/>
                </a:lnTo>
                <a:lnTo>
                  <a:pt x="42810" y="76615"/>
                </a:lnTo>
                <a:close/>
              </a:path>
              <a:path w="86995" h="114300">
                <a:moveTo>
                  <a:pt x="43815" y="76009"/>
                </a:moveTo>
                <a:close/>
              </a:path>
              <a:path w="86995" h="114300">
                <a:moveTo>
                  <a:pt x="44195" y="76200"/>
                </a:moveTo>
                <a:lnTo>
                  <a:pt x="43815" y="76009"/>
                </a:lnTo>
                <a:lnTo>
                  <a:pt x="44195" y="76200"/>
                </a:lnTo>
                <a:close/>
              </a:path>
              <a:path w="86995" h="114300">
                <a:moveTo>
                  <a:pt x="44500" y="76504"/>
                </a:moveTo>
                <a:lnTo>
                  <a:pt x="44195" y="76200"/>
                </a:lnTo>
                <a:lnTo>
                  <a:pt x="44500" y="75895"/>
                </a:lnTo>
                <a:lnTo>
                  <a:pt x="45165" y="76338"/>
                </a:lnTo>
                <a:lnTo>
                  <a:pt x="44500" y="76504"/>
                </a:lnTo>
                <a:close/>
              </a:path>
              <a:path w="86995" h="114300">
                <a:moveTo>
                  <a:pt x="43609" y="76317"/>
                </a:moveTo>
                <a:lnTo>
                  <a:pt x="43434" y="76200"/>
                </a:lnTo>
                <a:lnTo>
                  <a:pt x="43760" y="75982"/>
                </a:lnTo>
                <a:lnTo>
                  <a:pt x="43609" y="76317"/>
                </a:lnTo>
                <a:close/>
              </a:path>
              <a:path w="86995" h="114300">
                <a:moveTo>
                  <a:pt x="43891" y="76504"/>
                </a:moveTo>
                <a:lnTo>
                  <a:pt x="43641" y="76338"/>
                </a:lnTo>
                <a:lnTo>
                  <a:pt x="43688" y="76200"/>
                </a:lnTo>
                <a:lnTo>
                  <a:pt x="43815" y="76009"/>
                </a:lnTo>
                <a:lnTo>
                  <a:pt x="44195" y="76200"/>
                </a:lnTo>
                <a:lnTo>
                  <a:pt x="43891" y="76504"/>
                </a:lnTo>
                <a:close/>
              </a:path>
              <a:path w="86995" h="114300">
                <a:moveTo>
                  <a:pt x="41702" y="76338"/>
                </a:moveTo>
                <a:lnTo>
                  <a:pt x="41148" y="76200"/>
                </a:lnTo>
                <a:lnTo>
                  <a:pt x="41910" y="76200"/>
                </a:lnTo>
                <a:lnTo>
                  <a:pt x="41702" y="76338"/>
                </a:lnTo>
                <a:close/>
              </a:path>
              <a:path w="86995" h="114300">
                <a:moveTo>
                  <a:pt x="43325" y="76744"/>
                </a:moveTo>
                <a:lnTo>
                  <a:pt x="42810" y="76615"/>
                </a:lnTo>
                <a:lnTo>
                  <a:pt x="43434" y="76200"/>
                </a:lnTo>
                <a:lnTo>
                  <a:pt x="43609" y="76317"/>
                </a:lnTo>
                <a:lnTo>
                  <a:pt x="43325" y="76744"/>
                </a:lnTo>
                <a:close/>
              </a:path>
              <a:path w="86995" h="114300">
                <a:moveTo>
                  <a:pt x="44057" y="76615"/>
                </a:moveTo>
                <a:lnTo>
                  <a:pt x="43891" y="76504"/>
                </a:lnTo>
                <a:lnTo>
                  <a:pt x="44195" y="76200"/>
                </a:lnTo>
                <a:lnTo>
                  <a:pt x="44500" y="76504"/>
                </a:lnTo>
                <a:lnTo>
                  <a:pt x="44057" y="76615"/>
                </a:lnTo>
                <a:close/>
              </a:path>
              <a:path w="86995" h="114300">
                <a:moveTo>
                  <a:pt x="84836" y="77724"/>
                </a:moveTo>
                <a:lnTo>
                  <a:pt x="47244" y="77724"/>
                </a:lnTo>
                <a:lnTo>
                  <a:pt x="45165" y="76338"/>
                </a:lnTo>
                <a:lnTo>
                  <a:pt x="45719" y="76200"/>
                </a:lnTo>
                <a:lnTo>
                  <a:pt x="85344" y="76200"/>
                </a:lnTo>
                <a:lnTo>
                  <a:pt x="84836" y="77724"/>
                </a:lnTo>
                <a:close/>
              </a:path>
              <a:path w="86995" h="114300">
                <a:moveTo>
                  <a:pt x="43434" y="76771"/>
                </a:moveTo>
                <a:lnTo>
                  <a:pt x="43410" y="76615"/>
                </a:lnTo>
                <a:lnTo>
                  <a:pt x="43609" y="76317"/>
                </a:lnTo>
                <a:lnTo>
                  <a:pt x="43891" y="76504"/>
                </a:lnTo>
                <a:lnTo>
                  <a:pt x="43688" y="76708"/>
                </a:lnTo>
                <a:lnTo>
                  <a:pt x="43434" y="76771"/>
                </a:lnTo>
                <a:close/>
              </a:path>
              <a:path w="86995" h="114300">
                <a:moveTo>
                  <a:pt x="39624" y="77724"/>
                </a:moveTo>
                <a:lnTo>
                  <a:pt x="41702" y="76338"/>
                </a:lnTo>
                <a:lnTo>
                  <a:pt x="42367" y="76504"/>
                </a:lnTo>
                <a:lnTo>
                  <a:pt x="41656" y="77216"/>
                </a:lnTo>
                <a:lnTo>
                  <a:pt x="39624" y="77724"/>
                </a:lnTo>
                <a:close/>
              </a:path>
              <a:path w="86995" h="114300">
                <a:moveTo>
                  <a:pt x="47244" y="77724"/>
                </a:moveTo>
                <a:lnTo>
                  <a:pt x="45211" y="77216"/>
                </a:lnTo>
                <a:lnTo>
                  <a:pt x="44500" y="76504"/>
                </a:lnTo>
                <a:lnTo>
                  <a:pt x="45165" y="76338"/>
                </a:lnTo>
                <a:lnTo>
                  <a:pt x="47244" y="77724"/>
                </a:lnTo>
                <a:close/>
              </a:path>
              <a:path w="86995" h="114300">
                <a:moveTo>
                  <a:pt x="41656" y="77216"/>
                </a:moveTo>
                <a:lnTo>
                  <a:pt x="42367" y="76504"/>
                </a:lnTo>
                <a:lnTo>
                  <a:pt x="42810" y="76615"/>
                </a:lnTo>
                <a:lnTo>
                  <a:pt x="42062" y="77114"/>
                </a:lnTo>
                <a:lnTo>
                  <a:pt x="41656" y="77216"/>
                </a:lnTo>
                <a:close/>
              </a:path>
              <a:path w="86995" h="114300">
                <a:moveTo>
                  <a:pt x="43688" y="76708"/>
                </a:moveTo>
                <a:lnTo>
                  <a:pt x="43891" y="76504"/>
                </a:lnTo>
                <a:lnTo>
                  <a:pt x="44057" y="76615"/>
                </a:lnTo>
                <a:lnTo>
                  <a:pt x="43688" y="76708"/>
                </a:lnTo>
                <a:close/>
              </a:path>
              <a:path w="86995" h="114300">
                <a:moveTo>
                  <a:pt x="45211" y="77216"/>
                </a:moveTo>
                <a:lnTo>
                  <a:pt x="44805" y="77114"/>
                </a:lnTo>
                <a:lnTo>
                  <a:pt x="44057" y="76615"/>
                </a:lnTo>
                <a:lnTo>
                  <a:pt x="44500" y="76504"/>
                </a:lnTo>
                <a:lnTo>
                  <a:pt x="45211" y="77216"/>
                </a:lnTo>
                <a:close/>
              </a:path>
              <a:path w="86995" h="114300">
                <a:moveTo>
                  <a:pt x="42062" y="77114"/>
                </a:moveTo>
                <a:lnTo>
                  <a:pt x="42810" y="76615"/>
                </a:lnTo>
                <a:lnTo>
                  <a:pt x="43325" y="76744"/>
                </a:lnTo>
                <a:lnTo>
                  <a:pt x="42062" y="77114"/>
                </a:lnTo>
                <a:close/>
              </a:path>
              <a:path w="86995" h="114300">
                <a:moveTo>
                  <a:pt x="44805" y="77114"/>
                </a:moveTo>
                <a:lnTo>
                  <a:pt x="43586" y="76809"/>
                </a:lnTo>
                <a:lnTo>
                  <a:pt x="44057" y="76615"/>
                </a:lnTo>
                <a:lnTo>
                  <a:pt x="44805" y="77114"/>
                </a:lnTo>
                <a:close/>
              </a:path>
              <a:path w="86995" h="114300">
                <a:moveTo>
                  <a:pt x="43586" y="76809"/>
                </a:moveTo>
                <a:lnTo>
                  <a:pt x="43434" y="76771"/>
                </a:lnTo>
                <a:lnTo>
                  <a:pt x="43688" y="76708"/>
                </a:lnTo>
                <a:close/>
              </a:path>
              <a:path w="86995" h="114300">
                <a:moveTo>
                  <a:pt x="43281" y="76809"/>
                </a:moveTo>
                <a:lnTo>
                  <a:pt x="43434" y="76771"/>
                </a:lnTo>
                <a:lnTo>
                  <a:pt x="43281" y="76809"/>
                </a:lnTo>
                <a:close/>
              </a:path>
              <a:path w="86995" h="114300">
                <a:moveTo>
                  <a:pt x="42672" y="77724"/>
                </a:moveTo>
                <a:lnTo>
                  <a:pt x="43281" y="76809"/>
                </a:lnTo>
                <a:lnTo>
                  <a:pt x="43434" y="76771"/>
                </a:lnTo>
                <a:lnTo>
                  <a:pt x="43586" y="76809"/>
                </a:lnTo>
                <a:lnTo>
                  <a:pt x="42672" y="77724"/>
                </a:lnTo>
                <a:close/>
              </a:path>
              <a:path w="86995" h="114300">
                <a:moveTo>
                  <a:pt x="42672" y="77724"/>
                </a:moveTo>
                <a:lnTo>
                  <a:pt x="41148" y="77724"/>
                </a:lnTo>
                <a:lnTo>
                  <a:pt x="42062" y="77114"/>
                </a:lnTo>
                <a:lnTo>
                  <a:pt x="43281" y="76809"/>
                </a:lnTo>
                <a:lnTo>
                  <a:pt x="42672" y="77724"/>
                </a:lnTo>
                <a:close/>
              </a:path>
              <a:path w="86995" h="114300">
                <a:moveTo>
                  <a:pt x="45719" y="77724"/>
                </a:moveTo>
                <a:lnTo>
                  <a:pt x="42672" y="77724"/>
                </a:lnTo>
                <a:lnTo>
                  <a:pt x="43586" y="76809"/>
                </a:lnTo>
                <a:lnTo>
                  <a:pt x="44805" y="77114"/>
                </a:lnTo>
                <a:lnTo>
                  <a:pt x="45719" y="77724"/>
                </a:lnTo>
                <a:close/>
              </a:path>
              <a:path w="86995" h="114300">
                <a:moveTo>
                  <a:pt x="41148" y="77724"/>
                </a:moveTo>
                <a:lnTo>
                  <a:pt x="39624" y="77724"/>
                </a:lnTo>
                <a:lnTo>
                  <a:pt x="41656" y="77216"/>
                </a:lnTo>
                <a:lnTo>
                  <a:pt x="41148" y="77724"/>
                </a:lnTo>
                <a:close/>
              </a:path>
              <a:path w="86995" h="114300">
                <a:moveTo>
                  <a:pt x="47244" y="77724"/>
                </a:moveTo>
                <a:lnTo>
                  <a:pt x="45719" y="77724"/>
                </a:lnTo>
                <a:lnTo>
                  <a:pt x="45211" y="77216"/>
                </a:lnTo>
                <a:lnTo>
                  <a:pt x="47244" y="77724"/>
                </a:lnTo>
                <a:close/>
              </a:path>
              <a:path w="86995" h="114300">
                <a:moveTo>
                  <a:pt x="71628" y="102108"/>
                </a:moveTo>
                <a:lnTo>
                  <a:pt x="15240" y="102108"/>
                </a:lnTo>
                <a:lnTo>
                  <a:pt x="15240" y="100584"/>
                </a:lnTo>
                <a:lnTo>
                  <a:pt x="10668" y="96012"/>
                </a:lnTo>
                <a:lnTo>
                  <a:pt x="10668" y="94488"/>
                </a:lnTo>
                <a:lnTo>
                  <a:pt x="76200" y="94488"/>
                </a:lnTo>
                <a:lnTo>
                  <a:pt x="76200" y="96012"/>
                </a:lnTo>
                <a:lnTo>
                  <a:pt x="73152" y="100584"/>
                </a:lnTo>
                <a:lnTo>
                  <a:pt x="71628" y="102108"/>
                </a:lnTo>
                <a:close/>
              </a:path>
              <a:path w="86995" h="114300">
                <a:moveTo>
                  <a:pt x="64008" y="108204"/>
                </a:moveTo>
                <a:lnTo>
                  <a:pt x="22859" y="108204"/>
                </a:lnTo>
                <a:lnTo>
                  <a:pt x="21336" y="106680"/>
                </a:lnTo>
                <a:lnTo>
                  <a:pt x="16764" y="103632"/>
                </a:lnTo>
                <a:lnTo>
                  <a:pt x="16764" y="102108"/>
                </a:lnTo>
                <a:lnTo>
                  <a:pt x="70104" y="102108"/>
                </a:lnTo>
                <a:lnTo>
                  <a:pt x="70104" y="103632"/>
                </a:lnTo>
                <a:lnTo>
                  <a:pt x="65532" y="106680"/>
                </a:lnTo>
                <a:lnTo>
                  <a:pt x="64008" y="108204"/>
                </a:lnTo>
                <a:close/>
              </a:path>
              <a:path w="86995" h="114300">
                <a:moveTo>
                  <a:pt x="54864" y="112776"/>
                </a:moveTo>
                <a:lnTo>
                  <a:pt x="32004" y="112776"/>
                </a:lnTo>
                <a:lnTo>
                  <a:pt x="30480" y="111252"/>
                </a:lnTo>
                <a:lnTo>
                  <a:pt x="25908" y="109728"/>
                </a:lnTo>
                <a:lnTo>
                  <a:pt x="24384" y="108204"/>
                </a:lnTo>
                <a:lnTo>
                  <a:pt x="62484" y="108204"/>
                </a:lnTo>
                <a:lnTo>
                  <a:pt x="60960" y="109728"/>
                </a:lnTo>
                <a:lnTo>
                  <a:pt x="56387" y="111252"/>
                </a:lnTo>
                <a:lnTo>
                  <a:pt x="54864" y="112776"/>
                </a:lnTo>
                <a:close/>
              </a:path>
              <a:path w="86995" h="114300">
                <a:moveTo>
                  <a:pt x="45719" y="114300"/>
                </a:moveTo>
                <a:lnTo>
                  <a:pt x="41148" y="114300"/>
                </a:lnTo>
                <a:lnTo>
                  <a:pt x="35052" y="112776"/>
                </a:lnTo>
                <a:lnTo>
                  <a:pt x="51816" y="112776"/>
                </a:lnTo>
                <a:lnTo>
                  <a:pt x="45719" y="1143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/>
          <p:nvPr/>
        </p:nvSpPr>
        <p:spPr>
          <a:xfrm>
            <a:off x="7780019" y="1994916"/>
            <a:ext cx="431800" cy="125095"/>
          </a:xfrm>
          <a:custGeom>
            <a:avLst/>
            <a:gdLst/>
            <a:ahLst/>
            <a:cxnLst/>
            <a:rect l="l" t="t" r="r" b="b"/>
            <a:pathLst>
              <a:path w="431800" h="125094">
                <a:moveTo>
                  <a:pt x="431292" y="0"/>
                </a:moveTo>
                <a:lnTo>
                  <a:pt x="431292" y="124967"/>
                </a:lnTo>
                <a:lnTo>
                  <a:pt x="0" y="124967"/>
                </a:lnTo>
                <a:lnTo>
                  <a:pt x="0" y="0"/>
                </a:lnTo>
                <a:lnTo>
                  <a:pt x="43129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/>
          <p:nvPr/>
        </p:nvSpPr>
        <p:spPr>
          <a:xfrm>
            <a:off x="7760207" y="1975104"/>
            <a:ext cx="471170" cy="165100"/>
          </a:xfrm>
          <a:custGeom>
            <a:avLst/>
            <a:gdLst/>
            <a:ahLst/>
            <a:cxnLst/>
            <a:rect l="l" t="t" r="r" b="b"/>
            <a:pathLst>
              <a:path w="471170" h="165100">
                <a:moveTo>
                  <a:pt x="470915" y="164592"/>
                </a:moveTo>
                <a:lnTo>
                  <a:pt x="0" y="164592"/>
                </a:lnTo>
                <a:lnTo>
                  <a:pt x="0" y="0"/>
                </a:lnTo>
                <a:lnTo>
                  <a:pt x="470915" y="0"/>
                </a:lnTo>
                <a:lnTo>
                  <a:pt x="470915" y="19812"/>
                </a:lnTo>
                <a:lnTo>
                  <a:pt x="38100" y="19812"/>
                </a:lnTo>
                <a:lnTo>
                  <a:pt x="19811" y="38100"/>
                </a:lnTo>
                <a:lnTo>
                  <a:pt x="38100" y="38100"/>
                </a:lnTo>
                <a:lnTo>
                  <a:pt x="38100" y="126491"/>
                </a:lnTo>
                <a:lnTo>
                  <a:pt x="19811" y="126491"/>
                </a:lnTo>
                <a:lnTo>
                  <a:pt x="38100" y="144779"/>
                </a:lnTo>
                <a:lnTo>
                  <a:pt x="470915" y="144779"/>
                </a:lnTo>
                <a:lnTo>
                  <a:pt x="470915" y="164592"/>
                </a:lnTo>
                <a:close/>
              </a:path>
              <a:path w="471170" h="165100">
                <a:moveTo>
                  <a:pt x="38100" y="38100"/>
                </a:moveTo>
                <a:lnTo>
                  <a:pt x="19811" y="38100"/>
                </a:lnTo>
                <a:lnTo>
                  <a:pt x="38100" y="19812"/>
                </a:lnTo>
                <a:lnTo>
                  <a:pt x="38100" y="38100"/>
                </a:lnTo>
                <a:close/>
              </a:path>
              <a:path w="471170" h="165100">
                <a:moveTo>
                  <a:pt x="432815" y="38100"/>
                </a:moveTo>
                <a:lnTo>
                  <a:pt x="38100" y="38100"/>
                </a:lnTo>
                <a:lnTo>
                  <a:pt x="38100" y="19812"/>
                </a:lnTo>
                <a:lnTo>
                  <a:pt x="432815" y="19812"/>
                </a:lnTo>
                <a:lnTo>
                  <a:pt x="432815" y="38100"/>
                </a:lnTo>
                <a:close/>
              </a:path>
              <a:path w="471170" h="165100">
                <a:moveTo>
                  <a:pt x="432815" y="144779"/>
                </a:moveTo>
                <a:lnTo>
                  <a:pt x="432815" y="19812"/>
                </a:lnTo>
                <a:lnTo>
                  <a:pt x="451103" y="38100"/>
                </a:lnTo>
                <a:lnTo>
                  <a:pt x="470915" y="38100"/>
                </a:lnTo>
                <a:lnTo>
                  <a:pt x="470915" y="126491"/>
                </a:lnTo>
                <a:lnTo>
                  <a:pt x="451103" y="126491"/>
                </a:lnTo>
                <a:lnTo>
                  <a:pt x="432815" y="144779"/>
                </a:lnTo>
                <a:close/>
              </a:path>
              <a:path w="471170" h="165100">
                <a:moveTo>
                  <a:pt x="470915" y="38100"/>
                </a:moveTo>
                <a:lnTo>
                  <a:pt x="451103" y="38100"/>
                </a:lnTo>
                <a:lnTo>
                  <a:pt x="432815" y="19812"/>
                </a:lnTo>
                <a:lnTo>
                  <a:pt x="470915" y="19812"/>
                </a:lnTo>
                <a:lnTo>
                  <a:pt x="470915" y="38100"/>
                </a:lnTo>
                <a:close/>
              </a:path>
              <a:path w="471170" h="165100">
                <a:moveTo>
                  <a:pt x="38100" y="144779"/>
                </a:moveTo>
                <a:lnTo>
                  <a:pt x="19811" y="126491"/>
                </a:lnTo>
                <a:lnTo>
                  <a:pt x="38100" y="126491"/>
                </a:lnTo>
                <a:lnTo>
                  <a:pt x="38100" y="144779"/>
                </a:lnTo>
                <a:close/>
              </a:path>
              <a:path w="471170" h="165100">
                <a:moveTo>
                  <a:pt x="432815" y="144779"/>
                </a:moveTo>
                <a:lnTo>
                  <a:pt x="38100" y="144779"/>
                </a:lnTo>
                <a:lnTo>
                  <a:pt x="38100" y="126491"/>
                </a:lnTo>
                <a:lnTo>
                  <a:pt x="432815" y="126491"/>
                </a:lnTo>
                <a:lnTo>
                  <a:pt x="432815" y="144779"/>
                </a:lnTo>
                <a:close/>
              </a:path>
              <a:path w="471170" h="165100">
                <a:moveTo>
                  <a:pt x="470915" y="144779"/>
                </a:moveTo>
                <a:lnTo>
                  <a:pt x="432815" y="144779"/>
                </a:lnTo>
                <a:lnTo>
                  <a:pt x="451103" y="126491"/>
                </a:lnTo>
                <a:lnTo>
                  <a:pt x="470915" y="126491"/>
                </a:lnTo>
                <a:lnTo>
                  <a:pt x="470915" y="1447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3" name="object 83"/>
          <p:cNvSpPr txBox="1"/>
          <p:nvPr/>
        </p:nvSpPr>
        <p:spPr>
          <a:xfrm>
            <a:off x="7931873" y="2121389"/>
            <a:ext cx="295910" cy="4210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 spc="-10">
                <a:latin typeface="Times New Roman"/>
                <a:cs typeface="Times New Roman"/>
              </a:rPr>
              <a:t>R</a:t>
            </a:r>
            <a:r>
              <a:rPr dirty="0" baseline="-20833" sz="2400" spc="-7">
                <a:latin typeface="Times New Roman"/>
                <a:cs typeface="Times New Roman"/>
              </a:rPr>
              <a:t>f</a:t>
            </a:r>
            <a:endParaRPr baseline="-20833" sz="2400">
              <a:latin typeface="Times New Roman"/>
              <a:cs typeface="Times New Roman"/>
            </a:endParaRPr>
          </a:p>
        </p:txBody>
      </p:sp>
      <p:sp>
        <p:nvSpPr>
          <p:cNvPr id="84" name="object 84"/>
          <p:cNvSpPr txBox="1"/>
          <p:nvPr/>
        </p:nvSpPr>
        <p:spPr>
          <a:xfrm>
            <a:off x="5907708" y="2388088"/>
            <a:ext cx="866775" cy="6102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baseline="-6944" sz="5400">
                <a:solidFill>
                  <a:srgbClr val="FF0000"/>
                </a:solidFill>
                <a:latin typeface="宋体"/>
                <a:cs typeface="宋体"/>
              </a:rPr>
              <a:t>⊕</a:t>
            </a:r>
            <a:r>
              <a:rPr dirty="0" baseline="-6944" sz="5400" spc="-1912">
                <a:solidFill>
                  <a:srgbClr val="FF0000"/>
                </a:solidFill>
                <a:latin typeface="宋体"/>
                <a:cs typeface="宋体"/>
              </a:rPr>
              <a:t> </a:t>
            </a:r>
            <a:r>
              <a:rPr dirty="0" sz="2400" spc="-5">
                <a:latin typeface="Times New Roman"/>
                <a:cs typeface="Times New Roman"/>
              </a:rPr>
              <a:t>R</a:t>
            </a:r>
            <a:r>
              <a:rPr dirty="0" baseline="-20833" sz="2400" spc="-7">
                <a:latin typeface="Times New Roman"/>
                <a:cs typeface="Times New Roman"/>
              </a:rPr>
              <a:t>1</a:t>
            </a:r>
            <a:endParaRPr baseline="-20833" sz="2400">
              <a:latin typeface="Times New Roman"/>
              <a:cs typeface="Times New Roman"/>
            </a:endParaRPr>
          </a:p>
        </p:txBody>
      </p:sp>
      <p:sp>
        <p:nvSpPr>
          <p:cNvPr id="85" name="object 85"/>
          <p:cNvSpPr txBox="1"/>
          <p:nvPr/>
        </p:nvSpPr>
        <p:spPr>
          <a:xfrm>
            <a:off x="7703274" y="3052605"/>
            <a:ext cx="245745" cy="3606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835"/>
              </a:lnSpc>
            </a:pPr>
            <a:r>
              <a:rPr dirty="0" sz="2400" spc="-5">
                <a:latin typeface="Times New Roman"/>
                <a:cs typeface="Times New Roman"/>
              </a:rPr>
              <a:t>A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86" name="object 86"/>
          <p:cNvSpPr/>
          <p:nvPr/>
        </p:nvSpPr>
        <p:spPr>
          <a:xfrm>
            <a:off x="9032747" y="4545330"/>
            <a:ext cx="203200" cy="0"/>
          </a:xfrm>
          <a:custGeom>
            <a:avLst/>
            <a:gdLst/>
            <a:ahLst/>
            <a:cxnLst/>
            <a:rect l="l" t="t" r="r" b="b"/>
            <a:pathLst>
              <a:path w="203200" h="0">
                <a:moveTo>
                  <a:pt x="0" y="0"/>
                </a:moveTo>
                <a:lnTo>
                  <a:pt x="202691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7" name="object 87"/>
          <p:cNvSpPr/>
          <p:nvPr/>
        </p:nvSpPr>
        <p:spPr>
          <a:xfrm>
            <a:off x="9147809" y="4180332"/>
            <a:ext cx="0" cy="368935"/>
          </a:xfrm>
          <a:custGeom>
            <a:avLst/>
            <a:gdLst/>
            <a:ahLst/>
            <a:cxnLst/>
            <a:rect l="l" t="t" r="r" b="b"/>
            <a:pathLst>
              <a:path w="0" h="368935">
                <a:moveTo>
                  <a:pt x="0" y="0"/>
                </a:moveTo>
                <a:lnTo>
                  <a:pt x="0" y="368808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8" name="object 88"/>
          <p:cNvSpPr/>
          <p:nvPr/>
        </p:nvSpPr>
        <p:spPr>
          <a:xfrm>
            <a:off x="9099803" y="4087367"/>
            <a:ext cx="106680" cy="128270"/>
          </a:xfrm>
          <a:custGeom>
            <a:avLst/>
            <a:gdLst/>
            <a:ahLst/>
            <a:cxnLst/>
            <a:rect l="l" t="t" r="r" b="b"/>
            <a:pathLst>
              <a:path w="106679" h="128270">
                <a:moveTo>
                  <a:pt x="62484" y="1524"/>
                </a:moveTo>
                <a:lnTo>
                  <a:pt x="44195" y="1524"/>
                </a:lnTo>
                <a:lnTo>
                  <a:pt x="50292" y="0"/>
                </a:lnTo>
                <a:lnTo>
                  <a:pt x="56387" y="0"/>
                </a:lnTo>
                <a:lnTo>
                  <a:pt x="62484" y="1524"/>
                </a:lnTo>
                <a:close/>
              </a:path>
              <a:path w="106679" h="128270">
                <a:moveTo>
                  <a:pt x="74676" y="6096"/>
                </a:moveTo>
                <a:lnTo>
                  <a:pt x="32004" y="6096"/>
                </a:lnTo>
                <a:lnTo>
                  <a:pt x="33528" y="4572"/>
                </a:lnTo>
                <a:lnTo>
                  <a:pt x="39624" y="3048"/>
                </a:lnTo>
                <a:lnTo>
                  <a:pt x="41148" y="1524"/>
                </a:lnTo>
                <a:lnTo>
                  <a:pt x="65532" y="1524"/>
                </a:lnTo>
                <a:lnTo>
                  <a:pt x="67056" y="3048"/>
                </a:lnTo>
                <a:lnTo>
                  <a:pt x="73152" y="4572"/>
                </a:lnTo>
                <a:lnTo>
                  <a:pt x="74676" y="6096"/>
                </a:lnTo>
                <a:close/>
              </a:path>
              <a:path w="106679" h="128270">
                <a:moveTo>
                  <a:pt x="85344" y="13716"/>
                </a:moveTo>
                <a:lnTo>
                  <a:pt x="21336" y="13716"/>
                </a:lnTo>
                <a:lnTo>
                  <a:pt x="22859" y="12192"/>
                </a:lnTo>
                <a:lnTo>
                  <a:pt x="28956" y="7620"/>
                </a:lnTo>
                <a:lnTo>
                  <a:pt x="30480" y="6096"/>
                </a:lnTo>
                <a:lnTo>
                  <a:pt x="76200" y="6096"/>
                </a:lnTo>
                <a:lnTo>
                  <a:pt x="77724" y="7620"/>
                </a:lnTo>
                <a:lnTo>
                  <a:pt x="83820" y="12192"/>
                </a:lnTo>
                <a:lnTo>
                  <a:pt x="85344" y="12192"/>
                </a:lnTo>
                <a:lnTo>
                  <a:pt x="85344" y="13716"/>
                </a:lnTo>
                <a:close/>
              </a:path>
              <a:path w="106679" h="128270">
                <a:moveTo>
                  <a:pt x="77724" y="121920"/>
                </a:moveTo>
                <a:lnTo>
                  <a:pt x="28956" y="121920"/>
                </a:lnTo>
                <a:lnTo>
                  <a:pt x="22859" y="117348"/>
                </a:lnTo>
                <a:lnTo>
                  <a:pt x="22859" y="115824"/>
                </a:lnTo>
                <a:lnTo>
                  <a:pt x="21336" y="115824"/>
                </a:lnTo>
                <a:lnTo>
                  <a:pt x="19812" y="114300"/>
                </a:lnTo>
                <a:lnTo>
                  <a:pt x="15240" y="108204"/>
                </a:lnTo>
                <a:lnTo>
                  <a:pt x="13716" y="106680"/>
                </a:lnTo>
                <a:lnTo>
                  <a:pt x="9144" y="99060"/>
                </a:lnTo>
                <a:lnTo>
                  <a:pt x="7620" y="97536"/>
                </a:lnTo>
                <a:lnTo>
                  <a:pt x="7620" y="96012"/>
                </a:lnTo>
                <a:lnTo>
                  <a:pt x="4572" y="88392"/>
                </a:lnTo>
                <a:lnTo>
                  <a:pt x="4572" y="86868"/>
                </a:lnTo>
                <a:lnTo>
                  <a:pt x="3048" y="86868"/>
                </a:lnTo>
                <a:lnTo>
                  <a:pt x="1524" y="77724"/>
                </a:lnTo>
                <a:lnTo>
                  <a:pt x="1524" y="74676"/>
                </a:lnTo>
                <a:lnTo>
                  <a:pt x="0" y="65532"/>
                </a:lnTo>
                <a:lnTo>
                  <a:pt x="0" y="62484"/>
                </a:lnTo>
                <a:lnTo>
                  <a:pt x="1524" y="53340"/>
                </a:lnTo>
                <a:lnTo>
                  <a:pt x="1524" y="50292"/>
                </a:lnTo>
                <a:lnTo>
                  <a:pt x="3048" y="42672"/>
                </a:lnTo>
                <a:lnTo>
                  <a:pt x="4572" y="41148"/>
                </a:lnTo>
                <a:lnTo>
                  <a:pt x="4659" y="39406"/>
                </a:lnTo>
                <a:lnTo>
                  <a:pt x="7620" y="32004"/>
                </a:lnTo>
                <a:lnTo>
                  <a:pt x="7620" y="30480"/>
                </a:lnTo>
                <a:lnTo>
                  <a:pt x="9144" y="30480"/>
                </a:lnTo>
                <a:lnTo>
                  <a:pt x="9144" y="28956"/>
                </a:lnTo>
                <a:lnTo>
                  <a:pt x="13716" y="22860"/>
                </a:lnTo>
                <a:lnTo>
                  <a:pt x="13716" y="21336"/>
                </a:lnTo>
                <a:lnTo>
                  <a:pt x="15240" y="21336"/>
                </a:lnTo>
                <a:lnTo>
                  <a:pt x="15240" y="19812"/>
                </a:lnTo>
                <a:lnTo>
                  <a:pt x="19812" y="13716"/>
                </a:lnTo>
                <a:lnTo>
                  <a:pt x="86868" y="13716"/>
                </a:lnTo>
                <a:lnTo>
                  <a:pt x="91439" y="19812"/>
                </a:lnTo>
                <a:lnTo>
                  <a:pt x="92964" y="21336"/>
                </a:lnTo>
                <a:lnTo>
                  <a:pt x="92964" y="22860"/>
                </a:lnTo>
                <a:lnTo>
                  <a:pt x="97536" y="28956"/>
                </a:lnTo>
                <a:lnTo>
                  <a:pt x="99060" y="30480"/>
                </a:lnTo>
                <a:lnTo>
                  <a:pt x="99060" y="32004"/>
                </a:lnTo>
                <a:lnTo>
                  <a:pt x="101498" y="38100"/>
                </a:lnTo>
                <a:lnTo>
                  <a:pt x="50292" y="38100"/>
                </a:lnTo>
                <a:lnTo>
                  <a:pt x="51464" y="38334"/>
                </a:lnTo>
                <a:lnTo>
                  <a:pt x="50292" y="39116"/>
                </a:lnTo>
                <a:lnTo>
                  <a:pt x="48768" y="39624"/>
                </a:lnTo>
                <a:lnTo>
                  <a:pt x="45719" y="42672"/>
                </a:lnTo>
                <a:lnTo>
                  <a:pt x="43434" y="45720"/>
                </a:lnTo>
                <a:lnTo>
                  <a:pt x="42672" y="45720"/>
                </a:lnTo>
                <a:lnTo>
                  <a:pt x="41148" y="48768"/>
                </a:lnTo>
                <a:lnTo>
                  <a:pt x="41452" y="48768"/>
                </a:lnTo>
                <a:lnTo>
                  <a:pt x="39624" y="53340"/>
                </a:lnTo>
                <a:lnTo>
                  <a:pt x="40538" y="53340"/>
                </a:lnTo>
                <a:lnTo>
                  <a:pt x="38100" y="59436"/>
                </a:lnTo>
                <a:lnTo>
                  <a:pt x="39116" y="59436"/>
                </a:lnTo>
                <a:lnTo>
                  <a:pt x="38607" y="62484"/>
                </a:lnTo>
                <a:lnTo>
                  <a:pt x="38100" y="62484"/>
                </a:lnTo>
                <a:lnTo>
                  <a:pt x="38100" y="65532"/>
                </a:lnTo>
                <a:lnTo>
                  <a:pt x="38607" y="65532"/>
                </a:lnTo>
                <a:lnTo>
                  <a:pt x="39116" y="68580"/>
                </a:lnTo>
                <a:lnTo>
                  <a:pt x="38100" y="68580"/>
                </a:lnTo>
                <a:lnTo>
                  <a:pt x="40131" y="74676"/>
                </a:lnTo>
                <a:lnTo>
                  <a:pt x="39624" y="74676"/>
                </a:lnTo>
                <a:lnTo>
                  <a:pt x="41452" y="79248"/>
                </a:lnTo>
                <a:lnTo>
                  <a:pt x="41148" y="79248"/>
                </a:lnTo>
                <a:lnTo>
                  <a:pt x="42672" y="82296"/>
                </a:lnTo>
                <a:lnTo>
                  <a:pt x="43434" y="82296"/>
                </a:lnTo>
                <a:lnTo>
                  <a:pt x="44577" y="83820"/>
                </a:lnTo>
                <a:lnTo>
                  <a:pt x="44195" y="83820"/>
                </a:lnTo>
                <a:lnTo>
                  <a:pt x="48768" y="88392"/>
                </a:lnTo>
                <a:lnTo>
                  <a:pt x="47244" y="88392"/>
                </a:lnTo>
                <a:lnTo>
                  <a:pt x="51816" y="89916"/>
                </a:lnTo>
                <a:lnTo>
                  <a:pt x="101498" y="89916"/>
                </a:lnTo>
                <a:lnTo>
                  <a:pt x="99060" y="96012"/>
                </a:lnTo>
                <a:lnTo>
                  <a:pt x="99060" y="99060"/>
                </a:lnTo>
                <a:lnTo>
                  <a:pt x="97536" y="99060"/>
                </a:lnTo>
                <a:lnTo>
                  <a:pt x="92964" y="106680"/>
                </a:lnTo>
                <a:lnTo>
                  <a:pt x="92964" y="108204"/>
                </a:lnTo>
                <a:lnTo>
                  <a:pt x="91439" y="108204"/>
                </a:lnTo>
                <a:lnTo>
                  <a:pt x="86868" y="114300"/>
                </a:lnTo>
                <a:lnTo>
                  <a:pt x="83820" y="117348"/>
                </a:lnTo>
                <a:lnTo>
                  <a:pt x="77724" y="121920"/>
                </a:lnTo>
                <a:close/>
              </a:path>
              <a:path w="106679" h="128270">
                <a:moveTo>
                  <a:pt x="51464" y="38334"/>
                </a:moveTo>
                <a:lnTo>
                  <a:pt x="50292" y="38100"/>
                </a:lnTo>
                <a:lnTo>
                  <a:pt x="51816" y="38100"/>
                </a:lnTo>
                <a:lnTo>
                  <a:pt x="51464" y="38334"/>
                </a:lnTo>
                <a:close/>
              </a:path>
              <a:path w="106679" h="128270">
                <a:moveTo>
                  <a:pt x="51495" y="38340"/>
                </a:moveTo>
                <a:lnTo>
                  <a:pt x="51816" y="38100"/>
                </a:lnTo>
                <a:lnTo>
                  <a:pt x="51495" y="38340"/>
                </a:lnTo>
                <a:close/>
              </a:path>
              <a:path w="106679" h="128270">
                <a:moveTo>
                  <a:pt x="52196" y="38481"/>
                </a:moveTo>
                <a:lnTo>
                  <a:pt x="51495" y="38340"/>
                </a:lnTo>
                <a:lnTo>
                  <a:pt x="51816" y="38100"/>
                </a:lnTo>
                <a:lnTo>
                  <a:pt x="53339" y="38100"/>
                </a:lnTo>
                <a:lnTo>
                  <a:pt x="52196" y="38481"/>
                </a:lnTo>
                <a:close/>
              </a:path>
              <a:path w="106679" h="128270">
                <a:moveTo>
                  <a:pt x="52469" y="38535"/>
                </a:moveTo>
                <a:lnTo>
                  <a:pt x="52196" y="38481"/>
                </a:lnTo>
                <a:lnTo>
                  <a:pt x="53339" y="38100"/>
                </a:lnTo>
                <a:lnTo>
                  <a:pt x="52469" y="38535"/>
                </a:lnTo>
                <a:close/>
              </a:path>
              <a:path w="106679" h="128270">
                <a:moveTo>
                  <a:pt x="53339" y="38709"/>
                </a:moveTo>
                <a:lnTo>
                  <a:pt x="52469" y="38535"/>
                </a:lnTo>
                <a:lnTo>
                  <a:pt x="53339" y="38100"/>
                </a:lnTo>
                <a:lnTo>
                  <a:pt x="54210" y="38535"/>
                </a:lnTo>
                <a:lnTo>
                  <a:pt x="53339" y="38709"/>
                </a:lnTo>
                <a:close/>
              </a:path>
              <a:path w="106679" h="128270">
                <a:moveTo>
                  <a:pt x="54210" y="38535"/>
                </a:moveTo>
                <a:lnTo>
                  <a:pt x="53339" y="38100"/>
                </a:lnTo>
                <a:lnTo>
                  <a:pt x="54483" y="38481"/>
                </a:lnTo>
                <a:lnTo>
                  <a:pt x="54210" y="38535"/>
                </a:lnTo>
                <a:close/>
              </a:path>
              <a:path w="106679" h="128270">
                <a:moveTo>
                  <a:pt x="54483" y="38481"/>
                </a:moveTo>
                <a:lnTo>
                  <a:pt x="53339" y="38100"/>
                </a:lnTo>
                <a:lnTo>
                  <a:pt x="54864" y="38100"/>
                </a:lnTo>
                <a:lnTo>
                  <a:pt x="55184" y="38340"/>
                </a:lnTo>
                <a:lnTo>
                  <a:pt x="54483" y="38481"/>
                </a:lnTo>
                <a:close/>
              </a:path>
              <a:path w="106679" h="128270">
                <a:moveTo>
                  <a:pt x="55184" y="38340"/>
                </a:moveTo>
                <a:lnTo>
                  <a:pt x="54864" y="38100"/>
                </a:lnTo>
                <a:lnTo>
                  <a:pt x="55215" y="38334"/>
                </a:lnTo>
                <a:close/>
              </a:path>
              <a:path w="106679" h="128270">
                <a:moveTo>
                  <a:pt x="55215" y="38334"/>
                </a:moveTo>
                <a:lnTo>
                  <a:pt x="54864" y="38100"/>
                </a:lnTo>
                <a:lnTo>
                  <a:pt x="56387" y="38100"/>
                </a:lnTo>
                <a:lnTo>
                  <a:pt x="55215" y="38334"/>
                </a:lnTo>
                <a:close/>
              </a:path>
              <a:path w="106679" h="128270">
                <a:moveTo>
                  <a:pt x="104851" y="48768"/>
                </a:moveTo>
                <a:lnTo>
                  <a:pt x="65532" y="48768"/>
                </a:lnTo>
                <a:lnTo>
                  <a:pt x="64008" y="45720"/>
                </a:lnTo>
                <a:lnTo>
                  <a:pt x="57912" y="39624"/>
                </a:lnTo>
                <a:lnTo>
                  <a:pt x="56387" y="39116"/>
                </a:lnTo>
                <a:lnTo>
                  <a:pt x="55215" y="38334"/>
                </a:lnTo>
                <a:lnTo>
                  <a:pt x="56387" y="38100"/>
                </a:lnTo>
                <a:lnTo>
                  <a:pt x="101498" y="38100"/>
                </a:lnTo>
                <a:lnTo>
                  <a:pt x="102020" y="39406"/>
                </a:lnTo>
                <a:lnTo>
                  <a:pt x="102108" y="41148"/>
                </a:lnTo>
                <a:lnTo>
                  <a:pt x="103632" y="41148"/>
                </a:lnTo>
                <a:lnTo>
                  <a:pt x="103632" y="42672"/>
                </a:lnTo>
                <a:lnTo>
                  <a:pt x="104851" y="48768"/>
                </a:lnTo>
                <a:close/>
              </a:path>
              <a:path w="106679" h="128270">
                <a:moveTo>
                  <a:pt x="50292" y="39116"/>
                </a:moveTo>
                <a:lnTo>
                  <a:pt x="51464" y="38334"/>
                </a:lnTo>
                <a:lnTo>
                  <a:pt x="50596" y="39014"/>
                </a:lnTo>
                <a:lnTo>
                  <a:pt x="50292" y="39116"/>
                </a:lnTo>
                <a:close/>
              </a:path>
              <a:path w="106679" h="128270">
                <a:moveTo>
                  <a:pt x="56387" y="39116"/>
                </a:moveTo>
                <a:lnTo>
                  <a:pt x="56083" y="39014"/>
                </a:lnTo>
                <a:lnTo>
                  <a:pt x="55184" y="38340"/>
                </a:lnTo>
                <a:lnTo>
                  <a:pt x="56387" y="39116"/>
                </a:lnTo>
                <a:close/>
              </a:path>
              <a:path w="106679" h="128270">
                <a:moveTo>
                  <a:pt x="50596" y="39014"/>
                </a:moveTo>
                <a:lnTo>
                  <a:pt x="51495" y="38340"/>
                </a:lnTo>
                <a:lnTo>
                  <a:pt x="52197" y="38481"/>
                </a:lnTo>
                <a:lnTo>
                  <a:pt x="50596" y="39014"/>
                </a:lnTo>
                <a:close/>
              </a:path>
              <a:path w="106679" h="128270">
                <a:moveTo>
                  <a:pt x="56083" y="39014"/>
                </a:moveTo>
                <a:lnTo>
                  <a:pt x="54483" y="38481"/>
                </a:lnTo>
                <a:lnTo>
                  <a:pt x="55184" y="38340"/>
                </a:lnTo>
                <a:lnTo>
                  <a:pt x="56083" y="39014"/>
                </a:lnTo>
                <a:close/>
              </a:path>
              <a:path w="106679" h="128270">
                <a:moveTo>
                  <a:pt x="50153" y="39346"/>
                </a:moveTo>
                <a:lnTo>
                  <a:pt x="50596" y="39014"/>
                </a:lnTo>
                <a:lnTo>
                  <a:pt x="52196" y="38481"/>
                </a:lnTo>
                <a:lnTo>
                  <a:pt x="52469" y="38535"/>
                </a:lnTo>
                <a:lnTo>
                  <a:pt x="51307" y="39116"/>
                </a:lnTo>
                <a:lnTo>
                  <a:pt x="50153" y="39346"/>
                </a:lnTo>
                <a:close/>
              </a:path>
              <a:path w="106679" h="128270">
                <a:moveTo>
                  <a:pt x="56526" y="39346"/>
                </a:moveTo>
                <a:lnTo>
                  <a:pt x="55371" y="39116"/>
                </a:lnTo>
                <a:lnTo>
                  <a:pt x="54210" y="38535"/>
                </a:lnTo>
                <a:lnTo>
                  <a:pt x="54483" y="38481"/>
                </a:lnTo>
                <a:lnTo>
                  <a:pt x="56083" y="39014"/>
                </a:lnTo>
                <a:lnTo>
                  <a:pt x="56526" y="39346"/>
                </a:lnTo>
                <a:close/>
              </a:path>
              <a:path w="106679" h="128270">
                <a:moveTo>
                  <a:pt x="51307" y="39116"/>
                </a:moveTo>
                <a:lnTo>
                  <a:pt x="52469" y="38535"/>
                </a:lnTo>
                <a:lnTo>
                  <a:pt x="53339" y="38709"/>
                </a:lnTo>
                <a:lnTo>
                  <a:pt x="51307" y="39116"/>
                </a:lnTo>
                <a:close/>
              </a:path>
              <a:path w="106679" h="128270">
                <a:moveTo>
                  <a:pt x="55371" y="39116"/>
                </a:moveTo>
                <a:lnTo>
                  <a:pt x="53339" y="38709"/>
                </a:lnTo>
                <a:lnTo>
                  <a:pt x="54210" y="38535"/>
                </a:lnTo>
                <a:lnTo>
                  <a:pt x="55371" y="39116"/>
                </a:lnTo>
                <a:close/>
              </a:path>
              <a:path w="106679" h="128270">
                <a:moveTo>
                  <a:pt x="49856" y="39406"/>
                </a:moveTo>
                <a:lnTo>
                  <a:pt x="50292" y="39116"/>
                </a:lnTo>
                <a:lnTo>
                  <a:pt x="50596" y="39014"/>
                </a:lnTo>
                <a:lnTo>
                  <a:pt x="50153" y="39346"/>
                </a:lnTo>
                <a:lnTo>
                  <a:pt x="49856" y="39406"/>
                </a:lnTo>
                <a:close/>
              </a:path>
              <a:path w="106679" h="128270">
                <a:moveTo>
                  <a:pt x="56823" y="39406"/>
                </a:moveTo>
                <a:lnTo>
                  <a:pt x="56526" y="39346"/>
                </a:lnTo>
                <a:lnTo>
                  <a:pt x="56083" y="39014"/>
                </a:lnTo>
                <a:lnTo>
                  <a:pt x="56387" y="39116"/>
                </a:lnTo>
                <a:lnTo>
                  <a:pt x="56823" y="39406"/>
                </a:lnTo>
                <a:close/>
              </a:path>
              <a:path w="106679" h="128270">
                <a:moveTo>
                  <a:pt x="48768" y="39624"/>
                </a:moveTo>
                <a:lnTo>
                  <a:pt x="50292" y="39116"/>
                </a:lnTo>
                <a:lnTo>
                  <a:pt x="49856" y="39406"/>
                </a:lnTo>
                <a:lnTo>
                  <a:pt x="48768" y="39624"/>
                </a:lnTo>
                <a:close/>
              </a:path>
              <a:path w="106679" h="128270">
                <a:moveTo>
                  <a:pt x="48768" y="40386"/>
                </a:moveTo>
                <a:lnTo>
                  <a:pt x="50153" y="39346"/>
                </a:lnTo>
                <a:lnTo>
                  <a:pt x="51307" y="39116"/>
                </a:lnTo>
                <a:lnTo>
                  <a:pt x="48768" y="40386"/>
                </a:lnTo>
                <a:close/>
              </a:path>
              <a:path w="106679" h="128270">
                <a:moveTo>
                  <a:pt x="57911" y="40386"/>
                </a:moveTo>
                <a:lnTo>
                  <a:pt x="55371" y="39116"/>
                </a:lnTo>
                <a:lnTo>
                  <a:pt x="56526" y="39346"/>
                </a:lnTo>
                <a:lnTo>
                  <a:pt x="57911" y="40386"/>
                </a:lnTo>
                <a:close/>
              </a:path>
              <a:path w="106679" h="128270">
                <a:moveTo>
                  <a:pt x="57912" y="39624"/>
                </a:moveTo>
                <a:lnTo>
                  <a:pt x="56823" y="39406"/>
                </a:lnTo>
                <a:lnTo>
                  <a:pt x="56387" y="39116"/>
                </a:lnTo>
                <a:lnTo>
                  <a:pt x="57912" y="39624"/>
                </a:lnTo>
                <a:close/>
              </a:path>
              <a:path w="106679" h="128270">
                <a:moveTo>
                  <a:pt x="47853" y="40843"/>
                </a:moveTo>
                <a:lnTo>
                  <a:pt x="48006" y="40640"/>
                </a:lnTo>
                <a:lnTo>
                  <a:pt x="49856" y="39406"/>
                </a:lnTo>
                <a:lnTo>
                  <a:pt x="50153" y="39346"/>
                </a:lnTo>
                <a:lnTo>
                  <a:pt x="48768" y="40386"/>
                </a:lnTo>
                <a:lnTo>
                  <a:pt x="47853" y="40843"/>
                </a:lnTo>
                <a:close/>
              </a:path>
              <a:path w="106679" h="128270">
                <a:moveTo>
                  <a:pt x="59436" y="41148"/>
                </a:moveTo>
                <a:lnTo>
                  <a:pt x="57911" y="40386"/>
                </a:lnTo>
                <a:lnTo>
                  <a:pt x="56526" y="39346"/>
                </a:lnTo>
                <a:lnTo>
                  <a:pt x="56823" y="39406"/>
                </a:lnTo>
                <a:lnTo>
                  <a:pt x="59436" y="41148"/>
                </a:lnTo>
                <a:close/>
              </a:path>
              <a:path w="106679" h="128270">
                <a:moveTo>
                  <a:pt x="48006" y="40640"/>
                </a:moveTo>
                <a:lnTo>
                  <a:pt x="48768" y="39624"/>
                </a:lnTo>
                <a:lnTo>
                  <a:pt x="49856" y="39406"/>
                </a:lnTo>
                <a:lnTo>
                  <a:pt x="48006" y="40640"/>
                </a:lnTo>
                <a:close/>
              </a:path>
              <a:path w="106679" h="128270">
                <a:moveTo>
                  <a:pt x="59436" y="41148"/>
                </a:moveTo>
                <a:lnTo>
                  <a:pt x="56823" y="39406"/>
                </a:lnTo>
                <a:lnTo>
                  <a:pt x="57912" y="39624"/>
                </a:lnTo>
                <a:lnTo>
                  <a:pt x="59436" y="41148"/>
                </a:lnTo>
                <a:close/>
              </a:path>
              <a:path w="106679" h="128270">
                <a:moveTo>
                  <a:pt x="47244" y="41148"/>
                </a:moveTo>
                <a:lnTo>
                  <a:pt x="48768" y="39624"/>
                </a:lnTo>
                <a:lnTo>
                  <a:pt x="48006" y="40640"/>
                </a:lnTo>
                <a:lnTo>
                  <a:pt x="47244" y="41148"/>
                </a:lnTo>
                <a:close/>
              </a:path>
              <a:path w="106679" h="128270">
                <a:moveTo>
                  <a:pt x="47461" y="41365"/>
                </a:moveTo>
                <a:lnTo>
                  <a:pt x="47853" y="40843"/>
                </a:lnTo>
                <a:lnTo>
                  <a:pt x="48768" y="40386"/>
                </a:lnTo>
                <a:lnTo>
                  <a:pt x="47461" y="41365"/>
                </a:lnTo>
                <a:close/>
              </a:path>
              <a:path w="106679" h="128270">
                <a:moveTo>
                  <a:pt x="60959" y="42672"/>
                </a:moveTo>
                <a:lnTo>
                  <a:pt x="57911" y="40386"/>
                </a:lnTo>
                <a:lnTo>
                  <a:pt x="59436" y="41148"/>
                </a:lnTo>
                <a:lnTo>
                  <a:pt x="60959" y="42672"/>
                </a:lnTo>
                <a:close/>
              </a:path>
              <a:path w="106679" h="128270">
                <a:moveTo>
                  <a:pt x="47244" y="41148"/>
                </a:moveTo>
                <a:lnTo>
                  <a:pt x="48006" y="40640"/>
                </a:lnTo>
                <a:lnTo>
                  <a:pt x="47853" y="40843"/>
                </a:lnTo>
                <a:lnTo>
                  <a:pt x="47244" y="41148"/>
                </a:lnTo>
                <a:close/>
              </a:path>
              <a:path w="106679" h="128270">
                <a:moveTo>
                  <a:pt x="45719" y="42672"/>
                </a:moveTo>
                <a:lnTo>
                  <a:pt x="47244" y="41148"/>
                </a:lnTo>
                <a:lnTo>
                  <a:pt x="47853" y="40843"/>
                </a:lnTo>
                <a:lnTo>
                  <a:pt x="47461" y="41365"/>
                </a:lnTo>
                <a:lnTo>
                  <a:pt x="45719" y="42672"/>
                </a:lnTo>
                <a:close/>
              </a:path>
              <a:path w="106679" h="128270">
                <a:moveTo>
                  <a:pt x="44195" y="45720"/>
                </a:moveTo>
                <a:lnTo>
                  <a:pt x="45719" y="42672"/>
                </a:lnTo>
                <a:lnTo>
                  <a:pt x="47461" y="41365"/>
                </a:lnTo>
                <a:lnTo>
                  <a:pt x="44195" y="45720"/>
                </a:lnTo>
                <a:close/>
              </a:path>
              <a:path w="106679" h="128270">
                <a:moveTo>
                  <a:pt x="64878" y="47897"/>
                </a:moveTo>
                <a:lnTo>
                  <a:pt x="60960" y="42672"/>
                </a:lnTo>
                <a:lnTo>
                  <a:pt x="64008" y="45720"/>
                </a:lnTo>
                <a:lnTo>
                  <a:pt x="64878" y="47897"/>
                </a:lnTo>
                <a:close/>
              </a:path>
              <a:path w="106679" h="128270">
                <a:moveTo>
                  <a:pt x="41148" y="48768"/>
                </a:moveTo>
                <a:lnTo>
                  <a:pt x="42672" y="45720"/>
                </a:lnTo>
                <a:lnTo>
                  <a:pt x="41801" y="47897"/>
                </a:lnTo>
                <a:lnTo>
                  <a:pt x="41148" y="48768"/>
                </a:lnTo>
                <a:close/>
              </a:path>
              <a:path w="106679" h="128270">
                <a:moveTo>
                  <a:pt x="41801" y="47897"/>
                </a:moveTo>
                <a:lnTo>
                  <a:pt x="42672" y="45720"/>
                </a:lnTo>
                <a:lnTo>
                  <a:pt x="43434" y="45720"/>
                </a:lnTo>
                <a:lnTo>
                  <a:pt x="41801" y="47897"/>
                </a:lnTo>
                <a:close/>
              </a:path>
              <a:path w="106679" h="128270">
                <a:moveTo>
                  <a:pt x="65532" y="48768"/>
                </a:moveTo>
                <a:lnTo>
                  <a:pt x="64878" y="47897"/>
                </a:lnTo>
                <a:lnTo>
                  <a:pt x="64008" y="45720"/>
                </a:lnTo>
                <a:lnTo>
                  <a:pt x="65532" y="48768"/>
                </a:lnTo>
                <a:close/>
              </a:path>
              <a:path w="106679" h="128270">
                <a:moveTo>
                  <a:pt x="41452" y="48768"/>
                </a:moveTo>
                <a:lnTo>
                  <a:pt x="41148" y="48768"/>
                </a:lnTo>
                <a:lnTo>
                  <a:pt x="41801" y="47897"/>
                </a:lnTo>
                <a:lnTo>
                  <a:pt x="41452" y="48768"/>
                </a:lnTo>
                <a:close/>
              </a:path>
              <a:path w="106679" h="128270">
                <a:moveTo>
                  <a:pt x="105155" y="53340"/>
                </a:moveTo>
                <a:lnTo>
                  <a:pt x="67056" y="53340"/>
                </a:lnTo>
                <a:lnTo>
                  <a:pt x="64878" y="47897"/>
                </a:lnTo>
                <a:lnTo>
                  <a:pt x="65532" y="48768"/>
                </a:lnTo>
                <a:lnTo>
                  <a:pt x="104851" y="48768"/>
                </a:lnTo>
                <a:lnTo>
                  <a:pt x="105155" y="50292"/>
                </a:lnTo>
                <a:lnTo>
                  <a:pt x="105155" y="53340"/>
                </a:lnTo>
                <a:close/>
              </a:path>
              <a:path w="106679" h="128270">
                <a:moveTo>
                  <a:pt x="40538" y="53340"/>
                </a:moveTo>
                <a:lnTo>
                  <a:pt x="39624" y="53340"/>
                </a:lnTo>
                <a:lnTo>
                  <a:pt x="41148" y="51816"/>
                </a:lnTo>
                <a:lnTo>
                  <a:pt x="40538" y="53340"/>
                </a:lnTo>
                <a:close/>
              </a:path>
              <a:path w="106679" h="128270">
                <a:moveTo>
                  <a:pt x="68580" y="59436"/>
                </a:moveTo>
                <a:lnTo>
                  <a:pt x="65532" y="51816"/>
                </a:lnTo>
                <a:lnTo>
                  <a:pt x="67056" y="53340"/>
                </a:lnTo>
                <a:lnTo>
                  <a:pt x="105155" y="53340"/>
                </a:lnTo>
                <a:lnTo>
                  <a:pt x="105663" y="56388"/>
                </a:lnTo>
                <a:lnTo>
                  <a:pt x="68580" y="56388"/>
                </a:lnTo>
                <a:lnTo>
                  <a:pt x="68580" y="59436"/>
                </a:lnTo>
                <a:close/>
              </a:path>
              <a:path w="106679" h="128270">
                <a:moveTo>
                  <a:pt x="39116" y="59436"/>
                </a:moveTo>
                <a:lnTo>
                  <a:pt x="38100" y="59436"/>
                </a:lnTo>
                <a:lnTo>
                  <a:pt x="39624" y="56388"/>
                </a:lnTo>
                <a:lnTo>
                  <a:pt x="39116" y="59436"/>
                </a:lnTo>
                <a:close/>
              </a:path>
              <a:path w="106679" h="128270">
                <a:moveTo>
                  <a:pt x="105663" y="71628"/>
                </a:moveTo>
                <a:lnTo>
                  <a:pt x="68580" y="71628"/>
                </a:lnTo>
                <a:lnTo>
                  <a:pt x="68580" y="56388"/>
                </a:lnTo>
                <a:lnTo>
                  <a:pt x="105663" y="56388"/>
                </a:lnTo>
                <a:lnTo>
                  <a:pt x="106679" y="62484"/>
                </a:lnTo>
                <a:lnTo>
                  <a:pt x="106679" y="65532"/>
                </a:lnTo>
                <a:lnTo>
                  <a:pt x="105663" y="71628"/>
                </a:lnTo>
                <a:close/>
              </a:path>
              <a:path w="106679" h="128270">
                <a:moveTo>
                  <a:pt x="38100" y="65532"/>
                </a:moveTo>
                <a:lnTo>
                  <a:pt x="38100" y="62484"/>
                </a:lnTo>
                <a:lnTo>
                  <a:pt x="38353" y="64008"/>
                </a:lnTo>
                <a:lnTo>
                  <a:pt x="38100" y="65532"/>
                </a:lnTo>
                <a:close/>
              </a:path>
              <a:path w="106679" h="128270">
                <a:moveTo>
                  <a:pt x="38353" y="64008"/>
                </a:moveTo>
                <a:lnTo>
                  <a:pt x="38100" y="62484"/>
                </a:lnTo>
                <a:lnTo>
                  <a:pt x="38607" y="62484"/>
                </a:lnTo>
                <a:lnTo>
                  <a:pt x="38353" y="64008"/>
                </a:lnTo>
                <a:close/>
              </a:path>
              <a:path w="106679" h="128270">
                <a:moveTo>
                  <a:pt x="38607" y="65532"/>
                </a:moveTo>
                <a:lnTo>
                  <a:pt x="38100" y="65532"/>
                </a:lnTo>
                <a:lnTo>
                  <a:pt x="38353" y="64008"/>
                </a:lnTo>
                <a:lnTo>
                  <a:pt x="38607" y="65532"/>
                </a:lnTo>
                <a:close/>
              </a:path>
              <a:path w="106679" h="128270">
                <a:moveTo>
                  <a:pt x="39624" y="71628"/>
                </a:moveTo>
                <a:lnTo>
                  <a:pt x="38100" y="68580"/>
                </a:lnTo>
                <a:lnTo>
                  <a:pt x="39116" y="68580"/>
                </a:lnTo>
                <a:lnTo>
                  <a:pt x="39624" y="71628"/>
                </a:lnTo>
                <a:close/>
              </a:path>
              <a:path w="106679" h="128270">
                <a:moveTo>
                  <a:pt x="65532" y="77724"/>
                </a:moveTo>
                <a:lnTo>
                  <a:pt x="68580" y="68580"/>
                </a:lnTo>
                <a:lnTo>
                  <a:pt x="68580" y="71628"/>
                </a:lnTo>
                <a:lnTo>
                  <a:pt x="105663" y="71628"/>
                </a:lnTo>
                <a:lnTo>
                  <a:pt x="105155" y="74676"/>
                </a:lnTo>
                <a:lnTo>
                  <a:pt x="67056" y="74676"/>
                </a:lnTo>
                <a:lnTo>
                  <a:pt x="65532" y="77724"/>
                </a:lnTo>
                <a:close/>
              </a:path>
              <a:path w="106679" h="128270">
                <a:moveTo>
                  <a:pt x="41148" y="77724"/>
                </a:moveTo>
                <a:lnTo>
                  <a:pt x="39624" y="74676"/>
                </a:lnTo>
                <a:lnTo>
                  <a:pt x="40131" y="74676"/>
                </a:lnTo>
                <a:lnTo>
                  <a:pt x="41148" y="77724"/>
                </a:lnTo>
                <a:close/>
              </a:path>
              <a:path w="106679" h="128270">
                <a:moveTo>
                  <a:pt x="64878" y="80118"/>
                </a:moveTo>
                <a:lnTo>
                  <a:pt x="67056" y="74676"/>
                </a:lnTo>
                <a:lnTo>
                  <a:pt x="105155" y="74676"/>
                </a:lnTo>
                <a:lnTo>
                  <a:pt x="105155" y="77724"/>
                </a:lnTo>
                <a:lnTo>
                  <a:pt x="104902" y="79248"/>
                </a:lnTo>
                <a:lnTo>
                  <a:pt x="65532" y="79248"/>
                </a:lnTo>
                <a:lnTo>
                  <a:pt x="64878" y="80118"/>
                </a:lnTo>
                <a:close/>
              </a:path>
              <a:path w="106679" h="128270">
                <a:moveTo>
                  <a:pt x="42672" y="82296"/>
                </a:moveTo>
                <a:lnTo>
                  <a:pt x="41148" y="79248"/>
                </a:lnTo>
                <a:lnTo>
                  <a:pt x="41801" y="80118"/>
                </a:lnTo>
                <a:lnTo>
                  <a:pt x="42672" y="82296"/>
                </a:lnTo>
                <a:close/>
              </a:path>
              <a:path w="106679" h="128270">
                <a:moveTo>
                  <a:pt x="41801" y="80118"/>
                </a:moveTo>
                <a:lnTo>
                  <a:pt x="41148" y="79248"/>
                </a:lnTo>
                <a:lnTo>
                  <a:pt x="41452" y="79248"/>
                </a:lnTo>
                <a:lnTo>
                  <a:pt x="41801" y="80118"/>
                </a:lnTo>
                <a:close/>
              </a:path>
              <a:path w="106679" h="128270">
                <a:moveTo>
                  <a:pt x="64008" y="82296"/>
                </a:moveTo>
                <a:lnTo>
                  <a:pt x="64878" y="80118"/>
                </a:lnTo>
                <a:lnTo>
                  <a:pt x="65532" y="79248"/>
                </a:lnTo>
                <a:lnTo>
                  <a:pt x="64008" y="82296"/>
                </a:lnTo>
                <a:close/>
              </a:path>
              <a:path w="106679" h="128270">
                <a:moveTo>
                  <a:pt x="104394" y="82296"/>
                </a:moveTo>
                <a:lnTo>
                  <a:pt x="64008" y="82296"/>
                </a:lnTo>
                <a:lnTo>
                  <a:pt x="65532" y="79248"/>
                </a:lnTo>
                <a:lnTo>
                  <a:pt x="104902" y="79248"/>
                </a:lnTo>
                <a:lnTo>
                  <a:pt x="104394" y="82296"/>
                </a:lnTo>
                <a:close/>
              </a:path>
              <a:path w="106679" h="128270">
                <a:moveTo>
                  <a:pt x="43434" y="82296"/>
                </a:moveTo>
                <a:lnTo>
                  <a:pt x="42672" y="82296"/>
                </a:lnTo>
                <a:lnTo>
                  <a:pt x="41801" y="80118"/>
                </a:lnTo>
                <a:lnTo>
                  <a:pt x="43434" y="82296"/>
                </a:lnTo>
                <a:close/>
              </a:path>
              <a:path w="106679" h="128270">
                <a:moveTo>
                  <a:pt x="60960" y="85344"/>
                </a:moveTo>
                <a:lnTo>
                  <a:pt x="64878" y="80118"/>
                </a:lnTo>
                <a:lnTo>
                  <a:pt x="64008" y="82296"/>
                </a:lnTo>
                <a:lnTo>
                  <a:pt x="104394" y="82296"/>
                </a:lnTo>
                <a:lnTo>
                  <a:pt x="104139" y="83820"/>
                </a:lnTo>
                <a:lnTo>
                  <a:pt x="64008" y="83820"/>
                </a:lnTo>
                <a:lnTo>
                  <a:pt x="60960" y="85344"/>
                </a:lnTo>
                <a:close/>
              </a:path>
              <a:path w="106679" h="128270">
                <a:moveTo>
                  <a:pt x="45719" y="85344"/>
                </a:moveTo>
                <a:lnTo>
                  <a:pt x="44195" y="83820"/>
                </a:lnTo>
                <a:lnTo>
                  <a:pt x="44577" y="83820"/>
                </a:lnTo>
                <a:lnTo>
                  <a:pt x="45719" y="85344"/>
                </a:lnTo>
                <a:close/>
              </a:path>
              <a:path w="106679" h="128270">
                <a:moveTo>
                  <a:pt x="101498" y="89916"/>
                </a:moveTo>
                <a:lnTo>
                  <a:pt x="54864" y="89916"/>
                </a:lnTo>
                <a:lnTo>
                  <a:pt x="59436" y="88392"/>
                </a:lnTo>
                <a:lnTo>
                  <a:pt x="57912" y="88392"/>
                </a:lnTo>
                <a:lnTo>
                  <a:pt x="64008" y="83820"/>
                </a:lnTo>
                <a:lnTo>
                  <a:pt x="104139" y="83820"/>
                </a:lnTo>
                <a:lnTo>
                  <a:pt x="103632" y="86868"/>
                </a:lnTo>
                <a:lnTo>
                  <a:pt x="102108" y="88392"/>
                </a:lnTo>
                <a:lnTo>
                  <a:pt x="101498" y="89916"/>
                </a:lnTo>
                <a:close/>
              </a:path>
              <a:path w="106679" h="128270">
                <a:moveTo>
                  <a:pt x="51054" y="89344"/>
                </a:moveTo>
                <a:lnTo>
                  <a:pt x="47244" y="88392"/>
                </a:lnTo>
                <a:lnTo>
                  <a:pt x="48768" y="88392"/>
                </a:lnTo>
                <a:lnTo>
                  <a:pt x="45720" y="85344"/>
                </a:lnTo>
                <a:lnTo>
                  <a:pt x="51054" y="89344"/>
                </a:lnTo>
                <a:close/>
              </a:path>
              <a:path w="106679" h="128270">
                <a:moveTo>
                  <a:pt x="55626" y="89344"/>
                </a:moveTo>
                <a:lnTo>
                  <a:pt x="60960" y="85344"/>
                </a:lnTo>
                <a:lnTo>
                  <a:pt x="57912" y="88392"/>
                </a:lnTo>
                <a:lnTo>
                  <a:pt x="59436" y="88392"/>
                </a:lnTo>
                <a:lnTo>
                  <a:pt x="55626" y="89344"/>
                </a:lnTo>
                <a:close/>
              </a:path>
              <a:path w="106679" h="128270">
                <a:moveTo>
                  <a:pt x="51816" y="89916"/>
                </a:moveTo>
                <a:lnTo>
                  <a:pt x="47244" y="88392"/>
                </a:lnTo>
                <a:lnTo>
                  <a:pt x="51054" y="89344"/>
                </a:lnTo>
                <a:lnTo>
                  <a:pt x="51816" y="89916"/>
                </a:lnTo>
                <a:close/>
              </a:path>
              <a:path w="106679" h="128270">
                <a:moveTo>
                  <a:pt x="54864" y="89916"/>
                </a:moveTo>
                <a:lnTo>
                  <a:pt x="55626" y="89344"/>
                </a:lnTo>
                <a:lnTo>
                  <a:pt x="59436" y="88392"/>
                </a:lnTo>
                <a:lnTo>
                  <a:pt x="54864" y="89916"/>
                </a:lnTo>
                <a:close/>
              </a:path>
              <a:path w="106679" h="128270">
                <a:moveTo>
                  <a:pt x="53339" y="89916"/>
                </a:moveTo>
                <a:lnTo>
                  <a:pt x="51816" y="89916"/>
                </a:lnTo>
                <a:lnTo>
                  <a:pt x="51054" y="89344"/>
                </a:lnTo>
                <a:lnTo>
                  <a:pt x="53339" y="89916"/>
                </a:lnTo>
                <a:close/>
              </a:path>
              <a:path w="106679" h="128270">
                <a:moveTo>
                  <a:pt x="54864" y="89916"/>
                </a:moveTo>
                <a:lnTo>
                  <a:pt x="53339" y="89916"/>
                </a:lnTo>
                <a:lnTo>
                  <a:pt x="55626" y="89344"/>
                </a:lnTo>
                <a:lnTo>
                  <a:pt x="54864" y="89916"/>
                </a:lnTo>
                <a:close/>
              </a:path>
              <a:path w="106679" h="128270">
                <a:moveTo>
                  <a:pt x="74676" y="123444"/>
                </a:moveTo>
                <a:lnTo>
                  <a:pt x="32004" y="123444"/>
                </a:lnTo>
                <a:lnTo>
                  <a:pt x="30480" y="121920"/>
                </a:lnTo>
                <a:lnTo>
                  <a:pt x="76200" y="121920"/>
                </a:lnTo>
                <a:lnTo>
                  <a:pt x="74676" y="123444"/>
                </a:lnTo>
                <a:close/>
              </a:path>
              <a:path w="106679" h="128270">
                <a:moveTo>
                  <a:pt x="67056" y="126492"/>
                </a:moveTo>
                <a:lnTo>
                  <a:pt x="39624" y="126492"/>
                </a:lnTo>
                <a:lnTo>
                  <a:pt x="33528" y="123444"/>
                </a:lnTo>
                <a:lnTo>
                  <a:pt x="73152" y="123444"/>
                </a:lnTo>
                <a:lnTo>
                  <a:pt x="67056" y="126492"/>
                </a:lnTo>
                <a:close/>
              </a:path>
              <a:path w="106679" h="128270">
                <a:moveTo>
                  <a:pt x="56387" y="128016"/>
                </a:moveTo>
                <a:lnTo>
                  <a:pt x="50292" y="128016"/>
                </a:lnTo>
                <a:lnTo>
                  <a:pt x="44195" y="126492"/>
                </a:lnTo>
                <a:lnTo>
                  <a:pt x="62484" y="126492"/>
                </a:lnTo>
                <a:lnTo>
                  <a:pt x="56387" y="1280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9" name="object 89"/>
          <p:cNvSpPr txBox="1"/>
          <p:nvPr/>
        </p:nvSpPr>
        <p:spPr>
          <a:xfrm>
            <a:off x="9070578" y="3290887"/>
            <a:ext cx="177800" cy="3733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>
                <a:latin typeface="宋体"/>
                <a:cs typeface="宋体"/>
              </a:rPr>
              <a:t>+</a:t>
            </a:r>
            <a:endParaRPr sz="2400">
              <a:latin typeface="宋体"/>
              <a:cs typeface="宋体"/>
            </a:endParaRPr>
          </a:p>
        </p:txBody>
      </p:sp>
      <p:sp>
        <p:nvSpPr>
          <p:cNvPr id="90" name="object 90"/>
          <p:cNvSpPr txBox="1"/>
          <p:nvPr/>
        </p:nvSpPr>
        <p:spPr>
          <a:xfrm>
            <a:off x="9053588" y="3550880"/>
            <a:ext cx="262890" cy="6642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585"/>
              </a:lnSpc>
            </a:pPr>
            <a:r>
              <a:rPr dirty="0" sz="2400" spc="-140">
                <a:latin typeface="Times New Roman"/>
                <a:cs typeface="Times New Roman"/>
              </a:rPr>
              <a:t>v</a:t>
            </a:r>
            <a:r>
              <a:rPr dirty="0" baseline="-20833" sz="2400" spc="-7">
                <a:latin typeface="Times New Roman"/>
                <a:cs typeface="Times New Roman"/>
              </a:rPr>
              <a:t>o</a:t>
            </a:r>
            <a:endParaRPr baseline="-20833" sz="2400">
              <a:latin typeface="Times New Roman"/>
              <a:cs typeface="Times New Roman"/>
            </a:endParaRPr>
          </a:p>
          <a:p>
            <a:pPr marL="45085">
              <a:lnSpc>
                <a:spcPts val="2585"/>
              </a:lnSpc>
            </a:pPr>
            <a:r>
              <a:rPr dirty="0" sz="2400">
                <a:latin typeface="宋体"/>
                <a:cs typeface="宋体"/>
              </a:rPr>
              <a:t>-</a:t>
            </a:r>
            <a:endParaRPr sz="2400">
              <a:latin typeface="宋体"/>
              <a:cs typeface="宋体"/>
            </a:endParaRPr>
          </a:p>
        </p:txBody>
      </p:sp>
      <p:sp>
        <p:nvSpPr>
          <p:cNvPr id="91" name="object 91"/>
          <p:cNvSpPr/>
          <p:nvPr/>
        </p:nvSpPr>
        <p:spPr>
          <a:xfrm>
            <a:off x="5897879" y="4399026"/>
            <a:ext cx="203200" cy="0"/>
          </a:xfrm>
          <a:custGeom>
            <a:avLst/>
            <a:gdLst/>
            <a:ahLst/>
            <a:cxnLst/>
            <a:rect l="l" t="t" r="r" b="b"/>
            <a:pathLst>
              <a:path w="203200" h="0">
                <a:moveTo>
                  <a:pt x="0" y="0"/>
                </a:moveTo>
                <a:lnTo>
                  <a:pt x="202691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2" name="object 92"/>
          <p:cNvSpPr/>
          <p:nvPr/>
        </p:nvSpPr>
        <p:spPr>
          <a:xfrm>
            <a:off x="6012942" y="4034027"/>
            <a:ext cx="0" cy="368935"/>
          </a:xfrm>
          <a:custGeom>
            <a:avLst/>
            <a:gdLst/>
            <a:ahLst/>
            <a:cxnLst/>
            <a:rect l="l" t="t" r="r" b="b"/>
            <a:pathLst>
              <a:path w="0" h="368935">
                <a:moveTo>
                  <a:pt x="0" y="0"/>
                </a:moveTo>
                <a:lnTo>
                  <a:pt x="0" y="368808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3" name="object 93"/>
          <p:cNvSpPr/>
          <p:nvPr/>
        </p:nvSpPr>
        <p:spPr>
          <a:xfrm>
            <a:off x="5964935" y="3941064"/>
            <a:ext cx="106680" cy="128270"/>
          </a:xfrm>
          <a:custGeom>
            <a:avLst/>
            <a:gdLst/>
            <a:ahLst/>
            <a:cxnLst/>
            <a:rect l="l" t="t" r="r" b="b"/>
            <a:pathLst>
              <a:path w="106679" h="128270">
                <a:moveTo>
                  <a:pt x="62484" y="1524"/>
                </a:moveTo>
                <a:lnTo>
                  <a:pt x="44195" y="1524"/>
                </a:lnTo>
                <a:lnTo>
                  <a:pt x="50292" y="0"/>
                </a:lnTo>
                <a:lnTo>
                  <a:pt x="56387" y="0"/>
                </a:lnTo>
                <a:lnTo>
                  <a:pt x="62484" y="1524"/>
                </a:lnTo>
                <a:close/>
              </a:path>
              <a:path w="106679" h="128270">
                <a:moveTo>
                  <a:pt x="74676" y="6096"/>
                </a:moveTo>
                <a:lnTo>
                  <a:pt x="32004" y="6096"/>
                </a:lnTo>
                <a:lnTo>
                  <a:pt x="33528" y="4572"/>
                </a:lnTo>
                <a:lnTo>
                  <a:pt x="39624" y="3048"/>
                </a:lnTo>
                <a:lnTo>
                  <a:pt x="41148" y="1524"/>
                </a:lnTo>
                <a:lnTo>
                  <a:pt x="65532" y="1524"/>
                </a:lnTo>
                <a:lnTo>
                  <a:pt x="67056" y="3048"/>
                </a:lnTo>
                <a:lnTo>
                  <a:pt x="74676" y="4572"/>
                </a:lnTo>
                <a:lnTo>
                  <a:pt x="74676" y="6096"/>
                </a:lnTo>
                <a:close/>
              </a:path>
              <a:path w="106679" h="128270">
                <a:moveTo>
                  <a:pt x="85344" y="13716"/>
                </a:moveTo>
                <a:lnTo>
                  <a:pt x="21336" y="13716"/>
                </a:lnTo>
                <a:lnTo>
                  <a:pt x="22859" y="12192"/>
                </a:lnTo>
                <a:lnTo>
                  <a:pt x="28956" y="7620"/>
                </a:lnTo>
                <a:lnTo>
                  <a:pt x="30480" y="6096"/>
                </a:lnTo>
                <a:lnTo>
                  <a:pt x="76200" y="6096"/>
                </a:lnTo>
                <a:lnTo>
                  <a:pt x="77724" y="7620"/>
                </a:lnTo>
                <a:lnTo>
                  <a:pt x="83820" y="12192"/>
                </a:lnTo>
                <a:lnTo>
                  <a:pt x="85344" y="12192"/>
                </a:lnTo>
                <a:lnTo>
                  <a:pt x="85344" y="13716"/>
                </a:lnTo>
                <a:close/>
              </a:path>
              <a:path w="106679" h="128270">
                <a:moveTo>
                  <a:pt x="77724" y="121920"/>
                </a:moveTo>
                <a:lnTo>
                  <a:pt x="28956" y="121920"/>
                </a:lnTo>
                <a:lnTo>
                  <a:pt x="22859" y="117348"/>
                </a:lnTo>
                <a:lnTo>
                  <a:pt x="22859" y="115824"/>
                </a:lnTo>
                <a:lnTo>
                  <a:pt x="21336" y="115824"/>
                </a:lnTo>
                <a:lnTo>
                  <a:pt x="19812" y="114300"/>
                </a:lnTo>
                <a:lnTo>
                  <a:pt x="15240" y="108204"/>
                </a:lnTo>
                <a:lnTo>
                  <a:pt x="13716" y="106680"/>
                </a:lnTo>
                <a:lnTo>
                  <a:pt x="9144" y="99060"/>
                </a:lnTo>
                <a:lnTo>
                  <a:pt x="7620" y="97536"/>
                </a:lnTo>
                <a:lnTo>
                  <a:pt x="7620" y="96012"/>
                </a:lnTo>
                <a:lnTo>
                  <a:pt x="4572" y="88392"/>
                </a:lnTo>
                <a:lnTo>
                  <a:pt x="4572" y="86868"/>
                </a:lnTo>
                <a:lnTo>
                  <a:pt x="3048" y="86868"/>
                </a:lnTo>
                <a:lnTo>
                  <a:pt x="1524" y="77724"/>
                </a:lnTo>
                <a:lnTo>
                  <a:pt x="1524" y="74676"/>
                </a:lnTo>
                <a:lnTo>
                  <a:pt x="0" y="65532"/>
                </a:lnTo>
                <a:lnTo>
                  <a:pt x="0" y="62484"/>
                </a:lnTo>
                <a:lnTo>
                  <a:pt x="1524" y="53340"/>
                </a:lnTo>
                <a:lnTo>
                  <a:pt x="1524" y="50292"/>
                </a:lnTo>
                <a:lnTo>
                  <a:pt x="3048" y="42672"/>
                </a:lnTo>
                <a:lnTo>
                  <a:pt x="4572" y="41148"/>
                </a:lnTo>
                <a:lnTo>
                  <a:pt x="4659" y="39406"/>
                </a:lnTo>
                <a:lnTo>
                  <a:pt x="7620" y="32004"/>
                </a:lnTo>
                <a:lnTo>
                  <a:pt x="7620" y="30480"/>
                </a:lnTo>
                <a:lnTo>
                  <a:pt x="9144" y="30480"/>
                </a:lnTo>
                <a:lnTo>
                  <a:pt x="9144" y="28956"/>
                </a:lnTo>
                <a:lnTo>
                  <a:pt x="13716" y="22860"/>
                </a:lnTo>
                <a:lnTo>
                  <a:pt x="13716" y="21336"/>
                </a:lnTo>
                <a:lnTo>
                  <a:pt x="15240" y="21336"/>
                </a:lnTo>
                <a:lnTo>
                  <a:pt x="15240" y="19812"/>
                </a:lnTo>
                <a:lnTo>
                  <a:pt x="19812" y="13716"/>
                </a:lnTo>
                <a:lnTo>
                  <a:pt x="86868" y="13716"/>
                </a:lnTo>
                <a:lnTo>
                  <a:pt x="91439" y="19812"/>
                </a:lnTo>
                <a:lnTo>
                  <a:pt x="92964" y="21336"/>
                </a:lnTo>
                <a:lnTo>
                  <a:pt x="92964" y="22860"/>
                </a:lnTo>
                <a:lnTo>
                  <a:pt x="97536" y="28956"/>
                </a:lnTo>
                <a:lnTo>
                  <a:pt x="99060" y="30480"/>
                </a:lnTo>
                <a:lnTo>
                  <a:pt x="99060" y="32004"/>
                </a:lnTo>
                <a:lnTo>
                  <a:pt x="101498" y="38100"/>
                </a:lnTo>
                <a:lnTo>
                  <a:pt x="50292" y="38100"/>
                </a:lnTo>
                <a:lnTo>
                  <a:pt x="51464" y="38334"/>
                </a:lnTo>
                <a:lnTo>
                  <a:pt x="50292" y="39116"/>
                </a:lnTo>
                <a:lnTo>
                  <a:pt x="48768" y="39624"/>
                </a:lnTo>
                <a:lnTo>
                  <a:pt x="45719" y="42672"/>
                </a:lnTo>
                <a:lnTo>
                  <a:pt x="43434" y="45720"/>
                </a:lnTo>
                <a:lnTo>
                  <a:pt x="42672" y="45720"/>
                </a:lnTo>
                <a:lnTo>
                  <a:pt x="41148" y="48768"/>
                </a:lnTo>
                <a:lnTo>
                  <a:pt x="41452" y="48768"/>
                </a:lnTo>
                <a:lnTo>
                  <a:pt x="39624" y="53340"/>
                </a:lnTo>
                <a:lnTo>
                  <a:pt x="40538" y="53340"/>
                </a:lnTo>
                <a:lnTo>
                  <a:pt x="38100" y="59436"/>
                </a:lnTo>
                <a:lnTo>
                  <a:pt x="39116" y="59436"/>
                </a:lnTo>
                <a:lnTo>
                  <a:pt x="38607" y="62484"/>
                </a:lnTo>
                <a:lnTo>
                  <a:pt x="38100" y="62484"/>
                </a:lnTo>
                <a:lnTo>
                  <a:pt x="38100" y="65532"/>
                </a:lnTo>
                <a:lnTo>
                  <a:pt x="38607" y="65532"/>
                </a:lnTo>
                <a:lnTo>
                  <a:pt x="39116" y="68580"/>
                </a:lnTo>
                <a:lnTo>
                  <a:pt x="38100" y="68580"/>
                </a:lnTo>
                <a:lnTo>
                  <a:pt x="40131" y="74676"/>
                </a:lnTo>
                <a:lnTo>
                  <a:pt x="39624" y="74676"/>
                </a:lnTo>
                <a:lnTo>
                  <a:pt x="41452" y="79248"/>
                </a:lnTo>
                <a:lnTo>
                  <a:pt x="41148" y="79248"/>
                </a:lnTo>
                <a:lnTo>
                  <a:pt x="42672" y="82296"/>
                </a:lnTo>
                <a:lnTo>
                  <a:pt x="43434" y="82296"/>
                </a:lnTo>
                <a:lnTo>
                  <a:pt x="44577" y="83820"/>
                </a:lnTo>
                <a:lnTo>
                  <a:pt x="44195" y="83820"/>
                </a:lnTo>
                <a:lnTo>
                  <a:pt x="48768" y="88392"/>
                </a:lnTo>
                <a:lnTo>
                  <a:pt x="47244" y="88392"/>
                </a:lnTo>
                <a:lnTo>
                  <a:pt x="51816" y="89916"/>
                </a:lnTo>
                <a:lnTo>
                  <a:pt x="101498" y="89916"/>
                </a:lnTo>
                <a:lnTo>
                  <a:pt x="99060" y="96012"/>
                </a:lnTo>
                <a:lnTo>
                  <a:pt x="99060" y="99060"/>
                </a:lnTo>
                <a:lnTo>
                  <a:pt x="97536" y="99060"/>
                </a:lnTo>
                <a:lnTo>
                  <a:pt x="94488" y="106680"/>
                </a:lnTo>
                <a:lnTo>
                  <a:pt x="92964" y="106680"/>
                </a:lnTo>
                <a:lnTo>
                  <a:pt x="92964" y="108204"/>
                </a:lnTo>
                <a:lnTo>
                  <a:pt x="91439" y="108204"/>
                </a:lnTo>
                <a:lnTo>
                  <a:pt x="86868" y="114300"/>
                </a:lnTo>
                <a:lnTo>
                  <a:pt x="83820" y="117348"/>
                </a:lnTo>
                <a:lnTo>
                  <a:pt x="77724" y="121920"/>
                </a:lnTo>
                <a:close/>
              </a:path>
              <a:path w="106679" h="128270">
                <a:moveTo>
                  <a:pt x="51464" y="38334"/>
                </a:moveTo>
                <a:lnTo>
                  <a:pt x="50292" y="38100"/>
                </a:lnTo>
                <a:lnTo>
                  <a:pt x="51816" y="38100"/>
                </a:lnTo>
                <a:lnTo>
                  <a:pt x="51464" y="38334"/>
                </a:lnTo>
                <a:close/>
              </a:path>
              <a:path w="106679" h="128270">
                <a:moveTo>
                  <a:pt x="51495" y="38340"/>
                </a:moveTo>
                <a:lnTo>
                  <a:pt x="51816" y="38100"/>
                </a:lnTo>
                <a:lnTo>
                  <a:pt x="51495" y="38340"/>
                </a:lnTo>
                <a:close/>
              </a:path>
              <a:path w="106679" h="128270">
                <a:moveTo>
                  <a:pt x="52196" y="38481"/>
                </a:moveTo>
                <a:lnTo>
                  <a:pt x="51495" y="38340"/>
                </a:lnTo>
                <a:lnTo>
                  <a:pt x="51816" y="38100"/>
                </a:lnTo>
                <a:lnTo>
                  <a:pt x="53339" y="38100"/>
                </a:lnTo>
                <a:lnTo>
                  <a:pt x="52196" y="38481"/>
                </a:lnTo>
                <a:close/>
              </a:path>
              <a:path w="106679" h="128270">
                <a:moveTo>
                  <a:pt x="52469" y="38535"/>
                </a:moveTo>
                <a:lnTo>
                  <a:pt x="52196" y="38481"/>
                </a:lnTo>
                <a:lnTo>
                  <a:pt x="53339" y="38100"/>
                </a:lnTo>
                <a:lnTo>
                  <a:pt x="52469" y="38535"/>
                </a:lnTo>
                <a:close/>
              </a:path>
              <a:path w="106679" h="128270">
                <a:moveTo>
                  <a:pt x="53339" y="38709"/>
                </a:moveTo>
                <a:lnTo>
                  <a:pt x="52469" y="38535"/>
                </a:lnTo>
                <a:lnTo>
                  <a:pt x="53339" y="38100"/>
                </a:lnTo>
                <a:lnTo>
                  <a:pt x="54210" y="38535"/>
                </a:lnTo>
                <a:lnTo>
                  <a:pt x="53339" y="38709"/>
                </a:lnTo>
                <a:close/>
              </a:path>
              <a:path w="106679" h="128270">
                <a:moveTo>
                  <a:pt x="54210" y="38535"/>
                </a:moveTo>
                <a:lnTo>
                  <a:pt x="53339" y="38100"/>
                </a:lnTo>
                <a:lnTo>
                  <a:pt x="54483" y="38481"/>
                </a:lnTo>
                <a:lnTo>
                  <a:pt x="54210" y="38535"/>
                </a:lnTo>
                <a:close/>
              </a:path>
              <a:path w="106679" h="128270">
                <a:moveTo>
                  <a:pt x="54483" y="38481"/>
                </a:moveTo>
                <a:lnTo>
                  <a:pt x="53339" y="38100"/>
                </a:lnTo>
                <a:lnTo>
                  <a:pt x="56387" y="38100"/>
                </a:lnTo>
                <a:lnTo>
                  <a:pt x="54483" y="38481"/>
                </a:lnTo>
                <a:close/>
              </a:path>
              <a:path w="106679" h="128270">
                <a:moveTo>
                  <a:pt x="57912" y="39624"/>
                </a:moveTo>
                <a:lnTo>
                  <a:pt x="54483" y="38481"/>
                </a:lnTo>
                <a:lnTo>
                  <a:pt x="56387" y="38100"/>
                </a:lnTo>
                <a:lnTo>
                  <a:pt x="57912" y="39624"/>
                </a:lnTo>
                <a:close/>
              </a:path>
              <a:path w="106679" h="128270">
                <a:moveTo>
                  <a:pt x="104851" y="48768"/>
                </a:moveTo>
                <a:lnTo>
                  <a:pt x="65532" y="48768"/>
                </a:lnTo>
                <a:lnTo>
                  <a:pt x="64008" y="45720"/>
                </a:lnTo>
                <a:lnTo>
                  <a:pt x="56387" y="38100"/>
                </a:lnTo>
                <a:lnTo>
                  <a:pt x="101498" y="38100"/>
                </a:lnTo>
                <a:lnTo>
                  <a:pt x="102108" y="39624"/>
                </a:lnTo>
                <a:lnTo>
                  <a:pt x="103632" y="41148"/>
                </a:lnTo>
                <a:lnTo>
                  <a:pt x="103632" y="42672"/>
                </a:lnTo>
                <a:lnTo>
                  <a:pt x="104851" y="48768"/>
                </a:lnTo>
                <a:close/>
              </a:path>
              <a:path w="106679" h="128270">
                <a:moveTo>
                  <a:pt x="50292" y="39116"/>
                </a:moveTo>
                <a:lnTo>
                  <a:pt x="51464" y="38334"/>
                </a:lnTo>
                <a:lnTo>
                  <a:pt x="50596" y="39014"/>
                </a:lnTo>
                <a:lnTo>
                  <a:pt x="50292" y="39116"/>
                </a:lnTo>
                <a:close/>
              </a:path>
              <a:path w="106679" h="128270">
                <a:moveTo>
                  <a:pt x="50596" y="39014"/>
                </a:moveTo>
                <a:lnTo>
                  <a:pt x="51495" y="38340"/>
                </a:lnTo>
                <a:lnTo>
                  <a:pt x="52197" y="38481"/>
                </a:lnTo>
                <a:lnTo>
                  <a:pt x="50596" y="39014"/>
                </a:lnTo>
                <a:close/>
              </a:path>
              <a:path w="106679" h="128270">
                <a:moveTo>
                  <a:pt x="50153" y="39346"/>
                </a:moveTo>
                <a:lnTo>
                  <a:pt x="50596" y="39014"/>
                </a:lnTo>
                <a:lnTo>
                  <a:pt x="52196" y="38481"/>
                </a:lnTo>
                <a:lnTo>
                  <a:pt x="52469" y="38535"/>
                </a:lnTo>
                <a:lnTo>
                  <a:pt x="51307" y="39116"/>
                </a:lnTo>
                <a:lnTo>
                  <a:pt x="50153" y="39346"/>
                </a:lnTo>
                <a:close/>
              </a:path>
              <a:path w="106679" h="128270">
                <a:moveTo>
                  <a:pt x="57912" y="39624"/>
                </a:moveTo>
                <a:lnTo>
                  <a:pt x="55371" y="39116"/>
                </a:lnTo>
                <a:lnTo>
                  <a:pt x="54210" y="38535"/>
                </a:lnTo>
                <a:lnTo>
                  <a:pt x="54483" y="38481"/>
                </a:lnTo>
                <a:lnTo>
                  <a:pt x="57912" y="39624"/>
                </a:lnTo>
                <a:close/>
              </a:path>
              <a:path w="106679" h="128270">
                <a:moveTo>
                  <a:pt x="51307" y="39116"/>
                </a:moveTo>
                <a:lnTo>
                  <a:pt x="52469" y="38535"/>
                </a:lnTo>
                <a:lnTo>
                  <a:pt x="53339" y="38709"/>
                </a:lnTo>
                <a:lnTo>
                  <a:pt x="51307" y="39116"/>
                </a:lnTo>
                <a:close/>
              </a:path>
              <a:path w="106679" h="128270">
                <a:moveTo>
                  <a:pt x="55371" y="39116"/>
                </a:moveTo>
                <a:lnTo>
                  <a:pt x="53339" y="38709"/>
                </a:lnTo>
                <a:lnTo>
                  <a:pt x="54210" y="38535"/>
                </a:lnTo>
                <a:lnTo>
                  <a:pt x="55371" y="39116"/>
                </a:lnTo>
                <a:close/>
              </a:path>
              <a:path w="106679" h="128270">
                <a:moveTo>
                  <a:pt x="49856" y="39406"/>
                </a:moveTo>
                <a:lnTo>
                  <a:pt x="50292" y="39116"/>
                </a:lnTo>
                <a:lnTo>
                  <a:pt x="50596" y="39014"/>
                </a:lnTo>
                <a:lnTo>
                  <a:pt x="50153" y="39346"/>
                </a:lnTo>
                <a:lnTo>
                  <a:pt x="49856" y="39406"/>
                </a:lnTo>
                <a:close/>
              </a:path>
              <a:path w="106679" h="128270">
                <a:moveTo>
                  <a:pt x="48768" y="39624"/>
                </a:moveTo>
                <a:lnTo>
                  <a:pt x="50292" y="39116"/>
                </a:lnTo>
                <a:lnTo>
                  <a:pt x="49856" y="39406"/>
                </a:lnTo>
                <a:lnTo>
                  <a:pt x="48768" y="39624"/>
                </a:lnTo>
                <a:close/>
              </a:path>
              <a:path w="106679" h="128270">
                <a:moveTo>
                  <a:pt x="48768" y="40386"/>
                </a:moveTo>
                <a:lnTo>
                  <a:pt x="50153" y="39346"/>
                </a:lnTo>
                <a:lnTo>
                  <a:pt x="51307" y="39116"/>
                </a:lnTo>
                <a:lnTo>
                  <a:pt x="48768" y="40386"/>
                </a:lnTo>
                <a:close/>
              </a:path>
              <a:path w="106679" h="128270">
                <a:moveTo>
                  <a:pt x="59436" y="41148"/>
                </a:moveTo>
                <a:lnTo>
                  <a:pt x="55371" y="39116"/>
                </a:lnTo>
                <a:lnTo>
                  <a:pt x="57912" y="39624"/>
                </a:lnTo>
                <a:lnTo>
                  <a:pt x="59436" y="41148"/>
                </a:lnTo>
                <a:close/>
              </a:path>
              <a:path w="106679" h="128270">
                <a:moveTo>
                  <a:pt x="47853" y="40843"/>
                </a:moveTo>
                <a:lnTo>
                  <a:pt x="48006" y="40640"/>
                </a:lnTo>
                <a:lnTo>
                  <a:pt x="49856" y="39406"/>
                </a:lnTo>
                <a:lnTo>
                  <a:pt x="50153" y="39346"/>
                </a:lnTo>
                <a:lnTo>
                  <a:pt x="48768" y="40386"/>
                </a:lnTo>
                <a:lnTo>
                  <a:pt x="47853" y="40843"/>
                </a:lnTo>
                <a:close/>
              </a:path>
              <a:path w="106679" h="128270">
                <a:moveTo>
                  <a:pt x="48006" y="40640"/>
                </a:moveTo>
                <a:lnTo>
                  <a:pt x="48768" y="39624"/>
                </a:lnTo>
                <a:lnTo>
                  <a:pt x="49856" y="39406"/>
                </a:lnTo>
                <a:lnTo>
                  <a:pt x="48006" y="40640"/>
                </a:lnTo>
                <a:close/>
              </a:path>
              <a:path w="106679" h="128270">
                <a:moveTo>
                  <a:pt x="47244" y="41148"/>
                </a:moveTo>
                <a:lnTo>
                  <a:pt x="48768" y="39624"/>
                </a:lnTo>
                <a:lnTo>
                  <a:pt x="48006" y="40640"/>
                </a:lnTo>
                <a:lnTo>
                  <a:pt x="47244" y="41148"/>
                </a:lnTo>
                <a:close/>
              </a:path>
              <a:path w="106679" h="128270">
                <a:moveTo>
                  <a:pt x="47461" y="41365"/>
                </a:moveTo>
                <a:lnTo>
                  <a:pt x="47853" y="40843"/>
                </a:lnTo>
                <a:lnTo>
                  <a:pt x="48768" y="40386"/>
                </a:lnTo>
                <a:lnTo>
                  <a:pt x="47461" y="41365"/>
                </a:lnTo>
                <a:close/>
              </a:path>
              <a:path w="106679" h="128270">
                <a:moveTo>
                  <a:pt x="47244" y="41148"/>
                </a:moveTo>
                <a:lnTo>
                  <a:pt x="48006" y="40640"/>
                </a:lnTo>
                <a:lnTo>
                  <a:pt x="47853" y="40843"/>
                </a:lnTo>
                <a:lnTo>
                  <a:pt x="47244" y="41148"/>
                </a:lnTo>
                <a:close/>
              </a:path>
              <a:path w="106679" h="128270">
                <a:moveTo>
                  <a:pt x="45719" y="42672"/>
                </a:moveTo>
                <a:lnTo>
                  <a:pt x="47244" y="41148"/>
                </a:lnTo>
                <a:lnTo>
                  <a:pt x="47853" y="40843"/>
                </a:lnTo>
                <a:lnTo>
                  <a:pt x="47461" y="41365"/>
                </a:lnTo>
                <a:lnTo>
                  <a:pt x="45719" y="42672"/>
                </a:lnTo>
                <a:close/>
              </a:path>
              <a:path w="106679" h="128270">
                <a:moveTo>
                  <a:pt x="44195" y="45720"/>
                </a:moveTo>
                <a:lnTo>
                  <a:pt x="45719" y="42672"/>
                </a:lnTo>
                <a:lnTo>
                  <a:pt x="47461" y="41365"/>
                </a:lnTo>
                <a:lnTo>
                  <a:pt x="44195" y="45720"/>
                </a:lnTo>
                <a:close/>
              </a:path>
              <a:path w="106679" h="128270">
                <a:moveTo>
                  <a:pt x="64878" y="47897"/>
                </a:moveTo>
                <a:lnTo>
                  <a:pt x="60960" y="42672"/>
                </a:lnTo>
                <a:lnTo>
                  <a:pt x="64008" y="45720"/>
                </a:lnTo>
                <a:lnTo>
                  <a:pt x="64878" y="47897"/>
                </a:lnTo>
                <a:close/>
              </a:path>
              <a:path w="106679" h="128270">
                <a:moveTo>
                  <a:pt x="41148" y="48768"/>
                </a:moveTo>
                <a:lnTo>
                  <a:pt x="42672" y="45720"/>
                </a:lnTo>
                <a:lnTo>
                  <a:pt x="41801" y="47897"/>
                </a:lnTo>
                <a:lnTo>
                  <a:pt x="41148" y="48768"/>
                </a:lnTo>
                <a:close/>
              </a:path>
              <a:path w="106679" h="128270">
                <a:moveTo>
                  <a:pt x="41801" y="47897"/>
                </a:moveTo>
                <a:lnTo>
                  <a:pt x="42672" y="45720"/>
                </a:lnTo>
                <a:lnTo>
                  <a:pt x="43434" y="45720"/>
                </a:lnTo>
                <a:lnTo>
                  <a:pt x="41801" y="47897"/>
                </a:lnTo>
                <a:close/>
              </a:path>
              <a:path w="106679" h="128270">
                <a:moveTo>
                  <a:pt x="65532" y="48768"/>
                </a:moveTo>
                <a:lnTo>
                  <a:pt x="64878" y="47897"/>
                </a:lnTo>
                <a:lnTo>
                  <a:pt x="64008" y="45720"/>
                </a:lnTo>
                <a:lnTo>
                  <a:pt x="65532" y="48768"/>
                </a:lnTo>
                <a:close/>
              </a:path>
              <a:path w="106679" h="128270">
                <a:moveTo>
                  <a:pt x="41452" y="48768"/>
                </a:moveTo>
                <a:lnTo>
                  <a:pt x="41148" y="48768"/>
                </a:lnTo>
                <a:lnTo>
                  <a:pt x="41801" y="47897"/>
                </a:lnTo>
                <a:lnTo>
                  <a:pt x="41452" y="48768"/>
                </a:lnTo>
                <a:close/>
              </a:path>
              <a:path w="106679" h="128270">
                <a:moveTo>
                  <a:pt x="67056" y="53340"/>
                </a:moveTo>
                <a:lnTo>
                  <a:pt x="64878" y="47897"/>
                </a:lnTo>
                <a:lnTo>
                  <a:pt x="65532" y="48768"/>
                </a:lnTo>
                <a:lnTo>
                  <a:pt x="104851" y="48768"/>
                </a:lnTo>
                <a:lnTo>
                  <a:pt x="105155" y="50292"/>
                </a:lnTo>
                <a:lnTo>
                  <a:pt x="105155" y="51816"/>
                </a:lnTo>
                <a:lnTo>
                  <a:pt x="67056" y="51816"/>
                </a:lnTo>
                <a:lnTo>
                  <a:pt x="67056" y="53340"/>
                </a:lnTo>
                <a:close/>
              </a:path>
              <a:path w="106679" h="128270">
                <a:moveTo>
                  <a:pt x="40538" y="53340"/>
                </a:moveTo>
                <a:lnTo>
                  <a:pt x="39624" y="53340"/>
                </a:lnTo>
                <a:lnTo>
                  <a:pt x="41148" y="51816"/>
                </a:lnTo>
                <a:lnTo>
                  <a:pt x="40538" y="53340"/>
                </a:lnTo>
                <a:close/>
              </a:path>
              <a:path w="106679" h="128270">
                <a:moveTo>
                  <a:pt x="68580" y="59436"/>
                </a:moveTo>
                <a:lnTo>
                  <a:pt x="67056" y="51816"/>
                </a:lnTo>
                <a:lnTo>
                  <a:pt x="105155" y="51816"/>
                </a:lnTo>
                <a:lnTo>
                  <a:pt x="105155" y="53340"/>
                </a:lnTo>
                <a:lnTo>
                  <a:pt x="106679" y="53340"/>
                </a:lnTo>
                <a:lnTo>
                  <a:pt x="106679" y="56388"/>
                </a:lnTo>
                <a:lnTo>
                  <a:pt x="68580" y="56388"/>
                </a:lnTo>
                <a:lnTo>
                  <a:pt x="68580" y="59436"/>
                </a:lnTo>
                <a:close/>
              </a:path>
              <a:path w="106679" h="128270">
                <a:moveTo>
                  <a:pt x="39116" y="59436"/>
                </a:moveTo>
                <a:lnTo>
                  <a:pt x="38100" y="59436"/>
                </a:lnTo>
                <a:lnTo>
                  <a:pt x="39624" y="56388"/>
                </a:lnTo>
                <a:lnTo>
                  <a:pt x="39116" y="59436"/>
                </a:lnTo>
                <a:close/>
              </a:path>
              <a:path w="106679" h="128270">
                <a:moveTo>
                  <a:pt x="106679" y="71628"/>
                </a:moveTo>
                <a:lnTo>
                  <a:pt x="68580" y="71628"/>
                </a:lnTo>
                <a:lnTo>
                  <a:pt x="68580" y="56388"/>
                </a:lnTo>
                <a:lnTo>
                  <a:pt x="106679" y="56388"/>
                </a:lnTo>
                <a:lnTo>
                  <a:pt x="106679" y="71628"/>
                </a:lnTo>
                <a:close/>
              </a:path>
              <a:path w="106679" h="128270">
                <a:moveTo>
                  <a:pt x="38100" y="65532"/>
                </a:moveTo>
                <a:lnTo>
                  <a:pt x="38100" y="62484"/>
                </a:lnTo>
                <a:lnTo>
                  <a:pt x="38353" y="64008"/>
                </a:lnTo>
                <a:lnTo>
                  <a:pt x="38100" y="65532"/>
                </a:lnTo>
                <a:close/>
              </a:path>
              <a:path w="106679" h="128270">
                <a:moveTo>
                  <a:pt x="38353" y="64008"/>
                </a:moveTo>
                <a:lnTo>
                  <a:pt x="38100" y="62484"/>
                </a:lnTo>
                <a:lnTo>
                  <a:pt x="38607" y="62484"/>
                </a:lnTo>
                <a:lnTo>
                  <a:pt x="38353" y="64008"/>
                </a:lnTo>
                <a:close/>
              </a:path>
              <a:path w="106679" h="128270">
                <a:moveTo>
                  <a:pt x="38607" y="65532"/>
                </a:moveTo>
                <a:lnTo>
                  <a:pt x="38100" y="65532"/>
                </a:lnTo>
                <a:lnTo>
                  <a:pt x="38353" y="64008"/>
                </a:lnTo>
                <a:lnTo>
                  <a:pt x="38607" y="65532"/>
                </a:lnTo>
                <a:close/>
              </a:path>
              <a:path w="106679" h="128270">
                <a:moveTo>
                  <a:pt x="39624" y="71628"/>
                </a:moveTo>
                <a:lnTo>
                  <a:pt x="38100" y="68580"/>
                </a:lnTo>
                <a:lnTo>
                  <a:pt x="39116" y="68580"/>
                </a:lnTo>
                <a:lnTo>
                  <a:pt x="39624" y="71628"/>
                </a:lnTo>
                <a:close/>
              </a:path>
              <a:path w="106679" h="128270">
                <a:moveTo>
                  <a:pt x="105155" y="77724"/>
                </a:moveTo>
                <a:lnTo>
                  <a:pt x="67056" y="77724"/>
                </a:lnTo>
                <a:lnTo>
                  <a:pt x="68580" y="68580"/>
                </a:lnTo>
                <a:lnTo>
                  <a:pt x="68580" y="71628"/>
                </a:lnTo>
                <a:lnTo>
                  <a:pt x="106679" y="71628"/>
                </a:lnTo>
                <a:lnTo>
                  <a:pt x="106679" y="74676"/>
                </a:lnTo>
                <a:lnTo>
                  <a:pt x="105155" y="76200"/>
                </a:lnTo>
                <a:lnTo>
                  <a:pt x="105155" y="77724"/>
                </a:lnTo>
                <a:close/>
              </a:path>
              <a:path w="106679" h="128270">
                <a:moveTo>
                  <a:pt x="41148" y="77724"/>
                </a:moveTo>
                <a:lnTo>
                  <a:pt x="39624" y="74676"/>
                </a:lnTo>
                <a:lnTo>
                  <a:pt x="40131" y="74676"/>
                </a:lnTo>
                <a:lnTo>
                  <a:pt x="41148" y="77724"/>
                </a:lnTo>
                <a:close/>
              </a:path>
              <a:path w="106679" h="128270">
                <a:moveTo>
                  <a:pt x="64878" y="80118"/>
                </a:moveTo>
                <a:lnTo>
                  <a:pt x="67056" y="74676"/>
                </a:lnTo>
                <a:lnTo>
                  <a:pt x="67056" y="77724"/>
                </a:lnTo>
                <a:lnTo>
                  <a:pt x="105155" y="77724"/>
                </a:lnTo>
                <a:lnTo>
                  <a:pt x="104902" y="79248"/>
                </a:lnTo>
                <a:lnTo>
                  <a:pt x="65532" y="79248"/>
                </a:lnTo>
                <a:lnTo>
                  <a:pt x="64878" y="80118"/>
                </a:lnTo>
                <a:close/>
              </a:path>
              <a:path w="106679" h="128270">
                <a:moveTo>
                  <a:pt x="42672" y="82296"/>
                </a:moveTo>
                <a:lnTo>
                  <a:pt x="41148" y="79248"/>
                </a:lnTo>
                <a:lnTo>
                  <a:pt x="41801" y="80118"/>
                </a:lnTo>
                <a:lnTo>
                  <a:pt x="42672" y="82296"/>
                </a:lnTo>
                <a:close/>
              </a:path>
              <a:path w="106679" h="128270">
                <a:moveTo>
                  <a:pt x="41801" y="80118"/>
                </a:moveTo>
                <a:lnTo>
                  <a:pt x="41148" y="79248"/>
                </a:lnTo>
                <a:lnTo>
                  <a:pt x="41452" y="79248"/>
                </a:lnTo>
                <a:lnTo>
                  <a:pt x="41801" y="80118"/>
                </a:lnTo>
                <a:close/>
              </a:path>
              <a:path w="106679" h="128270">
                <a:moveTo>
                  <a:pt x="64008" y="82296"/>
                </a:moveTo>
                <a:lnTo>
                  <a:pt x="64878" y="80118"/>
                </a:lnTo>
                <a:lnTo>
                  <a:pt x="65532" y="79248"/>
                </a:lnTo>
                <a:lnTo>
                  <a:pt x="64008" y="82296"/>
                </a:lnTo>
                <a:close/>
              </a:path>
              <a:path w="106679" h="128270">
                <a:moveTo>
                  <a:pt x="104394" y="82296"/>
                </a:moveTo>
                <a:lnTo>
                  <a:pt x="64008" y="82296"/>
                </a:lnTo>
                <a:lnTo>
                  <a:pt x="65532" y="79248"/>
                </a:lnTo>
                <a:lnTo>
                  <a:pt x="104902" y="79248"/>
                </a:lnTo>
                <a:lnTo>
                  <a:pt x="104394" y="82296"/>
                </a:lnTo>
                <a:close/>
              </a:path>
              <a:path w="106679" h="128270">
                <a:moveTo>
                  <a:pt x="43434" y="82296"/>
                </a:moveTo>
                <a:lnTo>
                  <a:pt x="42672" y="82296"/>
                </a:lnTo>
                <a:lnTo>
                  <a:pt x="41801" y="80118"/>
                </a:lnTo>
                <a:lnTo>
                  <a:pt x="43434" y="82296"/>
                </a:lnTo>
                <a:close/>
              </a:path>
              <a:path w="106679" h="128270">
                <a:moveTo>
                  <a:pt x="60960" y="85344"/>
                </a:moveTo>
                <a:lnTo>
                  <a:pt x="64878" y="80118"/>
                </a:lnTo>
                <a:lnTo>
                  <a:pt x="64008" y="82296"/>
                </a:lnTo>
                <a:lnTo>
                  <a:pt x="104394" y="82296"/>
                </a:lnTo>
                <a:lnTo>
                  <a:pt x="104139" y="83820"/>
                </a:lnTo>
                <a:lnTo>
                  <a:pt x="64008" y="83820"/>
                </a:lnTo>
                <a:lnTo>
                  <a:pt x="60960" y="85344"/>
                </a:lnTo>
                <a:close/>
              </a:path>
              <a:path w="106679" h="128270">
                <a:moveTo>
                  <a:pt x="45719" y="85344"/>
                </a:moveTo>
                <a:lnTo>
                  <a:pt x="44195" y="83820"/>
                </a:lnTo>
                <a:lnTo>
                  <a:pt x="44577" y="83820"/>
                </a:lnTo>
                <a:lnTo>
                  <a:pt x="45719" y="85344"/>
                </a:lnTo>
                <a:close/>
              </a:path>
              <a:path w="106679" h="128270">
                <a:moveTo>
                  <a:pt x="57404" y="88900"/>
                </a:moveTo>
                <a:lnTo>
                  <a:pt x="57912" y="88392"/>
                </a:lnTo>
                <a:lnTo>
                  <a:pt x="64008" y="83820"/>
                </a:lnTo>
                <a:lnTo>
                  <a:pt x="104139" y="83820"/>
                </a:lnTo>
                <a:lnTo>
                  <a:pt x="103632" y="86868"/>
                </a:lnTo>
                <a:lnTo>
                  <a:pt x="103632" y="88392"/>
                </a:lnTo>
                <a:lnTo>
                  <a:pt x="59436" y="88392"/>
                </a:lnTo>
                <a:lnTo>
                  <a:pt x="57404" y="88900"/>
                </a:lnTo>
                <a:close/>
              </a:path>
              <a:path w="106679" h="128270">
                <a:moveTo>
                  <a:pt x="51054" y="89344"/>
                </a:moveTo>
                <a:lnTo>
                  <a:pt x="47244" y="88392"/>
                </a:lnTo>
                <a:lnTo>
                  <a:pt x="48768" y="88392"/>
                </a:lnTo>
                <a:lnTo>
                  <a:pt x="45720" y="85344"/>
                </a:lnTo>
                <a:lnTo>
                  <a:pt x="51054" y="89344"/>
                </a:lnTo>
                <a:close/>
              </a:path>
              <a:path w="106679" h="128270">
                <a:moveTo>
                  <a:pt x="51816" y="89916"/>
                </a:moveTo>
                <a:lnTo>
                  <a:pt x="47244" y="88392"/>
                </a:lnTo>
                <a:lnTo>
                  <a:pt x="51054" y="89344"/>
                </a:lnTo>
                <a:lnTo>
                  <a:pt x="51816" y="89916"/>
                </a:lnTo>
                <a:close/>
              </a:path>
              <a:path w="106679" h="128270">
                <a:moveTo>
                  <a:pt x="56387" y="89916"/>
                </a:moveTo>
                <a:lnTo>
                  <a:pt x="57404" y="88900"/>
                </a:lnTo>
                <a:lnTo>
                  <a:pt x="59436" y="88392"/>
                </a:lnTo>
                <a:lnTo>
                  <a:pt x="56387" y="89916"/>
                </a:lnTo>
                <a:close/>
              </a:path>
              <a:path w="106679" h="128270">
                <a:moveTo>
                  <a:pt x="101498" y="89916"/>
                </a:moveTo>
                <a:lnTo>
                  <a:pt x="56387" y="89916"/>
                </a:lnTo>
                <a:lnTo>
                  <a:pt x="59436" y="88392"/>
                </a:lnTo>
                <a:lnTo>
                  <a:pt x="102108" y="88392"/>
                </a:lnTo>
                <a:lnTo>
                  <a:pt x="101498" y="89916"/>
                </a:lnTo>
                <a:close/>
              </a:path>
              <a:path w="106679" h="128270">
                <a:moveTo>
                  <a:pt x="56387" y="89916"/>
                </a:moveTo>
                <a:lnTo>
                  <a:pt x="53339" y="89916"/>
                </a:lnTo>
                <a:lnTo>
                  <a:pt x="57404" y="88900"/>
                </a:lnTo>
                <a:lnTo>
                  <a:pt x="56387" y="89916"/>
                </a:lnTo>
                <a:close/>
              </a:path>
              <a:path w="106679" h="128270">
                <a:moveTo>
                  <a:pt x="53339" y="89916"/>
                </a:moveTo>
                <a:lnTo>
                  <a:pt x="51816" y="89916"/>
                </a:lnTo>
                <a:lnTo>
                  <a:pt x="51054" y="89344"/>
                </a:lnTo>
                <a:lnTo>
                  <a:pt x="53339" y="89916"/>
                </a:lnTo>
                <a:close/>
              </a:path>
              <a:path w="106679" h="128270">
                <a:moveTo>
                  <a:pt x="67056" y="126492"/>
                </a:moveTo>
                <a:lnTo>
                  <a:pt x="39624" y="126492"/>
                </a:lnTo>
                <a:lnTo>
                  <a:pt x="33528" y="123444"/>
                </a:lnTo>
                <a:lnTo>
                  <a:pt x="32004" y="123444"/>
                </a:lnTo>
                <a:lnTo>
                  <a:pt x="30480" y="121920"/>
                </a:lnTo>
                <a:lnTo>
                  <a:pt x="76200" y="121920"/>
                </a:lnTo>
                <a:lnTo>
                  <a:pt x="74676" y="123444"/>
                </a:lnTo>
                <a:lnTo>
                  <a:pt x="67056" y="126492"/>
                </a:lnTo>
                <a:close/>
              </a:path>
              <a:path w="106679" h="128270">
                <a:moveTo>
                  <a:pt x="56387" y="128016"/>
                </a:moveTo>
                <a:lnTo>
                  <a:pt x="50292" y="128016"/>
                </a:lnTo>
                <a:lnTo>
                  <a:pt x="44195" y="126492"/>
                </a:lnTo>
                <a:lnTo>
                  <a:pt x="62484" y="126492"/>
                </a:lnTo>
                <a:lnTo>
                  <a:pt x="56387" y="1280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4" name="object 94"/>
          <p:cNvSpPr txBox="1"/>
          <p:nvPr/>
        </p:nvSpPr>
        <p:spPr>
          <a:xfrm>
            <a:off x="5978525" y="2997993"/>
            <a:ext cx="224790" cy="10706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>
                <a:latin typeface="宋体"/>
                <a:cs typeface="宋体"/>
              </a:rPr>
              <a:t>+</a:t>
            </a:r>
            <a:endParaRPr sz="2400">
              <a:latin typeface="宋体"/>
              <a:cs typeface="宋体"/>
            </a:endParaRPr>
          </a:p>
          <a:p>
            <a:pPr marL="19685">
              <a:lnSpc>
                <a:spcPts val="2730"/>
              </a:lnSpc>
              <a:spcBef>
                <a:spcPts val="30"/>
              </a:spcBef>
            </a:pPr>
            <a:r>
              <a:rPr dirty="0" sz="2400" spc="-140">
                <a:latin typeface="Times New Roman"/>
                <a:cs typeface="Times New Roman"/>
              </a:rPr>
              <a:t>v</a:t>
            </a:r>
            <a:r>
              <a:rPr dirty="0" baseline="-20833" sz="2400" spc="-7">
                <a:latin typeface="Times New Roman"/>
                <a:cs typeface="Times New Roman"/>
              </a:rPr>
              <a:t>i</a:t>
            </a:r>
            <a:endParaRPr baseline="-20833" sz="2400">
              <a:latin typeface="Times New Roman"/>
              <a:cs typeface="Times New Roman"/>
            </a:endParaRPr>
          </a:p>
          <a:p>
            <a:pPr marL="12700">
              <a:lnSpc>
                <a:spcPts val="2730"/>
              </a:lnSpc>
            </a:pPr>
            <a:r>
              <a:rPr dirty="0" sz="2400">
                <a:latin typeface="宋体"/>
                <a:cs typeface="宋体"/>
              </a:rPr>
              <a:t>-</a:t>
            </a:r>
            <a:endParaRPr sz="2400">
              <a:latin typeface="宋体"/>
              <a:cs typeface="宋体"/>
            </a:endParaRPr>
          </a:p>
        </p:txBody>
      </p:sp>
      <p:sp>
        <p:nvSpPr>
          <p:cNvPr id="95" name="object 95"/>
          <p:cNvSpPr/>
          <p:nvPr/>
        </p:nvSpPr>
        <p:spPr>
          <a:xfrm>
            <a:off x="8941307" y="2779775"/>
            <a:ext cx="253365" cy="251460"/>
          </a:xfrm>
          <a:custGeom>
            <a:avLst/>
            <a:gdLst/>
            <a:ahLst/>
            <a:cxnLst/>
            <a:rect l="l" t="t" r="r" b="b"/>
            <a:pathLst>
              <a:path w="253365" h="251460">
                <a:moveTo>
                  <a:pt x="126491" y="251459"/>
                </a:moveTo>
                <a:lnTo>
                  <a:pt x="62540" y="234244"/>
                </a:lnTo>
                <a:lnTo>
                  <a:pt x="17215" y="188919"/>
                </a:lnTo>
                <a:lnTo>
                  <a:pt x="0" y="124967"/>
                </a:lnTo>
                <a:lnTo>
                  <a:pt x="4501" y="91898"/>
                </a:lnTo>
                <a:lnTo>
                  <a:pt x="36957" y="36766"/>
                </a:lnTo>
                <a:lnTo>
                  <a:pt x="92780" y="4494"/>
                </a:lnTo>
                <a:lnTo>
                  <a:pt x="126491" y="0"/>
                </a:lnTo>
                <a:lnTo>
                  <a:pt x="160203" y="4494"/>
                </a:lnTo>
                <a:lnTo>
                  <a:pt x="216026" y="36766"/>
                </a:lnTo>
                <a:lnTo>
                  <a:pt x="248482" y="91898"/>
                </a:lnTo>
                <a:lnTo>
                  <a:pt x="252983" y="124967"/>
                </a:lnTo>
                <a:lnTo>
                  <a:pt x="248482" y="158679"/>
                </a:lnTo>
                <a:lnTo>
                  <a:pt x="216026" y="214502"/>
                </a:lnTo>
                <a:lnTo>
                  <a:pt x="160203" y="246958"/>
                </a:lnTo>
                <a:lnTo>
                  <a:pt x="126491" y="25145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6" name="object 96"/>
          <p:cNvSpPr/>
          <p:nvPr/>
        </p:nvSpPr>
        <p:spPr>
          <a:xfrm>
            <a:off x="8932164" y="2769107"/>
            <a:ext cx="271780" cy="271780"/>
          </a:xfrm>
          <a:custGeom>
            <a:avLst/>
            <a:gdLst/>
            <a:ahLst/>
            <a:cxnLst/>
            <a:rect l="l" t="t" r="r" b="b"/>
            <a:pathLst>
              <a:path w="271779" h="271780">
                <a:moveTo>
                  <a:pt x="149352" y="271272"/>
                </a:moveTo>
                <a:lnTo>
                  <a:pt x="121920" y="271272"/>
                </a:lnTo>
                <a:lnTo>
                  <a:pt x="108204" y="268224"/>
                </a:lnTo>
                <a:lnTo>
                  <a:pt x="71628" y="256032"/>
                </a:lnTo>
                <a:lnTo>
                  <a:pt x="39624" y="231648"/>
                </a:lnTo>
                <a:lnTo>
                  <a:pt x="32004" y="222504"/>
                </a:lnTo>
                <a:lnTo>
                  <a:pt x="22859" y="211836"/>
                </a:lnTo>
                <a:lnTo>
                  <a:pt x="6096" y="176784"/>
                </a:lnTo>
                <a:lnTo>
                  <a:pt x="0" y="137160"/>
                </a:lnTo>
                <a:lnTo>
                  <a:pt x="0" y="121920"/>
                </a:lnTo>
                <a:lnTo>
                  <a:pt x="3048" y="109728"/>
                </a:lnTo>
                <a:lnTo>
                  <a:pt x="6096" y="96012"/>
                </a:lnTo>
                <a:lnTo>
                  <a:pt x="22859" y="60960"/>
                </a:lnTo>
                <a:lnTo>
                  <a:pt x="48768" y="32004"/>
                </a:lnTo>
                <a:lnTo>
                  <a:pt x="82296" y="10668"/>
                </a:lnTo>
                <a:lnTo>
                  <a:pt x="135636" y="0"/>
                </a:lnTo>
                <a:lnTo>
                  <a:pt x="163068" y="3048"/>
                </a:lnTo>
                <a:lnTo>
                  <a:pt x="175260" y="6096"/>
                </a:lnTo>
                <a:lnTo>
                  <a:pt x="187452" y="10668"/>
                </a:lnTo>
                <a:lnTo>
                  <a:pt x="199643" y="16764"/>
                </a:lnTo>
                <a:lnTo>
                  <a:pt x="204977" y="19812"/>
                </a:lnTo>
                <a:lnTo>
                  <a:pt x="123444" y="19812"/>
                </a:lnTo>
                <a:lnTo>
                  <a:pt x="112775" y="21336"/>
                </a:lnTo>
                <a:lnTo>
                  <a:pt x="70104" y="39624"/>
                </a:lnTo>
                <a:lnTo>
                  <a:pt x="39624" y="70104"/>
                </a:lnTo>
                <a:lnTo>
                  <a:pt x="21336" y="112776"/>
                </a:lnTo>
                <a:lnTo>
                  <a:pt x="19812" y="123444"/>
                </a:lnTo>
                <a:lnTo>
                  <a:pt x="19812" y="147828"/>
                </a:lnTo>
                <a:lnTo>
                  <a:pt x="21336" y="158496"/>
                </a:lnTo>
                <a:lnTo>
                  <a:pt x="24384" y="170688"/>
                </a:lnTo>
                <a:lnTo>
                  <a:pt x="27432" y="181356"/>
                </a:lnTo>
                <a:lnTo>
                  <a:pt x="33528" y="190500"/>
                </a:lnTo>
                <a:lnTo>
                  <a:pt x="38100" y="201168"/>
                </a:lnTo>
                <a:lnTo>
                  <a:pt x="79248" y="237744"/>
                </a:lnTo>
                <a:lnTo>
                  <a:pt x="135636" y="252984"/>
                </a:lnTo>
                <a:lnTo>
                  <a:pt x="203835" y="252984"/>
                </a:lnTo>
                <a:lnTo>
                  <a:pt x="201168" y="254508"/>
                </a:lnTo>
                <a:lnTo>
                  <a:pt x="188976" y="260604"/>
                </a:lnTo>
                <a:lnTo>
                  <a:pt x="176783" y="265176"/>
                </a:lnTo>
                <a:lnTo>
                  <a:pt x="149352" y="271272"/>
                </a:lnTo>
                <a:close/>
              </a:path>
              <a:path w="271779" h="271780">
                <a:moveTo>
                  <a:pt x="203835" y="252984"/>
                </a:moveTo>
                <a:lnTo>
                  <a:pt x="135636" y="252984"/>
                </a:lnTo>
                <a:lnTo>
                  <a:pt x="146304" y="251460"/>
                </a:lnTo>
                <a:lnTo>
                  <a:pt x="158495" y="249936"/>
                </a:lnTo>
                <a:lnTo>
                  <a:pt x="179831" y="243840"/>
                </a:lnTo>
                <a:lnTo>
                  <a:pt x="190500" y="239268"/>
                </a:lnTo>
                <a:lnTo>
                  <a:pt x="199643" y="233172"/>
                </a:lnTo>
                <a:lnTo>
                  <a:pt x="208788" y="225552"/>
                </a:lnTo>
                <a:lnTo>
                  <a:pt x="217931" y="219456"/>
                </a:lnTo>
                <a:lnTo>
                  <a:pt x="246888" y="170688"/>
                </a:lnTo>
                <a:lnTo>
                  <a:pt x="251459" y="147828"/>
                </a:lnTo>
                <a:lnTo>
                  <a:pt x="251459" y="124968"/>
                </a:lnTo>
                <a:lnTo>
                  <a:pt x="249936" y="112776"/>
                </a:lnTo>
                <a:lnTo>
                  <a:pt x="243840" y="91440"/>
                </a:lnTo>
                <a:lnTo>
                  <a:pt x="237743" y="80772"/>
                </a:lnTo>
                <a:lnTo>
                  <a:pt x="233172" y="71628"/>
                </a:lnTo>
                <a:lnTo>
                  <a:pt x="192024" y="33528"/>
                </a:lnTo>
                <a:lnTo>
                  <a:pt x="147828" y="19812"/>
                </a:lnTo>
                <a:lnTo>
                  <a:pt x="204977" y="19812"/>
                </a:lnTo>
                <a:lnTo>
                  <a:pt x="210311" y="22860"/>
                </a:lnTo>
                <a:lnTo>
                  <a:pt x="220980" y="30480"/>
                </a:lnTo>
                <a:lnTo>
                  <a:pt x="231648" y="39624"/>
                </a:lnTo>
                <a:lnTo>
                  <a:pt x="239268" y="48768"/>
                </a:lnTo>
                <a:lnTo>
                  <a:pt x="248411" y="59436"/>
                </a:lnTo>
                <a:lnTo>
                  <a:pt x="254507" y="71628"/>
                </a:lnTo>
                <a:lnTo>
                  <a:pt x="260604" y="82296"/>
                </a:lnTo>
                <a:lnTo>
                  <a:pt x="265176" y="94488"/>
                </a:lnTo>
                <a:lnTo>
                  <a:pt x="268224" y="108204"/>
                </a:lnTo>
                <a:lnTo>
                  <a:pt x="271272" y="135636"/>
                </a:lnTo>
                <a:lnTo>
                  <a:pt x="268224" y="163068"/>
                </a:lnTo>
                <a:lnTo>
                  <a:pt x="265176" y="175260"/>
                </a:lnTo>
                <a:lnTo>
                  <a:pt x="260604" y="188976"/>
                </a:lnTo>
                <a:lnTo>
                  <a:pt x="254507" y="199644"/>
                </a:lnTo>
                <a:lnTo>
                  <a:pt x="248411" y="211836"/>
                </a:lnTo>
                <a:lnTo>
                  <a:pt x="240792" y="222504"/>
                </a:lnTo>
                <a:lnTo>
                  <a:pt x="222504" y="240792"/>
                </a:lnTo>
                <a:lnTo>
                  <a:pt x="211836" y="248412"/>
                </a:lnTo>
                <a:lnTo>
                  <a:pt x="203835" y="25298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7" name="object 97"/>
          <p:cNvSpPr/>
          <p:nvPr/>
        </p:nvSpPr>
        <p:spPr>
          <a:xfrm>
            <a:off x="8941307" y="2905505"/>
            <a:ext cx="250190" cy="0"/>
          </a:xfrm>
          <a:custGeom>
            <a:avLst/>
            <a:gdLst/>
            <a:ahLst/>
            <a:cxnLst/>
            <a:rect l="l" t="t" r="r" b="b"/>
            <a:pathLst>
              <a:path w="250190" h="0">
                <a:moveTo>
                  <a:pt x="0" y="0"/>
                </a:moveTo>
                <a:lnTo>
                  <a:pt x="249936" y="0"/>
                </a:lnTo>
              </a:path>
            </a:pathLst>
          </a:custGeom>
          <a:ln w="22859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8" name="object 98"/>
          <p:cNvSpPr txBox="1"/>
          <p:nvPr/>
        </p:nvSpPr>
        <p:spPr>
          <a:xfrm>
            <a:off x="6791986" y="5296940"/>
            <a:ext cx="1626235" cy="4889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800" spc="-30">
                <a:latin typeface="Times New Roman"/>
                <a:cs typeface="Times New Roman"/>
              </a:rPr>
              <a:t>v</a:t>
            </a:r>
            <a:r>
              <a:rPr dirty="0" baseline="-21021" sz="2775" spc="-44">
                <a:latin typeface="Times New Roman"/>
                <a:cs typeface="Times New Roman"/>
              </a:rPr>
              <a:t>n  </a:t>
            </a:r>
            <a:r>
              <a:rPr dirty="0" sz="2800" spc="-1270" b="1">
                <a:latin typeface="Times New Roman"/>
                <a:cs typeface="Times New Roman"/>
              </a:rPr>
              <a:t></a:t>
            </a:r>
            <a:r>
              <a:rPr dirty="0" sz="2800" spc="-20" b="1">
                <a:latin typeface="Times New Roman"/>
                <a:cs typeface="Times New Roman"/>
              </a:rPr>
              <a:t> </a:t>
            </a:r>
            <a:r>
              <a:rPr dirty="0" sz="2800" spc="-30">
                <a:latin typeface="Times New Roman"/>
                <a:cs typeface="Times New Roman"/>
              </a:rPr>
              <a:t>v</a:t>
            </a:r>
            <a:r>
              <a:rPr dirty="0" baseline="-21021" sz="2775" spc="-44">
                <a:latin typeface="Times New Roman"/>
                <a:cs typeface="Times New Roman"/>
              </a:rPr>
              <a:t>p  </a:t>
            </a:r>
            <a:r>
              <a:rPr dirty="0" sz="2800" spc="10">
                <a:latin typeface="Times New Roman"/>
                <a:cs typeface="Times New Roman"/>
              </a:rPr>
              <a:t>=</a:t>
            </a:r>
            <a:r>
              <a:rPr dirty="0" sz="2800" spc="-395">
                <a:latin typeface="Times New Roman"/>
                <a:cs typeface="Times New Roman"/>
              </a:rPr>
              <a:t> </a:t>
            </a:r>
            <a:r>
              <a:rPr dirty="0" sz="2800" spc="20">
                <a:latin typeface="Times New Roman"/>
                <a:cs typeface="Times New Roman"/>
              </a:rPr>
              <a:t>0</a:t>
            </a:r>
            <a:r>
              <a:rPr dirty="0" sz="2800">
                <a:latin typeface="Times New Roman"/>
                <a:cs typeface="Times New Roman"/>
              </a:rPr>
              <a:t> 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99" name="object 99"/>
          <p:cNvSpPr txBox="1"/>
          <p:nvPr/>
        </p:nvSpPr>
        <p:spPr>
          <a:xfrm>
            <a:off x="6941534" y="5111547"/>
            <a:ext cx="1270000" cy="3130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744855" algn="l"/>
              </a:tabLst>
            </a:pPr>
            <a:r>
              <a:rPr dirty="0" sz="2000" b="1">
                <a:solidFill>
                  <a:srgbClr val="0000CC"/>
                </a:solidFill>
                <a:latin typeface="Microsoft JhengHei"/>
                <a:cs typeface="Microsoft JhengHei"/>
              </a:rPr>
              <a:t>虚短</a:t>
            </a:r>
            <a:r>
              <a:rPr dirty="0" sz="2000" b="1">
                <a:solidFill>
                  <a:srgbClr val="0000CC"/>
                </a:solidFill>
                <a:latin typeface="Microsoft JhengHei"/>
                <a:cs typeface="Microsoft JhengHei"/>
              </a:rPr>
              <a:t>	</a:t>
            </a:r>
            <a:r>
              <a:rPr dirty="0" baseline="1388" sz="3000" spc="30" b="1">
                <a:solidFill>
                  <a:srgbClr val="0000CC"/>
                </a:solidFill>
                <a:latin typeface="Microsoft JhengHei"/>
                <a:cs typeface="Microsoft JhengHei"/>
              </a:rPr>
              <a:t>虚</a:t>
            </a:r>
            <a:r>
              <a:rPr dirty="0" baseline="1388" sz="3000" b="1">
                <a:solidFill>
                  <a:srgbClr val="0000CC"/>
                </a:solidFill>
                <a:latin typeface="Microsoft JhengHei"/>
                <a:cs typeface="Microsoft JhengHei"/>
              </a:rPr>
              <a:t>断</a:t>
            </a:r>
            <a:endParaRPr baseline="1388" sz="3000">
              <a:latin typeface="Microsoft JhengHei"/>
              <a:cs typeface="Microsoft JhengHei"/>
            </a:endParaRPr>
          </a:p>
        </p:txBody>
      </p:sp>
      <p:sp>
        <p:nvSpPr>
          <p:cNvPr id="100" name="object 100"/>
          <p:cNvSpPr/>
          <p:nvPr/>
        </p:nvSpPr>
        <p:spPr>
          <a:xfrm>
            <a:off x="7436453" y="6152292"/>
            <a:ext cx="332740" cy="0"/>
          </a:xfrm>
          <a:custGeom>
            <a:avLst/>
            <a:gdLst/>
            <a:ahLst/>
            <a:cxnLst/>
            <a:rect l="l" t="t" r="r" b="b"/>
            <a:pathLst>
              <a:path w="332740" h="0">
                <a:moveTo>
                  <a:pt x="0" y="0"/>
                </a:moveTo>
                <a:lnTo>
                  <a:pt x="332327" y="0"/>
                </a:lnTo>
              </a:path>
            </a:pathLst>
          </a:custGeom>
          <a:ln w="1744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1" name="object 101"/>
          <p:cNvSpPr/>
          <p:nvPr/>
        </p:nvSpPr>
        <p:spPr>
          <a:xfrm>
            <a:off x="8407813" y="6152292"/>
            <a:ext cx="401320" cy="0"/>
          </a:xfrm>
          <a:custGeom>
            <a:avLst/>
            <a:gdLst/>
            <a:ahLst/>
            <a:cxnLst/>
            <a:rect l="l" t="t" r="r" b="b"/>
            <a:pathLst>
              <a:path w="401320" h="0">
                <a:moveTo>
                  <a:pt x="0" y="0"/>
                </a:moveTo>
                <a:lnTo>
                  <a:pt x="401288" y="0"/>
                </a:lnTo>
              </a:path>
            </a:pathLst>
          </a:custGeom>
          <a:ln w="1744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2" name="object 102"/>
          <p:cNvSpPr txBox="1"/>
          <p:nvPr/>
        </p:nvSpPr>
        <p:spPr>
          <a:xfrm>
            <a:off x="6830059" y="6140196"/>
            <a:ext cx="180340" cy="2413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500" spc="-45">
                <a:latin typeface="Times New Roman"/>
                <a:cs typeface="Times New Roman"/>
              </a:rPr>
              <a:t>v</a:t>
            </a:r>
            <a:r>
              <a:rPr dirty="0" sz="1500" spc="5">
                <a:latin typeface="Times New Roman"/>
                <a:cs typeface="Times New Roman"/>
              </a:rPr>
              <a:t>f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103" name="object 103"/>
          <p:cNvSpPr txBox="1"/>
          <p:nvPr/>
        </p:nvSpPr>
        <p:spPr>
          <a:xfrm>
            <a:off x="6621271" y="5910580"/>
            <a:ext cx="248920" cy="4089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600" spc="-125">
                <a:latin typeface="Times New Roman"/>
                <a:cs typeface="Times New Roman"/>
              </a:rPr>
              <a:t>A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104" name="object 104"/>
          <p:cNvSpPr txBox="1"/>
          <p:nvPr/>
        </p:nvSpPr>
        <p:spPr>
          <a:xfrm>
            <a:off x="7459471" y="6168135"/>
            <a:ext cx="242570" cy="4603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600" spc="-20">
                <a:latin typeface="Times New Roman"/>
                <a:cs typeface="Times New Roman"/>
              </a:rPr>
              <a:t>v</a:t>
            </a:r>
            <a:r>
              <a:rPr dirty="0" baseline="-25925" sz="2250" spc="7">
                <a:latin typeface="Times New Roman"/>
                <a:cs typeface="Times New Roman"/>
              </a:rPr>
              <a:t>i</a:t>
            </a:r>
            <a:endParaRPr baseline="-25925" sz="2250">
              <a:latin typeface="Times New Roman"/>
              <a:cs typeface="Times New Roman"/>
            </a:endParaRPr>
          </a:p>
        </p:txBody>
      </p:sp>
      <p:sp>
        <p:nvSpPr>
          <p:cNvPr id="105" name="object 105"/>
          <p:cNvSpPr txBox="1"/>
          <p:nvPr/>
        </p:nvSpPr>
        <p:spPr>
          <a:xfrm>
            <a:off x="8437435" y="6168135"/>
            <a:ext cx="332105" cy="4603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600" spc="-90">
                <a:latin typeface="Times New Roman"/>
                <a:cs typeface="Times New Roman"/>
              </a:rPr>
              <a:t>R</a:t>
            </a:r>
            <a:r>
              <a:rPr dirty="0" baseline="-25925" sz="2250" spc="15">
                <a:latin typeface="Times New Roman"/>
                <a:cs typeface="Times New Roman"/>
              </a:rPr>
              <a:t>1</a:t>
            </a:r>
            <a:endParaRPr baseline="-25925" sz="2250">
              <a:latin typeface="Times New Roman"/>
              <a:cs typeface="Times New Roman"/>
            </a:endParaRPr>
          </a:p>
        </p:txBody>
      </p:sp>
      <p:sp>
        <p:nvSpPr>
          <p:cNvPr id="106" name="object 106"/>
          <p:cNvSpPr txBox="1"/>
          <p:nvPr/>
        </p:nvSpPr>
        <p:spPr>
          <a:xfrm>
            <a:off x="7131811" y="5688076"/>
            <a:ext cx="590550" cy="6311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baseline="-37393" sz="3900" spc="-1732">
                <a:latin typeface="Times New Roman"/>
                <a:cs typeface="Times New Roman"/>
              </a:rPr>
              <a:t></a:t>
            </a:r>
            <a:r>
              <a:rPr dirty="0" baseline="-37393" sz="3900" spc="322">
                <a:latin typeface="Times New Roman"/>
                <a:cs typeface="Times New Roman"/>
              </a:rPr>
              <a:t> </a:t>
            </a:r>
            <a:r>
              <a:rPr dirty="0" sz="2600" spc="-10">
                <a:latin typeface="Times New Roman"/>
                <a:cs typeface="Times New Roman"/>
              </a:rPr>
              <a:t>v</a:t>
            </a:r>
            <a:r>
              <a:rPr dirty="0" baseline="-25925" sz="2250" spc="-15">
                <a:latin typeface="Times New Roman"/>
                <a:cs typeface="Times New Roman"/>
              </a:rPr>
              <a:t>o</a:t>
            </a:r>
            <a:endParaRPr baseline="-25925" sz="2250">
              <a:latin typeface="Times New Roman"/>
              <a:cs typeface="Times New Roman"/>
            </a:endParaRPr>
          </a:p>
        </p:txBody>
      </p:sp>
      <p:sp>
        <p:nvSpPr>
          <p:cNvPr id="107" name="object 107"/>
          <p:cNvSpPr txBox="1"/>
          <p:nvPr/>
        </p:nvSpPr>
        <p:spPr>
          <a:xfrm>
            <a:off x="7848538" y="5910580"/>
            <a:ext cx="891540" cy="4089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600" spc="-1155">
                <a:latin typeface="Times New Roman"/>
                <a:cs typeface="Times New Roman"/>
              </a:rPr>
              <a:t></a:t>
            </a:r>
            <a:r>
              <a:rPr dirty="0" sz="2600" spc="120">
                <a:latin typeface="Times New Roman"/>
                <a:cs typeface="Times New Roman"/>
              </a:rPr>
              <a:t> </a:t>
            </a:r>
            <a:r>
              <a:rPr dirty="0" sz="2600" spc="-1155">
                <a:latin typeface="Times New Roman"/>
                <a:cs typeface="Times New Roman"/>
              </a:rPr>
              <a:t></a:t>
            </a:r>
            <a:r>
              <a:rPr dirty="0" sz="2600" spc="190">
                <a:latin typeface="Times New Roman"/>
                <a:cs typeface="Times New Roman"/>
              </a:rPr>
              <a:t> </a:t>
            </a:r>
            <a:r>
              <a:rPr dirty="0" baseline="37393" sz="3900" spc="-22">
                <a:latin typeface="Times New Roman"/>
                <a:cs typeface="Times New Roman"/>
              </a:rPr>
              <a:t>R</a:t>
            </a:r>
            <a:r>
              <a:rPr dirty="0" baseline="38888" sz="2250" spc="-22">
                <a:latin typeface="Times New Roman"/>
                <a:cs typeface="Times New Roman"/>
              </a:rPr>
              <a:t>f</a:t>
            </a:r>
            <a:endParaRPr baseline="38888" sz="2250">
              <a:latin typeface="Times New Roman"/>
              <a:cs typeface="Times New Roman"/>
            </a:endParaRPr>
          </a:p>
        </p:txBody>
      </p:sp>
      <p:sp>
        <p:nvSpPr>
          <p:cNvPr id="108" name="object 108"/>
          <p:cNvSpPr txBox="1"/>
          <p:nvPr/>
        </p:nvSpPr>
        <p:spPr>
          <a:xfrm>
            <a:off x="1497012" y="4654153"/>
            <a:ext cx="2476500" cy="3733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 spc="20">
                <a:solidFill>
                  <a:srgbClr val="FF0000"/>
                </a:solidFill>
                <a:latin typeface="宋体"/>
                <a:cs typeface="宋体"/>
              </a:rPr>
              <a:t>信</a:t>
            </a:r>
            <a:r>
              <a:rPr dirty="0" sz="2400">
                <a:solidFill>
                  <a:srgbClr val="FF0000"/>
                </a:solidFill>
                <a:latin typeface="宋体"/>
                <a:cs typeface="宋体"/>
              </a:rPr>
              <a:t>号</a:t>
            </a:r>
            <a:r>
              <a:rPr dirty="0" sz="2400" spc="20">
                <a:solidFill>
                  <a:srgbClr val="FF0000"/>
                </a:solidFill>
                <a:latin typeface="宋体"/>
                <a:cs typeface="宋体"/>
              </a:rPr>
              <a:t>从</a:t>
            </a:r>
            <a:r>
              <a:rPr dirty="0" sz="2400">
                <a:solidFill>
                  <a:srgbClr val="FF0000"/>
                </a:solidFill>
                <a:latin typeface="宋体"/>
                <a:cs typeface="宋体"/>
              </a:rPr>
              <a:t>同</a:t>
            </a:r>
            <a:r>
              <a:rPr dirty="0" sz="2400" spc="20">
                <a:solidFill>
                  <a:srgbClr val="FF0000"/>
                </a:solidFill>
                <a:latin typeface="宋体"/>
                <a:cs typeface="宋体"/>
              </a:rPr>
              <a:t>相</a:t>
            </a:r>
            <a:r>
              <a:rPr dirty="0" sz="2400">
                <a:solidFill>
                  <a:srgbClr val="FF0000"/>
                </a:solidFill>
                <a:latin typeface="宋体"/>
                <a:cs typeface="宋体"/>
              </a:rPr>
              <a:t>端</a:t>
            </a:r>
            <a:r>
              <a:rPr dirty="0" sz="2400" spc="20">
                <a:solidFill>
                  <a:srgbClr val="FF0000"/>
                </a:solidFill>
                <a:latin typeface="宋体"/>
                <a:cs typeface="宋体"/>
              </a:rPr>
              <a:t>输</a:t>
            </a:r>
            <a:r>
              <a:rPr dirty="0" sz="2400">
                <a:solidFill>
                  <a:srgbClr val="FF0000"/>
                </a:solidFill>
                <a:latin typeface="宋体"/>
                <a:cs typeface="宋体"/>
              </a:rPr>
              <a:t>入</a:t>
            </a:r>
            <a:endParaRPr sz="2400">
              <a:latin typeface="宋体"/>
              <a:cs typeface="宋体"/>
            </a:endParaRPr>
          </a:p>
        </p:txBody>
      </p:sp>
      <p:sp>
        <p:nvSpPr>
          <p:cNvPr id="109" name="object 109"/>
          <p:cNvSpPr txBox="1"/>
          <p:nvPr/>
        </p:nvSpPr>
        <p:spPr>
          <a:xfrm>
            <a:off x="6242748" y="4654153"/>
            <a:ext cx="2473325" cy="3733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>
                <a:solidFill>
                  <a:srgbClr val="FF0000"/>
                </a:solidFill>
                <a:latin typeface="宋体"/>
                <a:cs typeface="宋体"/>
              </a:rPr>
              <a:t>信</a:t>
            </a:r>
            <a:r>
              <a:rPr dirty="0" sz="2400" spc="20">
                <a:solidFill>
                  <a:srgbClr val="FF0000"/>
                </a:solidFill>
                <a:latin typeface="宋体"/>
                <a:cs typeface="宋体"/>
              </a:rPr>
              <a:t>号</a:t>
            </a:r>
            <a:r>
              <a:rPr dirty="0" sz="2400">
                <a:solidFill>
                  <a:srgbClr val="FF0000"/>
                </a:solidFill>
                <a:latin typeface="宋体"/>
                <a:cs typeface="宋体"/>
              </a:rPr>
              <a:t>从</a:t>
            </a:r>
            <a:r>
              <a:rPr dirty="0" sz="2400" spc="20">
                <a:solidFill>
                  <a:srgbClr val="FF0000"/>
                </a:solidFill>
                <a:latin typeface="宋体"/>
                <a:cs typeface="宋体"/>
              </a:rPr>
              <a:t>反</a:t>
            </a:r>
            <a:r>
              <a:rPr dirty="0" sz="2400">
                <a:solidFill>
                  <a:srgbClr val="FF0000"/>
                </a:solidFill>
                <a:latin typeface="宋体"/>
                <a:cs typeface="宋体"/>
              </a:rPr>
              <a:t>相</a:t>
            </a:r>
            <a:r>
              <a:rPr dirty="0" sz="2400" spc="20">
                <a:solidFill>
                  <a:srgbClr val="FF0000"/>
                </a:solidFill>
                <a:latin typeface="宋体"/>
                <a:cs typeface="宋体"/>
              </a:rPr>
              <a:t>端</a:t>
            </a:r>
            <a:r>
              <a:rPr dirty="0" sz="2400">
                <a:solidFill>
                  <a:srgbClr val="FF0000"/>
                </a:solidFill>
                <a:latin typeface="宋体"/>
                <a:cs typeface="宋体"/>
              </a:rPr>
              <a:t>输入</a:t>
            </a:r>
            <a:endParaRPr sz="2400">
              <a:latin typeface="宋体"/>
              <a:cs typeface="宋体"/>
            </a:endParaRPr>
          </a:p>
        </p:txBody>
      </p:sp>
      <p:sp>
        <p:nvSpPr>
          <p:cNvPr id="110" name="object 110"/>
          <p:cNvSpPr txBox="1"/>
          <p:nvPr/>
        </p:nvSpPr>
        <p:spPr>
          <a:xfrm>
            <a:off x="7357398" y="3913472"/>
            <a:ext cx="1350645" cy="3638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865"/>
              </a:lnSpc>
            </a:pPr>
            <a:r>
              <a:rPr dirty="0" baseline="10416" sz="3600" spc="82">
                <a:latin typeface="Times New Roman"/>
                <a:cs typeface="Times New Roman"/>
              </a:rPr>
              <a:t>R'</a:t>
            </a:r>
            <a:r>
              <a:rPr dirty="0" sz="2000" spc="55" b="1">
                <a:latin typeface="Microsoft JhengHei"/>
                <a:cs typeface="Microsoft JhengHei"/>
              </a:rPr>
              <a:t>平衡电阻</a:t>
            </a:r>
            <a:endParaRPr sz="2000">
              <a:latin typeface="Microsoft JhengHei"/>
              <a:cs typeface="Microsoft JhengHei"/>
            </a:endParaRPr>
          </a:p>
        </p:txBody>
      </p:sp>
      <p:sp>
        <p:nvSpPr>
          <p:cNvPr id="111" name="object 111"/>
          <p:cNvSpPr txBox="1"/>
          <p:nvPr/>
        </p:nvSpPr>
        <p:spPr>
          <a:xfrm>
            <a:off x="9208946" y="6793995"/>
            <a:ext cx="172085" cy="1866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 spc="-50">
                <a:solidFill>
                  <a:srgbClr val="898989"/>
                </a:solidFill>
                <a:latin typeface="Times New Roman"/>
                <a:cs typeface="Times New Roman"/>
              </a:rPr>
              <a:t>1</a:t>
            </a:r>
            <a:r>
              <a:rPr dirty="0" sz="1200">
                <a:solidFill>
                  <a:srgbClr val="898989"/>
                </a:solidFill>
                <a:latin typeface="Times New Roman"/>
                <a:cs typeface="Times New Roman"/>
              </a:rPr>
              <a:t>1</a:t>
            </a:r>
            <a:endParaRPr sz="1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49256" y="780946"/>
            <a:ext cx="3989070" cy="493395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90">
                <a:latin typeface="宋体"/>
                <a:cs typeface="宋体"/>
              </a:rPr>
              <a:t>2.3</a:t>
            </a:r>
            <a:r>
              <a:rPr dirty="0" spc="-760">
                <a:latin typeface="宋体"/>
                <a:cs typeface="宋体"/>
              </a:rPr>
              <a:t> </a:t>
            </a:r>
            <a:r>
              <a:rPr dirty="0" spc="15">
                <a:latin typeface="宋体"/>
                <a:cs typeface="宋体"/>
              </a:rPr>
              <a:t>基本线性运放电路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968500" y="1462087"/>
            <a:ext cx="1860550" cy="3733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>
                <a:solidFill>
                  <a:srgbClr val="0000CC"/>
                </a:solidFill>
                <a:latin typeface="宋体"/>
                <a:cs typeface="宋体"/>
              </a:rPr>
              <a:t>同</a:t>
            </a:r>
            <a:r>
              <a:rPr dirty="0" sz="2400" spc="20">
                <a:solidFill>
                  <a:srgbClr val="0000CC"/>
                </a:solidFill>
                <a:latin typeface="宋体"/>
                <a:cs typeface="宋体"/>
              </a:rPr>
              <a:t>相放</a:t>
            </a:r>
            <a:r>
              <a:rPr dirty="0" sz="2400">
                <a:solidFill>
                  <a:srgbClr val="0000CC"/>
                </a:solidFill>
                <a:latin typeface="宋体"/>
                <a:cs typeface="宋体"/>
              </a:rPr>
              <a:t>大电路</a:t>
            </a:r>
            <a:endParaRPr sz="2400">
              <a:latin typeface="宋体"/>
              <a:cs typeface="宋体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479539" y="1462087"/>
            <a:ext cx="1860550" cy="3733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>
                <a:solidFill>
                  <a:srgbClr val="0000CC"/>
                </a:solidFill>
                <a:latin typeface="宋体"/>
                <a:cs typeface="宋体"/>
              </a:rPr>
              <a:t>反</a:t>
            </a:r>
            <a:r>
              <a:rPr dirty="0" sz="2400" spc="20">
                <a:solidFill>
                  <a:srgbClr val="0000CC"/>
                </a:solidFill>
                <a:latin typeface="宋体"/>
                <a:cs typeface="宋体"/>
              </a:rPr>
              <a:t>相放</a:t>
            </a:r>
            <a:r>
              <a:rPr dirty="0" sz="2400">
                <a:solidFill>
                  <a:srgbClr val="0000CC"/>
                </a:solidFill>
                <a:latin typeface="宋体"/>
                <a:cs typeface="宋体"/>
              </a:rPr>
              <a:t>大电路</a:t>
            </a:r>
            <a:endParaRPr sz="2400">
              <a:latin typeface="宋体"/>
              <a:cs typeface="宋体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376677" y="2953511"/>
            <a:ext cx="0" cy="523240"/>
          </a:xfrm>
          <a:custGeom>
            <a:avLst/>
            <a:gdLst/>
            <a:ahLst/>
            <a:cxnLst/>
            <a:rect l="l" t="t" r="r" b="b"/>
            <a:pathLst>
              <a:path w="0" h="523239">
                <a:moveTo>
                  <a:pt x="0" y="0"/>
                </a:moveTo>
                <a:lnTo>
                  <a:pt x="0" y="522732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4104894" y="2700527"/>
            <a:ext cx="0" cy="765175"/>
          </a:xfrm>
          <a:custGeom>
            <a:avLst/>
            <a:gdLst/>
            <a:ahLst/>
            <a:cxnLst/>
            <a:rect l="l" t="t" r="r" b="b"/>
            <a:pathLst>
              <a:path w="0" h="765175">
                <a:moveTo>
                  <a:pt x="0" y="0"/>
                </a:moveTo>
                <a:lnTo>
                  <a:pt x="0" y="765048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2702814" y="2089404"/>
            <a:ext cx="0" cy="1165860"/>
          </a:xfrm>
          <a:custGeom>
            <a:avLst/>
            <a:gdLst/>
            <a:ahLst/>
            <a:cxnLst/>
            <a:rect l="l" t="t" r="r" b="b"/>
            <a:pathLst>
              <a:path w="0" h="1165860">
                <a:moveTo>
                  <a:pt x="0" y="0"/>
                </a:moveTo>
                <a:lnTo>
                  <a:pt x="0" y="116586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2692907" y="2072640"/>
            <a:ext cx="1087120" cy="660400"/>
          </a:xfrm>
          <a:custGeom>
            <a:avLst/>
            <a:gdLst/>
            <a:ahLst/>
            <a:cxnLst/>
            <a:rect l="l" t="t" r="r" b="b"/>
            <a:pathLst>
              <a:path w="1087120" h="660400">
                <a:moveTo>
                  <a:pt x="1066799" y="659891"/>
                </a:moveTo>
                <a:lnTo>
                  <a:pt x="0" y="33527"/>
                </a:lnTo>
                <a:lnTo>
                  <a:pt x="19811" y="0"/>
                </a:lnTo>
                <a:lnTo>
                  <a:pt x="1086611" y="626363"/>
                </a:lnTo>
                <a:lnTo>
                  <a:pt x="1066799" y="6598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2694432" y="2699003"/>
            <a:ext cx="1083945" cy="573405"/>
          </a:xfrm>
          <a:custGeom>
            <a:avLst/>
            <a:gdLst/>
            <a:ahLst/>
            <a:cxnLst/>
            <a:rect l="l" t="t" r="r" b="b"/>
            <a:pathLst>
              <a:path w="1083945" h="573404">
                <a:moveTo>
                  <a:pt x="16764" y="573024"/>
                </a:moveTo>
                <a:lnTo>
                  <a:pt x="0" y="537972"/>
                </a:lnTo>
                <a:lnTo>
                  <a:pt x="1066800" y="0"/>
                </a:lnTo>
                <a:lnTo>
                  <a:pt x="1083564" y="33528"/>
                </a:lnTo>
                <a:lnTo>
                  <a:pt x="16764" y="5730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2767409" y="2221706"/>
            <a:ext cx="205740" cy="9652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>
                <a:latin typeface="宋体"/>
                <a:cs typeface="宋体"/>
              </a:rPr>
              <a:t>+</a:t>
            </a:r>
            <a:endParaRPr sz="2400">
              <a:latin typeface="宋体"/>
              <a:cs typeface="宋体"/>
            </a:endParaRPr>
          </a:p>
          <a:p>
            <a:pPr marL="40005">
              <a:lnSpc>
                <a:spcPct val="100000"/>
              </a:lnSpc>
              <a:spcBef>
                <a:spcPts val="1780"/>
              </a:spcBef>
            </a:pPr>
            <a:r>
              <a:rPr dirty="0" sz="2400">
                <a:latin typeface="宋体"/>
                <a:cs typeface="宋体"/>
              </a:rPr>
              <a:t>-</a:t>
            </a:r>
            <a:endParaRPr sz="2400">
              <a:latin typeface="宋体"/>
              <a:cs typeface="宋体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255520" y="2390394"/>
            <a:ext cx="462280" cy="0"/>
          </a:xfrm>
          <a:custGeom>
            <a:avLst/>
            <a:gdLst/>
            <a:ahLst/>
            <a:cxnLst/>
            <a:rect l="l" t="t" r="r" b="b"/>
            <a:pathLst>
              <a:path w="462280" h="0">
                <a:moveTo>
                  <a:pt x="0" y="0"/>
                </a:moveTo>
                <a:lnTo>
                  <a:pt x="461771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354836" y="2390394"/>
            <a:ext cx="469900" cy="0"/>
          </a:xfrm>
          <a:custGeom>
            <a:avLst/>
            <a:gdLst/>
            <a:ahLst/>
            <a:cxnLst/>
            <a:rect l="l" t="t" r="r" b="b"/>
            <a:pathLst>
              <a:path w="469900" h="0">
                <a:moveTo>
                  <a:pt x="0" y="0"/>
                </a:moveTo>
                <a:lnTo>
                  <a:pt x="469391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2359151" y="2943606"/>
            <a:ext cx="355600" cy="0"/>
          </a:xfrm>
          <a:custGeom>
            <a:avLst/>
            <a:gdLst/>
            <a:ahLst/>
            <a:cxnLst/>
            <a:rect l="l" t="t" r="r" b="b"/>
            <a:pathLst>
              <a:path w="355600" h="0">
                <a:moveTo>
                  <a:pt x="0" y="0"/>
                </a:moveTo>
                <a:lnTo>
                  <a:pt x="355091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3770376" y="2705861"/>
            <a:ext cx="810895" cy="0"/>
          </a:xfrm>
          <a:custGeom>
            <a:avLst/>
            <a:gdLst/>
            <a:ahLst/>
            <a:cxnLst/>
            <a:rect l="l" t="t" r="r" b="b"/>
            <a:pathLst>
              <a:path w="810895" h="0">
                <a:moveTo>
                  <a:pt x="0" y="0"/>
                </a:moveTo>
                <a:lnTo>
                  <a:pt x="810767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260348" y="2308860"/>
            <a:ext cx="113030" cy="143510"/>
          </a:xfrm>
          <a:custGeom>
            <a:avLst/>
            <a:gdLst/>
            <a:ahLst/>
            <a:cxnLst/>
            <a:rect l="l" t="t" r="r" b="b"/>
            <a:pathLst>
              <a:path w="113030" h="143510">
                <a:moveTo>
                  <a:pt x="59436" y="1523"/>
                </a:moveTo>
                <a:lnTo>
                  <a:pt x="53339" y="1523"/>
                </a:lnTo>
                <a:lnTo>
                  <a:pt x="54864" y="0"/>
                </a:lnTo>
                <a:lnTo>
                  <a:pt x="57912" y="0"/>
                </a:lnTo>
                <a:lnTo>
                  <a:pt x="59436" y="1523"/>
                </a:lnTo>
                <a:close/>
              </a:path>
              <a:path w="113030" h="143510">
                <a:moveTo>
                  <a:pt x="70104" y="3047"/>
                </a:moveTo>
                <a:lnTo>
                  <a:pt x="42672" y="3047"/>
                </a:lnTo>
                <a:lnTo>
                  <a:pt x="44195" y="1523"/>
                </a:lnTo>
                <a:lnTo>
                  <a:pt x="68580" y="1523"/>
                </a:lnTo>
                <a:lnTo>
                  <a:pt x="70104" y="3047"/>
                </a:lnTo>
                <a:close/>
              </a:path>
              <a:path w="113030" h="143510">
                <a:moveTo>
                  <a:pt x="88391" y="13715"/>
                </a:moveTo>
                <a:lnTo>
                  <a:pt x="24384" y="13715"/>
                </a:lnTo>
                <a:lnTo>
                  <a:pt x="30480" y="9143"/>
                </a:lnTo>
                <a:lnTo>
                  <a:pt x="32004" y="7619"/>
                </a:lnTo>
                <a:lnTo>
                  <a:pt x="33528" y="7619"/>
                </a:lnTo>
                <a:lnTo>
                  <a:pt x="33528" y="6095"/>
                </a:lnTo>
                <a:lnTo>
                  <a:pt x="41148" y="3047"/>
                </a:lnTo>
                <a:lnTo>
                  <a:pt x="71628" y="3047"/>
                </a:lnTo>
                <a:lnTo>
                  <a:pt x="79248" y="6095"/>
                </a:lnTo>
                <a:lnTo>
                  <a:pt x="82296" y="9143"/>
                </a:lnTo>
                <a:lnTo>
                  <a:pt x="88391" y="13715"/>
                </a:lnTo>
                <a:close/>
              </a:path>
              <a:path w="113030" h="143510">
                <a:moveTo>
                  <a:pt x="105155" y="109727"/>
                </a:moveTo>
                <a:lnTo>
                  <a:pt x="7620" y="109727"/>
                </a:lnTo>
                <a:lnTo>
                  <a:pt x="7620" y="108203"/>
                </a:lnTo>
                <a:lnTo>
                  <a:pt x="3048" y="99059"/>
                </a:lnTo>
                <a:lnTo>
                  <a:pt x="3048" y="96011"/>
                </a:lnTo>
                <a:lnTo>
                  <a:pt x="0" y="86867"/>
                </a:lnTo>
                <a:lnTo>
                  <a:pt x="0" y="56387"/>
                </a:lnTo>
                <a:lnTo>
                  <a:pt x="3048" y="47243"/>
                </a:lnTo>
                <a:lnTo>
                  <a:pt x="3048" y="44195"/>
                </a:lnTo>
                <a:lnTo>
                  <a:pt x="7620" y="35051"/>
                </a:lnTo>
                <a:lnTo>
                  <a:pt x="7620" y="33527"/>
                </a:lnTo>
                <a:lnTo>
                  <a:pt x="9144" y="32003"/>
                </a:lnTo>
                <a:lnTo>
                  <a:pt x="13716" y="24383"/>
                </a:lnTo>
                <a:lnTo>
                  <a:pt x="21336" y="16763"/>
                </a:lnTo>
                <a:lnTo>
                  <a:pt x="21336" y="15239"/>
                </a:lnTo>
                <a:lnTo>
                  <a:pt x="22859" y="13715"/>
                </a:lnTo>
                <a:lnTo>
                  <a:pt x="89916" y="13715"/>
                </a:lnTo>
                <a:lnTo>
                  <a:pt x="91439" y="15239"/>
                </a:lnTo>
                <a:lnTo>
                  <a:pt x="91439" y="16763"/>
                </a:lnTo>
                <a:lnTo>
                  <a:pt x="97536" y="22859"/>
                </a:lnTo>
                <a:lnTo>
                  <a:pt x="99060" y="22859"/>
                </a:lnTo>
                <a:lnTo>
                  <a:pt x="99060" y="24383"/>
                </a:lnTo>
                <a:lnTo>
                  <a:pt x="103632" y="32003"/>
                </a:lnTo>
                <a:lnTo>
                  <a:pt x="105155" y="33527"/>
                </a:lnTo>
                <a:lnTo>
                  <a:pt x="105155" y="35051"/>
                </a:lnTo>
                <a:lnTo>
                  <a:pt x="106679" y="38099"/>
                </a:lnTo>
                <a:lnTo>
                  <a:pt x="53339" y="38099"/>
                </a:lnTo>
                <a:lnTo>
                  <a:pt x="55244" y="38480"/>
                </a:lnTo>
                <a:lnTo>
                  <a:pt x="51816" y="39623"/>
                </a:lnTo>
                <a:lnTo>
                  <a:pt x="52577" y="39623"/>
                </a:lnTo>
                <a:lnTo>
                  <a:pt x="48768" y="41147"/>
                </a:lnTo>
                <a:lnTo>
                  <a:pt x="45719" y="44195"/>
                </a:lnTo>
                <a:lnTo>
                  <a:pt x="46482" y="44195"/>
                </a:lnTo>
                <a:lnTo>
                  <a:pt x="44195" y="47243"/>
                </a:lnTo>
                <a:lnTo>
                  <a:pt x="44805" y="47243"/>
                </a:lnTo>
                <a:lnTo>
                  <a:pt x="42976" y="50291"/>
                </a:lnTo>
                <a:lnTo>
                  <a:pt x="42672" y="50291"/>
                </a:lnTo>
                <a:lnTo>
                  <a:pt x="41148" y="53339"/>
                </a:lnTo>
                <a:lnTo>
                  <a:pt x="41452" y="53339"/>
                </a:lnTo>
                <a:lnTo>
                  <a:pt x="40843" y="54863"/>
                </a:lnTo>
                <a:lnTo>
                  <a:pt x="39624" y="54863"/>
                </a:lnTo>
                <a:lnTo>
                  <a:pt x="38535" y="62483"/>
                </a:lnTo>
                <a:lnTo>
                  <a:pt x="38100" y="62483"/>
                </a:lnTo>
                <a:lnTo>
                  <a:pt x="38100" y="80771"/>
                </a:lnTo>
                <a:lnTo>
                  <a:pt x="38608" y="80771"/>
                </a:lnTo>
                <a:lnTo>
                  <a:pt x="39624" y="86867"/>
                </a:lnTo>
                <a:lnTo>
                  <a:pt x="40233" y="86867"/>
                </a:lnTo>
                <a:lnTo>
                  <a:pt x="42062" y="91439"/>
                </a:lnTo>
                <a:lnTo>
                  <a:pt x="41148" y="91439"/>
                </a:lnTo>
                <a:lnTo>
                  <a:pt x="45719" y="99059"/>
                </a:lnTo>
                <a:lnTo>
                  <a:pt x="48768" y="102107"/>
                </a:lnTo>
                <a:lnTo>
                  <a:pt x="52578" y="103631"/>
                </a:lnTo>
                <a:lnTo>
                  <a:pt x="51816" y="103631"/>
                </a:lnTo>
                <a:lnTo>
                  <a:pt x="55244" y="104774"/>
                </a:lnTo>
                <a:lnTo>
                  <a:pt x="53339" y="105155"/>
                </a:lnTo>
                <a:lnTo>
                  <a:pt x="106679" y="105155"/>
                </a:lnTo>
                <a:lnTo>
                  <a:pt x="105155" y="108203"/>
                </a:lnTo>
                <a:lnTo>
                  <a:pt x="105155" y="109727"/>
                </a:lnTo>
                <a:close/>
              </a:path>
              <a:path w="113030" h="143510">
                <a:moveTo>
                  <a:pt x="55244" y="38480"/>
                </a:moveTo>
                <a:lnTo>
                  <a:pt x="53339" y="38099"/>
                </a:lnTo>
                <a:lnTo>
                  <a:pt x="56387" y="38099"/>
                </a:lnTo>
                <a:lnTo>
                  <a:pt x="55244" y="38480"/>
                </a:lnTo>
                <a:close/>
              </a:path>
              <a:path w="113030" h="143510">
                <a:moveTo>
                  <a:pt x="55372" y="38506"/>
                </a:moveTo>
                <a:lnTo>
                  <a:pt x="55244" y="38480"/>
                </a:lnTo>
                <a:lnTo>
                  <a:pt x="56387" y="38099"/>
                </a:lnTo>
                <a:lnTo>
                  <a:pt x="55372" y="38506"/>
                </a:lnTo>
                <a:close/>
              </a:path>
              <a:path w="113030" h="143510">
                <a:moveTo>
                  <a:pt x="56387" y="38709"/>
                </a:moveTo>
                <a:lnTo>
                  <a:pt x="55372" y="38506"/>
                </a:lnTo>
                <a:lnTo>
                  <a:pt x="56387" y="38099"/>
                </a:lnTo>
                <a:lnTo>
                  <a:pt x="57403" y="38506"/>
                </a:lnTo>
                <a:lnTo>
                  <a:pt x="56387" y="38709"/>
                </a:lnTo>
                <a:close/>
              </a:path>
              <a:path w="113030" h="143510">
                <a:moveTo>
                  <a:pt x="57403" y="38506"/>
                </a:moveTo>
                <a:lnTo>
                  <a:pt x="56387" y="38099"/>
                </a:lnTo>
                <a:lnTo>
                  <a:pt x="57531" y="38480"/>
                </a:lnTo>
                <a:lnTo>
                  <a:pt x="57403" y="38506"/>
                </a:lnTo>
                <a:close/>
              </a:path>
              <a:path w="113030" h="143510">
                <a:moveTo>
                  <a:pt x="57531" y="38480"/>
                </a:moveTo>
                <a:lnTo>
                  <a:pt x="56387" y="38099"/>
                </a:lnTo>
                <a:lnTo>
                  <a:pt x="59436" y="38099"/>
                </a:lnTo>
                <a:lnTo>
                  <a:pt x="57531" y="38480"/>
                </a:lnTo>
                <a:close/>
              </a:path>
              <a:path w="113030" h="143510">
                <a:moveTo>
                  <a:pt x="107441" y="39623"/>
                </a:moveTo>
                <a:lnTo>
                  <a:pt x="60960" y="39623"/>
                </a:lnTo>
                <a:lnTo>
                  <a:pt x="57531" y="38480"/>
                </a:lnTo>
                <a:lnTo>
                  <a:pt x="59436" y="38099"/>
                </a:lnTo>
                <a:lnTo>
                  <a:pt x="106679" y="38099"/>
                </a:lnTo>
                <a:lnTo>
                  <a:pt x="107441" y="39623"/>
                </a:lnTo>
                <a:close/>
              </a:path>
              <a:path w="113030" h="143510">
                <a:moveTo>
                  <a:pt x="51816" y="39623"/>
                </a:moveTo>
                <a:lnTo>
                  <a:pt x="55244" y="38480"/>
                </a:lnTo>
                <a:lnTo>
                  <a:pt x="55372" y="38506"/>
                </a:lnTo>
                <a:lnTo>
                  <a:pt x="53339" y="39319"/>
                </a:lnTo>
                <a:lnTo>
                  <a:pt x="51816" y="39623"/>
                </a:lnTo>
                <a:close/>
              </a:path>
              <a:path w="113030" h="143510">
                <a:moveTo>
                  <a:pt x="60960" y="39623"/>
                </a:moveTo>
                <a:lnTo>
                  <a:pt x="59436" y="39319"/>
                </a:lnTo>
                <a:lnTo>
                  <a:pt x="57403" y="38506"/>
                </a:lnTo>
                <a:lnTo>
                  <a:pt x="57531" y="38480"/>
                </a:lnTo>
                <a:lnTo>
                  <a:pt x="60960" y="39623"/>
                </a:lnTo>
                <a:close/>
              </a:path>
              <a:path w="113030" h="143510">
                <a:moveTo>
                  <a:pt x="53339" y="39319"/>
                </a:moveTo>
                <a:lnTo>
                  <a:pt x="55372" y="38506"/>
                </a:lnTo>
                <a:lnTo>
                  <a:pt x="56387" y="38709"/>
                </a:lnTo>
                <a:lnTo>
                  <a:pt x="53339" y="39319"/>
                </a:lnTo>
                <a:close/>
              </a:path>
              <a:path w="113030" h="143510">
                <a:moveTo>
                  <a:pt x="59436" y="39319"/>
                </a:moveTo>
                <a:lnTo>
                  <a:pt x="56387" y="38709"/>
                </a:lnTo>
                <a:lnTo>
                  <a:pt x="57403" y="38506"/>
                </a:lnTo>
                <a:lnTo>
                  <a:pt x="59436" y="39319"/>
                </a:lnTo>
                <a:close/>
              </a:path>
              <a:path w="113030" h="143510">
                <a:moveTo>
                  <a:pt x="52577" y="39623"/>
                </a:moveTo>
                <a:lnTo>
                  <a:pt x="51816" y="39623"/>
                </a:lnTo>
                <a:lnTo>
                  <a:pt x="53339" y="39319"/>
                </a:lnTo>
                <a:lnTo>
                  <a:pt x="52577" y="39623"/>
                </a:lnTo>
                <a:close/>
              </a:path>
              <a:path w="113030" h="143510">
                <a:moveTo>
                  <a:pt x="109728" y="47243"/>
                </a:moveTo>
                <a:lnTo>
                  <a:pt x="68580" y="47243"/>
                </a:lnTo>
                <a:lnTo>
                  <a:pt x="64008" y="41147"/>
                </a:lnTo>
                <a:lnTo>
                  <a:pt x="59436" y="39319"/>
                </a:lnTo>
                <a:lnTo>
                  <a:pt x="60960" y="39623"/>
                </a:lnTo>
                <a:lnTo>
                  <a:pt x="107441" y="39623"/>
                </a:lnTo>
                <a:lnTo>
                  <a:pt x="109728" y="44195"/>
                </a:lnTo>
                <a:lnTo>
                  <a:pt x="109728" y="47243"/>
                </a:lnTo>
                <a:close/>
              </a:path>
              <a:path w="113030" h="143510">
                <a:moveTo>
                  <a:pt x="47105" y="43364"/>
                </a:moveTo>
                <a:lnTo>
                  <a:pt x="48768" y="41147"/>
                </a:lnTo>
                <a:lnTo>
                  <a:pt x="53339" y="39623"/>
                </a:lnTo>
                <a:lnTo>
                  <a:pt x="47105" y="43364"/>
                </a:lnTo>
                <a:close/>
              </a:path>
              <a:path w="113030" h="143510">
                <a:moveTo>
                  <a:pt x="65532" y="44195"/>
                </a:moveTo>
                <a:lnTo>
                  <a:pt x="59436" y="39623"/>
                </a:lnTo>
                <a:lnTo>
                  <a:pt x="64008" y="41147"/>
                </a:lnTo>
                <a:lnTo>
                  <a:pt x="65532" y="44195"/>
                </a:lnTo>
                <a:close/>
              </a:path>
              <a:path w="113030" h="143510">
                <a:moveTo>
                  <a:pt x="45719" y="44195"/>
                </a:moveTo>
                <a:lnTo>
                  <a:pt x="48768" y="41147"/>
                </a:lnTo>
                <a:lnTo>
                  <a:pt x="47105" y="43364"/>
                </a:lnTo>
                <a:lnTo>
                  <a:pt x="45719" y="44195"/>
                </a:lnTo>
                <a:close/>
              </a:path>
              <a:path w="113030" h="143510">
                <a:moveTo>
                  <a:pt x="46482" y="44195"/>
                </a:moveTo>
                <a:lnTo>
                  <a:pt x="45719" y="44195"/>
                </a:lnTo>
                <a:lnTo>
                  <a:pt x="47105" y="43364"/>
                </a:lnTo>
                <a:lnTo>
                  <a:pt x="46482" y="44195"/>
                </a:lnTo>
                <a:close/>
              </a:path>
              <a:path w="113030" h="143510">
                <a:moveTo>
                  <a:pt x="44805" y="47243"/>
                </a:moveTo>
                <a:lnTo>
                  <a:pt x="44195" y="47243"/>
                </a:lnTo>
                <a:lnTo>
                  <a:pt x="45719" y="45719"/>
                </a:lnTo>
                <a:lnTo>
                  <a:pt x="44805" y="47243"/>
                </a:lnTo>
                <a:close/>
              </a:path>
              <a:path w="113030" h="143510">
                <a:moveTo>
                  <a:pt x="70713" y="51815"/>
                </a:moveTo>
                <a:lnTo>
                  <a:pt x="67056" y="45719"/>
                </a:lnTo>
                <a:lnTo>
                  <a:pt x="68580" y="47243"/>
                </a:lnTo>
                <a:lnTo>
                  <a:pt x="109728" y="47243"/>
                </a:lnTo>
                <a:lnTo>
                  <a:pt x="110744" y="50291"/>
                </a:lnTo>
                <a:lnTo>
                  <a:pt x="70104" y="50291"/>
                </a:lnTo>
                <a:lnTo>
                  <a:pt x="70713" y="51815"/>
                </a:lnTo>
                <a:close/>
              </a:path>
              <a:path w="113030" h="143510">
                <a:moveTo>
                  <a:pt x="41148" y="53339"/>
                </a:moveTo>
                <a:lnTo>
                  <a:pt x="42672" y="50291"/>
                </a:lnTo>
                <a:lnTo>
                  <a:pt x="42062" y="51815"/>
                </a:lnTo>
                <a:lnTo>
                  <a:pt x="41148" y="53339"/>
                </a:lnTo>
                <a:close/>
              </a:path>
              <a:path w="113030" h="143510">
                <a:moveTo>
                  <a:pt x="42062" y="51815"/>
                </a:moveTo>
                <a:lnTo>
                  <a:pt x="42672" y="50291"/>
                </a:lnTo>
                <a:lnTo>
                  <a:pt x="42976" y="50291"/>
                </a:lnTo>
                <a:lnTo>
                  <a:pt x="42062" y="51815"/>
                </a:lnTo>
                <a:close/>
              </a:path>
              <a:path w="113030" h="143510">
                <a:moveTo>
                  <a:pt x="71628" y="53339"/>
                </a:moveTo>
                <a:lnTo>
                  <a:pt x="70713" y="51815"/>
                </a:lnTo>
                <a:lnTo>
                  <a:pt x="70104" y="50291"/>
                </a:lnTo>
                <a:lnTo>
                  <a:pt x="71628" y="53339"/>
                </a:lnTo>
                <a:close/>
              </a:path>
              <a:path w="113030" h="143510">
                <a:moveTo>
                  <a:pt x="111759" y="53339"/>
                </a:moveTo>
                <a:lnTo>
                  <a:pt x="71628" y="53339"/>
                </a:lnTo>
                <a:lnTo>
                  <a:pt x="70104" y="50291"/>
                </a:lnTo>
                <a:lnTo>
                  <a:pt x="110744" y="50291"/>
                </a:lnTo>
                <a:lnTo>
                  <a:pt x="111759" y="53339"/>
                </a:lnTo>
                <a:close/>
              </a:path>
              <a:path w="113030" h="143510">
                <a:moveTo>
                  <a:pt x="41452" y="53339"/>
                </a:moveTo>
                <a:lnTo>
                  <a:pt x="41148" y="53339"/>
                </a:lnTo>
                <a:lnTo>
                  <a:pt x="42062" y="51815"/>
                </a:lnTo>
                <a:lnTo>
                  <a:pt x="41452" y="53339"/>
                </a:lnTo>
                <a:close/>
              </a:path>
              <a:path w="113030" h="143510">
                <a:moveTo>
                  <a:pt x="73152" y="57911"/>
                </a:moveTo>
                <a:lnTo>
                  <a:pt x="70713" y="51815"/>
                </a:lnTo>
                <a:lnTo>
                  <a:pt x="71628" y="53339"/>
                </a:lnTo>
                <a:lnTo>
                  <a:pt x="111759" y="53339"/>
                </a:lnTo>
                <a:lnTo>
                  <a:pt x="112268" y="54863"/>
                </a:lnTo>
                <a:lnTo>
                  <a:pt x="73152" y="54863"/>
                </a:lnTo>
                <a:lnTo>
                  <a:pt x="73152" y="57911"/>
                </a:lnTo>
                <a:close/>
              </a:path>
              <a:path w="113030" h="143510">
                <a:moveTo>
                  <a:pt x="39624" y="57911"/>
                </a:moveTo>
                <a:lnTo>
                  <a:pt x="39624" y="54863"/>
                </a:lnTo>
                <a:lnTo>
                  <a:pt x="40843" y="54863"/>
                </a:lnTo>
                <a:lnTo>
                  <a:pt x="39624" y="57911"/>
                </a:lnTo>
                <a:close/>
              </a:path>
              <a:path w="113030" h="143510">
                <a:moveTo>
                  <a:pt x="74676" y="65531"/>
                </a:moveTo>
                <a:lnTo>
                  <a:pt x="73152" y="54863"/>
                </a:lnTo>
                <a:lnTo>
                  <a:pt x="112268" y="54863"/>
                </a:lnTo>
                <a:lnTo>
                  <a:pt x="112775" y="56387"/>
                </a:lnTo>
                <a:lnTo>
                  <a:pt x="112775" y="62483"/>
                </a:lnTo>
                <a:lnTo>
                  <a:pt x="74676" y="62483"/>
                </a:lnTo>
                <a:lnTo>
                  <a:pt x="74676" y="65531"/>
                </a:lnTo>
                <a:close/>
              </a:path>
              <a:path w="113030" h="143510">
                <a:moveTo>
                  <a:pt x="38100" y="65531"/>
                </a:moveTo>
                <a:lnTo>
                  <a:pt x="38100" y="62483"/>
                </a:lnTo>
                <a:lnTo>
                  <a:pt x="38535" y="62483"/>
                </a:lnTo>
                <a:lnTo>
                  <a:pt x="38100" y="65531"/>
                </a:lnTo>
                <a:close/>
              </a:path>
              <a:path w="113030" h="143510">
                <a:moveTo>
                  <a:pt x="112775" y="80771"/>
                </a:moveTo>
                <a:lnTo>
                  <a:pt x="74676" y="80771"/>
                </a:lnTo>
                <a:lnTo>
                  <a:pt x="74676" y="62483"/>
                </a:lnTo>
                <a:lnTo>
                  <a:pt x="112775" y="62483"/>
                </a:lnTo>
                <a:lnTo>
                  <a:pt x="112775" y="80771"/>
                </a:lnTo>
                <a:close/>
              </a:path>
              <a:path w="113030" h="143510">
                <a:moveTo>
                  <a:pt x="38608" y="80771"/>
                </a:moveTo>
                <a:lnTo>
                  <a:pt x="38100" y="80771"/>
                </a:lnTo>
                <a:lnTo>
                  <a:pt x="38100" y="77723"/>
                </a:lnTo>
                <a:lnTo>
                  <a:pt x="38608" y="80771"/>
                </a:lnTo>
                <a:close/>
              </a:path>
              <a:path w="113030" h="143510">
                <a:moveTo>
                  <a:pt x="112775" y="86867"/>
                </a:moveTo>
                <a:lnTo>
                  <a:pt x="73152" y="86867"/>
                </a:lnTo>
                <a:lnTo>
                  <a:pt x="74676" y="77723"/>
                </a:lnTo>
                <a:lnTo>
                  <a:pt x="74676" y="80771"/>
                </a:lnTo>
                <a:lnTo>
                  <a:pt x="112775" y="80771"/>
                </a:lnTo>
                <a:lnTo>
                  <a:pt x="112775" y="86867"/>
                </a:lnTo>
                <a:close/>
              </a:path>
              <a:path w="113030" h="143510">
                <a:moveTo>
                  <a:pt x="40233" y="86867"/>
                </a:moveTo>
                <a:lnTo>
                  <a:pt x="39624" y="86867"/>
                </a:lnTo>
                <a:lnTo>
                  <a:pt x="39624" y="85343"/>
                </a:lnTo>
                <a:lnTo>
                  <a:pt x="40233" y="86867"/>
                </a:lnTo>
                <a:close/>
              </a:path>
              <a:path w="113030" h="143510">
                <a:moveTo>
                  <a:pt x="70104" y="92963"/>
                </a:moveTo>
                <a:lnTo>
                  <a:pt x="73152" y="85343"/>
                </a:lnTo>
                <a:lnTo>
                  <a:pt x="73152" y="86867"/>
                </a:lnTo>
                <a:lnTo>
                  <a:pt x="112775" y="86867"/>
                </a:lnTo>
                <a:lnTo>
                  <a:pt x="111252" y="91439"/>
                </a:lnTo>
                <a:lnTo>
                  <a:pt x="71628" y="91439"/>
                </a:lnTo>
                <a:lnTo>
                  <a:pt x="70104" y="92963"/>
                </a:lnTo>
                <a:close/>
              </a:path>
              <a:path w="113030" h="143510">
                <a:moveTo>
                  <a:pt x="42672" y="92963"/>
                </a:moveTo>
                <a:lnTo>
                  <a:pt x="41148" y="91439"/>
                </a:lnTo>
                <a:lnTo>
                  <a:pt x="42062" y="91439"/>
                </a:lnTo>
                <a:lnTo>
                  <a:pt x="42672" y="92963"/>
                </a:lnTo>
                <a:close/>
              </a:path>
              <a:path w="113030" h="143510">
                <a:moveTo>
                  <a:pt x="109728" y="99059"/>
                </a:moveTo>
                <a:lnTo>
                  <a:pt x="67056" y="99059"/>
                </a:lnTo>
                <a:lnTo>
                  <a:pt x="71628" y="91439"/>
                </a:lnTo>
                <a:lnTo>
                  <a:pt x="111252" y="91439"/>
                </a:lnTo>
                <a:lnTo>
                  <a:pt x="109728" y="96011"/>
                </a:lnTo>
                <a:lnTo>
                  <a:pt x="109728" y="99059"/>
                </a:lnTo>
                <a:close/>
              </a:path>
              <a:path w="113030" h="143510">
                <a:moveTo>
                  <a:pt x="47105" y="99891"/>
                </a:moveTo>
                <a:lnTo>
                  <a:pt x="45719" y="99059"/>
                </a:lnTo>
                <a:lnTo>
                  <a:pt x="44195" y="96011"/>
                </a:lnTo>
                <a:lnTo>
                  <a:pt x="47105" y="99891"/>
                </a:lnTo>
                <a:close/>
              </a:path>
              <a:path w="113030" h="143510">
                <a:moveTo>
                  <a:pt x="59436" y="103936"/>
                </a:moveTo>
                <a:lnTo>
                  <a:pt x="64008" y="102107"/>
                </a:lnTo>
                <a:lnTo>
                  <a:pt x="68580" y="96011"/>
                </a:lnTo>
                <a:lnTo>
                  <a:pt x="67056" y="99059"/>
                </a:lnTo>
                <a:lnTo>
                  <a:pt x="109728" y="99059"/>
                </a:lnTo>
                <a:lnTo>
                  <a:pt x="107441" y="103631"/>
                </a:lnTo>
                <a:lnTo>
                  <a:pt x="60960" y="103631"/>
                </a:lnTo>
                <a:lnTo>
                  <a:pt x="59436" y="103936"/>
                </a:lnTo>
                <a:close/>
              </a:path>
              <a:path w="113030" h="143510">
                <a:moveTo>
                  <a:pt x="48768" y="102107"/>
                </a:moveTo>
                <a:lnTo>
                  <a:pt x="45719" y="99059"/>
                </a:lnTo>
                <a:lnTo>
                  <a:pt x="47105" y="99891"/>
                </a:lnTo>
                <a:lnTo>
                  <a:pt x="48768" y="102107"/>
                </a:lnTo>
                <a:close/>
              </a:path>
              <a:path w="113030" h="143510">
                <a:moveTo>
                  <a:pt x="59436" y="103631"/>
                </a:moveTo>
                <a:lnTo>
                  <a:pt x="65532" y="99059"/>
                </a:lnTo>
                <a:lnTo>
                  <a:pt x="64008" y="102107"/>
                </a:lnTo>
                <a:lnTo>
                  <a:pt x="59436" y="103631"/>
                </a:lnTo>
                <a:close/>
              </a:path>
              <a:path w="113030" h="143510">
                <a:moveTo>
                  <a:pt x="53339" y="103631"/>
                </a:moveTo>
                <a:lnTo>
                  <a:pt x="48768" y="102107"/>
                </a:lnTo>
                <a:lnTo>
                  <a:pt x="47105" y="99891"/>
                </a:lnTo>
                <a:lnTo>
                  <a:pt x="53339" y="103631"/>
                </a:lnTo>
                <a:close/>
              </a:path>
              <a:path w="113030" h="143510">
                <a:moveTo>
                  <a:pt x="55244" y="104774"/>
                </a:moveTo>
                <a:lnTo>
                  <a:pt x="51816" y="103631"/>
                </a:lnTo>
                <a:lnTo>
                  <a:pt x="53340" y="103936"/>
                </a:lnTo>
                <a:lnTo>
                  <a:pt x="55372" y="104749"/>
                </a:lnTo>
                <a:lnTo>
                  <a:pt x="55244" y="104774"/>
                </a:lnTo>
                <a:close/>
              </a:path>
              <a:path w="113030" h="143510">
                <a:moveTo>
                  <a:pt x="53340" y="103936"/>
                </a:moveTo>
                <a:lnTo>
                  <a:pt x="51816" y="103631"/>
                </a:lnTo>
                <a:lnTo>
                  <a:pt x="52578" y="103631"/>
                </a:lnTo>
                <a:lnTo>
                  <a:pt x="53340" y="103936"/>
                </a:lnTo>
                <a:close/>
              </a:path>
              <a:path w="113030" h="143510">
                <a:moveTo>
                  <a:pt x="57531" y="104774"/>
                </a:moveTo>
                <a:lnTo>
                  <a:pt x="57403" y="104749"/>
                </a:lnTo>
                <a:lnTo>
                  <a:pt x="59436" y="103936"/>
                </a:lnTo>
                <a:lnTo>
                  <a:pt x="60960" y="103631"/>
                </a:lnTo>
                <a:lnTo>
                  <a:pt x="57531" y="104774"/>
                </a:lnTo>
                <a:close/>
              </a:path>
              <a:path w="113030" h="143510">
                <a:moveTo>
                  <a:pt x="106679" y="105155"/>
                </a:moveTo>
                <a:lnTo>
                  <a:pt x="59436" y="105155"/>
                </a:lnTo>
                <a:lnTo>
                  <a:pt x="57531" y="104774"/>
                </a:lnTo>
                <a:lnTo>
                  <a:pt x="60960" y="103631"/>
                </a:lnTo>
                <a:lnTo>
                  <a:pt x="107441" y="103631"/>
                </a:lnTo>
                <a:lnTo>
                  <a:pt x="106679" y="105155"/>
                </a:lnTo>
                <a:close/>
              </a:path>
              <a:path w="113030" h="143510">
                <a:moveTo>
                  <a:pt x="55372" y="104749"/>
                </a:moveTo>
                <a:lnTo>
                  <a:pt x="53340" y="103936"/>
                </a:lnTo>
                <a:lnTo>
                  <a:pt x="56387" y="104546"/>
                </a:lnTo>
                <a:lnTo>
                  <a:pt x="55372" y="104749"/>
                </a:lnTo>
                <a:close/>
              </a:path>
              <a:path w="113030" h="143510">
                <a:moveTo>
                  <a:pt x="57403" y="104749"/>
                </a:moveTo>
                <a:lnTo>
                  <a:pt x="56387" y="104546"/>
                </a:lnTo>
                <a:lnTo>
                  <a:pt x="59436" y="103936"/>
                </a:lnTo>
                <a:lnTo>
                  <a:pt x="57403" y="104749"/>
                </a:lnTo>
                <a:close/>
              </a:path>
              <a:path w="113030" h="143510">
                <a:moveTo>
                  <a:pt x="56387" y="105155"/>
                </a:moveTo>
                <a:lnTo>
                  <a:pt x="55372" y="104749"/>
                </a:lnTo>
                <a:lnTo>
                  <a:pt x="56387" y="104546"/>
                </a:lnTo>
                <a:lnTo>
                  <a:pt x="57403" y="104749"/>
                </a:lnTo>
                <a:lnTo>
                  <a:pt x="56387" y="105155"/>
                </a:lnTo>
                <a:close/>
              </a:path>
              <a:path w="113030" h="143510">
                <a:moveTo>
                  <a:pt x="56387" y="105155"/>
                </a:moveTo>
                <a:lnTo>
                  <a:pt x="55244" y="104774"/>
                </a:lnTo>
                <a:lnTo>
                  <a:pt x="55372" y="104749"/>
                </a:lnTo>
                <a:lnTo>
                  <a:pt x="56387" y="105155"/>
                </a:lnTo>
                <a:close/>
              </a:path>
              <a:path w="113030" h="143510">
                <a:moveTo>
                  <a:pt x="56387" y="105155"/>
                </a:moveTo>
                <a:lnTo>
                  <a:pt x="57403" y="104749"/>
                </a:lnTo>
                <a:lnTo>
                  <a:pt x="57531" y="104774"/>
                </a:lnTo>
                <a:lnTo>
                  <a:pt x="56387" y="105155"/>
                </a:lnTo>
                <a:close/>
              </a:path>
              <a:path w="113030" h="143510">
                <a:moveTo>
                  <a:pt x="56387" y="105155"/>
                </a:moveTo>
                <a:lnTo>
                  <a:pt x="53339" y="105155"/>
                </a:lnTo>
                <a:lnTo>
                  <a:pt x="55244" y="104774"/>
                </a:lnTo>
                <a:lnTo>
                  <a:pt x="56387" y="105155"/>
                </a:lnTo>
                <a:close/>
              </a:path>
              <a:path w="113030" h="143510">
                <a:moveTo>
                  <a:pt x="59436" y="105155"/>
                </a:moveTo>
                <a:lnTo>
                  <a:pt x="56387" y="105155"/>
                </a:lnTo>
                <a:lnTo>
                  <a:pt x="57531" y="104774"/>
                </a:lnTo>
                <a:lnTo>
                  <a:pt x="59436" y="105155"/>
                </a:lnTo>
                <a:close/>
              </a:path>
              <a:path w="113030" h="143510">
                <a:moveTo>
                  <a:pt x="89916" y="129539"/>
                </a:moveTo>
                <a:lnTo>
                  <a:pt x="22859" y="129539"/>
                </a:lnTo>
                <a:lnTo>
                  <a:pt x="21336" y="128015"/>
                </a:lnTo>
                <a:lnTo>
                  <a:pt x="15240" y="120395"/>
                </a:lnTo>
                <a:lnTo>
                  <a:pt x="13716" y="118871"/>
                </a:lnTo>
                <a:lnTo>
                  <a:pt x="9144" y="109727"/>
                </a:lnTo>
                <a:lnTo>
                  <a:pt x="103632" y="109727"/>
                </a:lnTo>
                <a:lnTo>
                  <a:pt x="99060" y="118871"/>
                </a:lnTo>
                <a:lnTo>
                  <a:pt x="97536" y="120395"/>
                </a:lnTo>
                <a:lnTo>
                  <a:pt x="91439" y="128015"/>
                </a:lnTo>
                <a:lnTo>
                  <a:pt x="89916" y="129539"/>
                </a:lnTo>
                <a:close/>
              </a:path>
              <a:path w="113030" h="143510">
                <a:moveTo>
                  <a:pt x="71628" y="140207"/>
                </a:moveTo>
                <a:lnTo>
                  <a:pt x="41148" y="140207"/>
                </a:lnTo>
                <a:lnTo>
                  <a:pt x="33528" y="137159"/>
                </a:lnTo>
                <a:lnTo>
                  <a:pt x="33528" y="135635"/>
                </a:lnTo>
                <a:lnTo>
                  <a:pt x="32004" y="135635"/>
                </a:lnTo>
                <a:lnTo>
                  <a:pt x="30480" y="134111"/>
                </a:lnTo>
                <a:lnTo>
                  <a:pt x="24384" y="129539"/>
                </a:lnTo>
                <a:lnTo>
                  <a:pt x="88391" y="129539"/>
                </a:lnTo>
                <a:lnTo>
                  <a:pt x="82296" y="134111"/>
                </a:lnTo>
                <a:lnTo>
                  <a:pt x="79248" y="137159"/>
                </a:lnTo>
                <a:lnTo>
                  <a:pt x="71628" y="140207"/>
                </a:lnTo>
                <a:close/>
              </a:path>
              <a:path w="113030" h="143510">
                <a:moveTo>
                  <a:pt x="68580" y="141731"/>
                </a:moveTo>
                <a:lnTo>
                  <a:pt x="44195" y="141731"/>
                </a:lnTo>
                <a:lnTo>
                  <a:pt x="42672" y="140207"/>
                </a:lnTo>
                <a:lnTo>
                  <a:pt x="70104" y="140207"/>
                </a:lnTo>
                <a:lnTo>
                  <a:pt x="68580" y="141731"/>
                </a:lnTo>
                <a:close/>
              </a:path>
              <a:path w="113030" h="143510">
                <a:moveTo>
                  <a:pt x="57912" y="143255"/>
                </a:moveTo>
                <a:lnTo>
                  <a:pt x="54864" y="143255"/>
                </a:lnTo>
                <a:lnTo>
                  <a:pt x="53339" y="141731"/>
                </a:lnTo>
                <a:lnTo>
                  <a:pt x="59436" y="141731"/>
                </a:lnTo>
                <a:lnTo>
                  <a:pt x="57912" y="1432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1944087" y="1952172"/>
            <a:ext cx="228600" cy="3771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 spc="-5">
                <a:latin typeface="Times New Roman"/>
                <a:cs typeface="Times New Roman"/>
              </a:rPr>
              <a:t>R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4535423" y="2639567"/>
            <a:ext cx="114300" cy="143510"/>
          </a:xfrm>
          <a:custGeom>
            <a:avLst/>
            <a:gdLst/>
            <a:ahLst/>
            <a:cxnLst/>
            <a:rect l="l" t="t" r="r" b="b"/>
            <a:pathLst>
              <a:path w="114300" h="143510">
                <a:moveTo>
                  <a:pt x="59436" y="1523"/>
                </a:moveTo>
                <a:lnTo>
                  <a:pt x="54864" y="1523"/>
                </a:lnTo>
                <a:lnTo>
                  <a:pt x="56387" y="0"/>
                </a:lnTo>
                <a:lnTo>
                  <a:pt x="57912" y="0"/>
                </a:lnTo>
                <a:lnTo>
                  <a:pt x="59436" y="1523"/>
                </a:lnTo>
                <a:close/>
              </a:path>
              <a:path w="114300" h="143510">
                <a:moveTo>
                  <a:pt x="70104" y="3047"/>
                </a:moveTo>
                <a:lnTo>
                  <a:pt x="42672" y="3047"/>
                </a:lnTo>
                <a:lnTo>
                  <a:pt x="45719" y="1523"/>
                </a:lnTo>
                <a:lnTo>
                  <a:pt x="68580" y="1523"/>
                </a:lnTo>
                <a:lnTo>
                  <a:pt x="70104" y="3047"/>
                </a:lnTo>
                <a:close/>
              </a:path>
              <a:path w="114300" h="143510">
                <a:moveTo>
                  <a:pt x="80772" y="7619"/>
                </a:moveTo>
                <a:lnTo>
                  <a:pt x="33528" y="7619"/>
                </a:lnTo>
                <a:lnTo>
                  <a:pt x="35052" y="6095"/>
                </a:lnTo>
                <a:lnTo>
                  <a:pt x="41148" y="3047"/>
                </a:lnTo>
                <a:lnTo>
                  <a:pt x="71628" y="3047"/>
                </a:lnTo>
                <a:lnTo>
                  <a:pt x="79248" y="6095"/>
                </a:lnTo>
                <a:lnTo>
                  <a:pt x="80772" y="7619"/>
                </a:lnTo>
                <a:close/>
              </a:path>
              <a:path w="114300" h="143510">
                <a:moveTo>
                  <a:pt x="82296" y="135635"/>
                </a:moveTo>
                <a:lnTo>
                  <a:pt x="32004" y="135635"/>
                </a:lnTo>
                <a:lnTo>
                  <a:pt x="30480" y="134111"/>
                </a:lnTo>
                <a:lnTo>
                  <a:pt x="24384" y="129539"/>
                </a:lnTo>
                <a:lnTo>
                  <a:pt x="22859" y="129539"/>
                </a:lnTo>
                <a:lnTo>
                  <a:pt x="22859" y="128015"/>
                </a:lnTo>
                <a:lnTo>
                  <a:pt x="13716" y="118871"/>
                </a:lnTo>
                <a:lnTo>
                  <a:pt x="9144" y="109727"/>
                </a:lnTo>
                <a:lnTo>
                  <a:pt x="7620" y="108203"/>
                </a:lnTo>
                <a:lnTo>
                  <a:pt x="4572" y="99059"/>
                </a:lnTo>
                <a:lnTo>
                  <a:pt x="4572" y="97535"/>
                </a:lnTo>
                <a:lnTo>
                  <a:pt x="3048" y="97535"/>
                </a:lnTo>
                <a:lnTo>
                  <a:pt x="3048" y="96011"/>
                </a:lnTo>
                <a:lnTo>
                  <a:pt x="1524" y="86867"/>
                </a:lnTo>
                <a:lnTo>
                  <a:pt x="1524" y="83819"/>
                </a:lnTo>
                <a:lnTo>
                  <a:pt x="0" y="83819"/>
                </a:lnTo>
                <a:lnTo>
                  <a:pt x="0" y="59435"/>
                </a:lnTo>
                <a:lnTo>
                  <a:pt x="1524" y="59435"/>
                </a:lnTo>
                <a:lnTo>
                  <a:pt x="1616" y="55833"/>
                </a:lnTo>
                <a:lnTo>
                  <a:pt x="3048" y="47243"/>
                </a:lnTo>
                <a:lnTo>
                  <a:pt x="3048" y="45719"/>
                </a:lnTo>
                <a:lnTo>
                  <a:pt x="4572" y="45719"/>
                </a:lnTo>
                <a:lnTo>
                  <a:pt x="4572" y="44195"/>
                </a:lnTo>
                <a:lnTo>
                  <a:pt x="7620" y="35051"/>
                </a:lnTo>
                <a:lnTo>
                  <a:pt x="9144" y="33527"/>
                </a:lnTo>
                <a:lnTo>
                  <a:pt x="9144" y="32003"/>
                </a:lnTo>
                <a:lnTo>
                  <a:pt x="13716" y="24383"/>
                </a:lnTo>
                <a:lnTo>
                  <a:pt x="22859" y="15239"/>
                </a:lnTo>
                <a:lnTo>
                  <a:pt x="22859" y="13715"/>
                </a:lnTo>
                <a:lnTo>
                  <a:pt x="24384" y="13715"/>
                </a:lnTo>
                <a:lnTo>
                  <a:pt x="30480" y="9143"/>
                </a:lnTo>
                <a:lnTo>
                  <a:pt x="32004" y="7619"/>
                </a:lnTo>
                <a:lnTo>
                  <a:pt x="82296" y="7619"/>
                </a:lnTo>
                <a:lnTo>
                  <a:pt x="83820" y="9143"/>
                </a:lnTo>
                <a:lnTo>
                  <a:pt x="89916" y="13715"/>
                </a:lnTo>
                <a:lnTo>
                  <a:pt x="92964" y="16763"/>
                </a:lnTo>
                <a:lnTo>
                  <a:pt x="97536" y="22859"/>
                </a:lnTo>
                <a:lnTo>
                  <a:pt x="99060" y="22859"/>
                </a:lnTo>
                <a:lnTo>
                  <a:pt x="99060" y="24383"/>
                </a:lnTo>
                <a:lnTo>
                  <a:pt x="100584" y="24383"/>
                </a:lnTo>
                <a:lnTo>
                  <a:pt x="105155" y="32003"/>
                </a:lnTo>
                <a:lnTo>
                  <a:pt x="105155" y="35051"/>
                </a:lnTo>
                <a:lnTo>
                  <a:pt x="106679" y="35051"/>
                </a:lnTo>
                <a:lnTo>
                  <a:pt x="107696" y="38099"/>
                </a:lnTo>
                <a:lnTo>
                  <a:pt x="54864" y="38099"/>
                </a:lnTo>
                <a:lnTo>
                  <a:pt x="55816" y="38290"/>
                </a:lnTo>
                <a:lnTo>
                  <a:pt x="51816" y="39623"/>
                </a:lnTo>
                <a:lnTo>
                  <a:pt x="53339" y="39623"/>
                </a:lnTo>
                <a:lnTo>
                  <a:pt x="50292" y="41147"/>
                </a:lnTo>
                <a:lnTo>
                  <a:pt x="47244" y="44195"/>
                </a:lnTo>
                <a:lnTo>
                  <a:pt x="45719" y="44195"/>
                </a:lnTo>
                <a:lnTo>
                  <a:pt x="41148" y="51815"/>
                </a:lnTo>
                <a:lnTo>
                  <a:pt x="42062" y="51815"/>
                </a:lnTo>
                <a:lnTo>
                  <a:pt x="39624" y="57911"/>
                </a:lnTo>
                <a:lnTo>
                  <a:pt x="40277" y="57911"/>
                </a:lnTo>
                <a:lnTo>
                  <a:pt x="38970" y="62483"/>
                </a:lnTo>
                <a:lnTo>
                  <a:pt x="38100" y="62483"/>
                </a:lnTo>
                <a:lnTo>
                  <a:pt x="38100" y="80771"/>
                </a:lnTo>
                <a:lnTo>
                  <a:pt x="39116" y="80771"/>
                </a:lnTo>
                <a:lnTo>
                  <a:pt x="40640" y="85343"/>
                </a:lnTo>
                <a:lnTo>
                  <a:pt x="39624" y="85343"/>
                </a:lnTo>
                <a:lnTo>
                  <a:pt x="41452" y="89915"/>
                </a:lnTo>
                <a:lnTo>
                  <a:pt x="41148" y="89915"/>
                </a:lnTo>
                <a:lnTo>
                  <a:pt x="45719" y="99059"/>
                </a:lnTo>
                <a:lnTo>
                  <a:pt x="47243" y="99059"/>
                </a:lnTo>
                <a:lnTo>
                  <a:pt x="50292" y="102107"/>
                </a:lnTo>
                <a:lnTo>
                  <a:pt x="53339" y="103631"/>
                </a:lnTo>
                <a:lnTo>
                  <a:pt x="51816" y="103631"/>
                </a:lnTo>
                <a:lnTo>
                  <a:pt x="55816" y="104965"/>
                </a:lnTo>
                <a:lnTo>
                  <a:pt x="54864" y="105155"/>
                </a:lnTo>
                <a:lnTo>
                  <a:pt x="107696" y="105155"/>
                </a:lnTo>
                <a:lnTo>
                  <a:pt x="106679" y="108203"/>
                </a:lnTo>
                <a:lnTo>
                  <a:pt x="105155" y="108203"/>
                </a:lnTo>
                <a:lnTo>
                  <a:pt x="105155" y="109727"/>
                </a:lnTo>
                <a:lnTo>
                  <a:pt x="100584" y="118871"/>
                </a:lnTo>
                <a:lnTo>
                  <a:pt x="99060" y="118871"/>
                </a:lnTo>
                <a:lnTo>
                  <a:pt x="99060" y="120395"/>
                </a:lnTo>
                <a:lnTo>
                  <a:pt x="97536" y="120395"/>
                </a:lnTo>
                <a:lnTo>
                  <a:pt x="92964" y="126491"/>
                </a:lnTo>
                <a:lnTo>
                  <a:pt x="89916" y="129539"/>
                </a:lnTo>
                <a:lnTo>
                  <a:pt x="83820" y="134111"/>
                </a:lnTo>
                <a:lnTo>
                  <a:pt x="82296" y="135635"/>
                </a:lnTo>
                <a:close/>
              </a:path>
              <a:path w="114300" h="143510">
                <a:moveTo>
                  <a:pt x="55816" y="38290"/>
                </a:moveTo>
                <a:lnTo>
                  <a:pt x="54864" y="38099"/>
                </a:lnTo>
                <a:lnTo>
                  <a:pt x="56387" y="38099"/>
                </a:lnTo>
                <a:lnTo>
                  <a:pt x="55816" y="38290"/>
                </a:lnTo>
                <a:close/>
              </a:path>
              <a:path w="114300" h="143510">
                <a:moveTo>
                  <a:pt x="55952" y="38317"/>
                </a:moveTo>
                <a:lnTo>
                  <a:pt x="55816" y="38290"/>
                </a:lnTo>
                <a:lnTo>
                  <a:pt x="56387" y="38099"/>
                </a:lnTo>
                <a:lnTo>
                  <a:pt x="55952" y="38317"/>
                </a:lnTo>
                <a:close/>
              </a:path>
              <a:path w="114300" h="143510">
                <a:moveTo>
                  <a:pt x="57150" y="38557"/>
                </a:moveTo>
                <a:lnTo>
                  <a:pt x="55952" y="38317"/>
                </a:lnTo>
                <a:lnTo>
                  <a:pt x="56387" y="38099"/>
                </a:lnTo>
                <a:lnTo>
                  <a:pt x="57912" y="38099"/>
                </a:lnTo>
                <a:lnTo>
                  <a:pt x="58347" y="38317"/>
                </a:lnTo>
                <a:lnTo>
                  <a:pt x="57150" y="38557"/>
                </a:lnTo>
                <a:close/>
              </a:path>
              <a:path w="114300" h="143510">
                <a:moveTo>
                  <a:pt x="58347" y="38317"/>
                </a:moveTo>
                <a:lnTo>
                  <a:pt x="57912" y="38099"/>
                </a:lnTo>
                <a:lnTo>
                  <a:pt x="58483" y="38290"/>
                </a:lnTo>
                <a:lnTo>
                  <a:pt x="58347" y="38317"/>
                </a:lnTo>
                <a:close/>
              </a:path>
              <a:path w="114300" h="143510">
                <a:moveTo>
                  <a:pt x="58483" y="38290"/>
                </a:moveTo>
                <a:lnTo>
                  <a:pt x="57912" y="38099"/>
                </a:lnTo>
                <a:lnTo>
                  <a:pt x="59436" y="38099"/>
                </a:lnTo>
                <a:lnTo>
                  <a:pt x="58483" y="38290"/>
                </a:lnTo>
                <a:close/>
              </a:path>
              <a:path w="114300" h="143510">
                <a:moveTo>
                  <a:pt x="108204" y="39623"/>
                </a:moveTo>
                <a:lnTo>
                  <a:pt x="62484" y="39623"/>
                </a:lnTo>
                <a:lnTo>
                  <a:pt x="58483" y="38290"/>
                </a:lnTo>
                <a:lnTo>
                  <a:pt x="59436" y="38099"/>
                </a:lnTo>
                <a:lnTo>
                  <a:pt x="107696" y="38099"/>
                </a:lnTo>
                <a:lnTo>
                  <a:pt x="108204" y="39623"/>
                </a:lnTo>
                <a:close/>
              </a:path>
              <a:path w="114300" h="143510">
                <a:moveTo>
                  <a:pt x="51816" y="39623"/>
                </a:moveTo>
                <a:lnTo>
                  <a:pt x="55816" y="38290"/>
                </a:lnTo>
                <a:lnTo>
                  <a:pt x="55952" y="38317"/>
                </a:lnTo>
                <a:lnTo>
                  <a:pt x="54355" y="39115"/>
                </a:lnTo>
                <a:lnTo>
                  <a:pt x="51816" y="39623"/>
                </a:lnTo>
                <a:close/>
              </a:path>
              <a:path w="114300" h="143510">
                <a:moveTo>
                  <a:pt x="62484" y="39623"/>
                </a:moveTo>
                <a:lnTo>
                  <a:pt x="59944" y="39115"/>
                </a:lnTo>
                <a:lnTo>
                  <a:pt x="58347" y="38317"/>
                </a:lnTo>
                <a:lnTo>
                  <a:pt x="58483" y="38290"/>
                </a:lnTo>
                <a:lnTo>
                  <a:pt x="62484" y="39623"/>
                </a:lnTo>
                <a:close/>
              </a:path>
              <a:path w="114300" h="143510">
                <a:moveTo>
                  <a:pt x="54355" y="39115"/>
                </a:moveTo>
                <a:lnTo>
                  <a:pt x="55952" y="38317"/>
                </a:lnTo>
                <a:lnTo>
                  <a:pt x="57150" y="38557"/>
                </a:lnTo>
                <a:lnTo>
                  <a:pt x="54355" y="39115"/>
                </a:lnTo>
                <a:close/>
              </a:path>
              <a:path w="114300" h="143510">
                <a:moveTo>
                  <a:pt x="59944" y="39115"/>
                </a:moveTo>
                <a:lnTo>
                  <a:pt x="57150" y="38557"/>
                </a:lnTo>
                <a:lnTo>
                  <a:pt x="58347" y="38317"/>
                </a:lnTo>
                <a:lnTo>
                  <a:pt x="59944" y="39115"/>
                </a:lnTo>
                <a:close/>
              </a:path>
              <a:path w="114300" h="143510">
                <a:moveTo>
                  <a:pt x="53339" y="39623"/>
                </a:moveTo>
                <a:lnTo>
                  <a:pt x="51816" y="39623"/>
                </a:lnTo>
                <a:lnTo>
                  <a:pt x="54355" y="39115"/>
                </a:lnTo>
                <a:lnTo>
                  <a:pt x="53339" y="39623"/>
                </a:lnTo>
                <a:close/>
              </a:path>
              <a:path w="114300" h="143510">
                <a:moveTo>
                  <a:pt x="111252" y="47243"/>
                </a:moveTo>
                <a:lnTo>
                  <a:pt x="70104" y="47243"/>
                </a:lnTo>
                <a:lnTo>
                  <a:pt x="64008" y="41147"/>
                </a:lnTo>
                <a:lnTo>
                  <a:pt x="59944" y="39115"/>
                </a:lnTo>
                <a:lnTo>
                  <a:pt x="62484" y="39623"/>
                </a:lnTo>
                <a:lnTo>
                  <a:pt x="108204" y="39623"/>
                </a:lnTo>
                <a:lnTo>
                  <a:pt x="109728" y="44195"/>
                </a:lnTo>
                <a:lnTo>
                  <a:pt x="109728" y="45719"/>
                </a:lnTo>
                <a:lnTo>
                  <a:pt x="111252" y="47243"/>
                </a:lnTo>
                <a:close/>
              </a:path>
              <a:path w="114300" h="143510">
                <a:moveTo>
                  <a:pt x="47244" y="44195"/>
                </a:moveTo>
                <a:lnTo>
                  <a:pt x="50292" y="41147"/>
                </a:lnTo>
                <a:lnTo>
                  <a:pt x="53339" y="39623"/>
                </a:lnTo>
                <a:lnTo>
                  <a:pt x="47244" y="44195"/>
                </a:lnTo>
                <a:close/>
              </a:path>
              <a:path w="114300" h="143510">
                <a:moveTo>
                  <a:pt x="67055" y="44195"/>
                </a:moveTo>
                <a:lnTo>
                  <a:pt x="60960" y="39623"/>
                </a:lnTo>
                <a:lnTo>
                  <a:pt x="64008" y="41147"/>
                </a:lnTo>
                <a:lnTo>
                  <a:pt x="67055" y="44195"/>
                </a:lnTo>
                <a:close/>
              </a:path>
              <a:path w="114300" h="143510">
                <a:moveTo>
                  <a:pt x="44195" y="47243"/>
                </a:moveTo>
                <a:lnTo>
                  <a:pt x="45719" y="44195"/>
                </a:lnTo>
                <a:lnTo>
                  <a:pt x="47244" y="44195"/>
                </a:lnTo>
                <a:lnTo>
                  <a:pt x="44195" y="47243"/>
                </a:lnTo>
                <a:close/>
              </a:path>
              <a:path w="114300" h="143510">
                <a:moveTo>
                  <a:pt x="112014" y="51815"/>
                </a:moveTo>
                <a:lnTo>
                  <a:pt x="71628" y="51815"/>
                </a:lnTo>
                <a:lnTo>
                  <a:pt x="67056" y="44195"/>
                </a:lnTo>
                <a:lnTo>
                  <a:pt x="70104" y="47243"/>
                </a:lnTo>
                <a:lnTo>
                  <a:pt x="111252" y="47243"/>
                </a:lnTo>
                <a:lnTo>
                  <a:pt x="112014" y="51815"/>
                </a:lnTo>
                <a:close/>
              </a:path>
              <a:path w="114300" h="143510">
                <a:moveTo>
                  <a:pt x="42062" y="51815"/>
                </a:moveTo>
                <a:lnTo>
                  <a:pt x="41148" y="51815"/>
                </a:lnTo>
                <a:lnTo>
                  <a:pt x="42672" y="50291"/>
                </a:lnTo>
                <a:lnTo>
                  <a:pt x="42062" y="51815"/>
                </a:lnTo>
                <a:close/>
              </a:path>
              <a:path w="114300" h="143510">
                <a:moveTo>
                  <a:pt x="73429" y="55833"/>
                </a:moveTo>
                <a:lnTo>
                  <a:pt x="70104" y="50291"/>
                </a:lnTo>
                <a:lnTo>
                  <a:pt x="71628" y="51815"/>
                </a:lnTo>
                <a:lnTo>
                  <a:pt x="112014" y="51815"/>
                </a:lnTo>
                <a:lnTo>
                  <a:pt x="112522" y="54863"/>
                </a:lnTo>
                <a:lnTo>
                  <a:pt x="73152" y="54863"/>
                </a:lnTo>
                <a:lnTo>
                  <a:pt x="73429" y="55833"/>
                </a:lnTo>
                <a:close/>
              </a:path>
              <a:path w="114300" h="143510">
                <a:moveTo>
                  <a:pt x="40277" y="57911"/>
                </a:moveTo>
                <a:lnTo>
                  <a:pt x="39624" y="57911"/>
                </a:lnTo>
                <a:lnTo>
                  <a:pt x="41148" y="54863"/>
                </a:lnTo>
                <a:lnTo>
                  <a:pt x="40277" y="57911"/>
                </a:lnTo>
                <a:close/>
              </a:path>
              <a:path w="114300" h="143510">
                <a:moveTo>
                  <a:pt x="74676" y="57911"/>
                </a:moveTo>
                <a:lnTo>
                  <a:pt x="73429" y="55833"/>
                </a:lnTo>
                <a:lnTo>
                  <a:pt x="73152" y="54863"/>
                </a:lnTo>
                <a:lnTo>
                  <a:pt x="74676" y="57911"/>
                </a:lnTo>
                <a:close/>
              </a:path>
              <a:path w="114300" h="143510">
                <a:moveTo>
                  <a:pt x="112775" y="57911"/>
                </a:moveTo>
                <a:lnTo>
                  <a:pt x="74676" y="57911"/>
                </a:lnTo>
                <a:lnTo>
                  <a:pt x="73152" y="54863"/>
                </a:lnTo>
                <a:lnTo>
                  <a:pt x="112522" y="54863"/>
                </a:lnTo>
                <a:lnTo>
                  <a:pt x="112683" y="55833"/>
                </a:lnTo>
                <a:lnTo>
                  <a:pt x="112775" y="57911"/>
                </a:lnTo>
                <a:close/>
              </a:path>
              <a:path w="114300" h="143510">
                <a:moveTo>
                  <a:pt x="113646" y="65531"/>
                </a:moveTo>
                <a:lnTo>
                  <a:pt x="76200" y="65531"/>
                </a:lnTo>
                <a:lnTo>
                  <a:pt x="73429" y="55833"/>
                </a:lnTo>
                <a:lnTo>
                  <a:pt x="74676" y="57911"/>
                </a:lnTo>
                <a:lnTo>
                  <a:pt x="112775" y="57911"/>
                </a:lnTo>
                <a:lnTo>
                  <a:pt x="112775" y="59435"/>
                </a:lnTo>
                <a:lnTo>
                  <a:pt x="113646" y="65531"/>
                </a:lnTo>
                <a:close/>
              </a:path>
              <a:path w="114300" h="143510">
                <a:moveTo>
                  <a:pt x="38100" y="65531"/>
                </a:moveTo>
                <a:lnTo>
                  <a:pt x="38100" y="62483"/>
                </a:lnTo>
                <a:lnTo>
                  <a:pt x="38970" y="62483"/>
                </a:lnTo>
                <a:lnTo>
                  <a:pt x="38100" y="65531"/>
                </a:lnTo>
                <a:close/>
              </a:path>
              <a:path w="114300" h="143510">
                <a:moveTo>
                  <a:pt x="75982" y="71627"/>
                </a:moveTo>
                <a:lnTo>
                  <a:pt x="74676" y="62483"/>
                </a:lnTo>
                <a:lnTo>
                  <a:pt x="76200" y="65531"/>
                </a:lnTo>
                <a:lnTo>
                  <a:pt x="113646" y="65531"/>
                </a:lnTo>
                <a:lnTo>
                  <a:pt x="114300" y="70103"/>
                </a:lnTo>
                <a:lnTo>
                  <a:pt x="76200" y="70103"/>
                </a:lnTo>
                <a:lnTo>
                  <a:pt x="75982" y="71627"/>
                </a:lnTo>
                <a:close/>
              </a:path>
              <a:path w="114300" h="143510">
                <a:moveTo>
                  <a:pt x="76200" y="73151"/>
                </a:moveTo>
                <a:lnTo>
                  <a:pt x="75982" y="71627"/>
                </a:lnTo>
                <a:lnTo>
                  <a:pt x="76200" y="70103"/>
                </a:lnTo>
                <a:lnTo>
                  <a:pt x="76200" y="73151"/>
                </a:lnTo>
                <a:close/>
              </a:path>
              <a:path w="114300" h="143510">
                <a:moveTo>
                  <a:pt x="114300" y="73151"/>
                </a:moveTo>
                <a:lnTo>
                  <a:pt x="76200" y="73151"/>
                </a:lnTo>
                <a:lnTo>
                  <a:pt x="76200" y="70103"/>
                </a:lnTo>
                <a:lnTo>
                  <a:pt x="114300" y="70103"/>
                </a:lnTo>
                <a:lnTo>
                  <a:pt x="114300" y="73151"/>
                </a:lnTo>
                <a:close/>
              </a:path>
              <a:path w="114300" h="143510">
                <a:moveTo>
                  <a:pt x="74676" y="80771"/>
                </a:moveTo>
                <a:lnTo>
                  <a:pt x="75982" y="71627"/>
                </a:lnTo>
                <a:lnTo>
                  <a:pt x="76200" y="73151"/>
                </a:lnTo>
                <a:lnTo>
                  <a:pt x="114300" y="73151"/>
                </a:lnTo>
                <a:lnTo>
                  <a:pt x="113646" y="77723"/>
                </a:lnTo>
                <a:lnTo>
                  <a:pt x="76200" y="77723"/>
                </a:lnTo>
                <a:lnTo>
                  <a:pt x="74676" y="80771"/>
                </a:lnTo>
                <a:close/>
              </a:path>
              <a:path w="114300" h="143510">
                <a:moveTo>
                  <a:pt x="39116" y="80771"/>
                </a:moveTo>
                <a:lnTo>
                  <a:pt x="38100" y="80771"/>
                </a:lnTo>
                <a:lnTo>
                  <a:pt x="38100" y="77723"/>
                </a:lnTo>
                <a:lnTo>
                  <a:pt x="39116" y="80771"/>
                </a:lnTo>
                <a:close/>
              </a:path>
              <a:path w="114300" h="143510">
                <a:moveTo>
                  <a:pt x="73152" y="86867"/>
                </a:moveTo>
                <a:lnTo>
                  <a:pt x="76200" y="77723"/>
                </a:lnTo>
                <a:lnTo>
                  <a:pt x="113646" y="77723"/>
                </a:lnTo>
                <a:lnTo>
                  <a:pt x="112775" y="83819"/>
                </a:lnTo>
                <a:lnTo>
                  <a:pt x="112775" y="85343"/>
                </a:lnTo>
                <a:lnTo>
                  <a:pt x="74676" y="85343"/>
                </a:lnTo>
                <a:lnTo>
                  <a:pt x="73152" y="86867"/>
                </a:lnTo>
                <a:close/>
              </a:path>
              <a:path w="114300" h="143510">
                <a:moveTo>
                  <a:pt x="41148" y="86867"/>
                </a:moveTo>
                <a:lnTo>
                  <a:pt x="39624" y="85343"/>
                </a:lnTo>
                <a:lnTo>
                  <a:pt x="40640" y="85343"/>
                </a:lnTo>
                <a:lnTo>
                  <a:pt x="41148" y="86867"/>
                </a:lnTo>
                <a:close/>
              </a:path>
              <a:path w="114300" h="143510">
                <a:moveTo>
                  <a:pt x="67056" y="99059"/>
                </a:moveTo>
                <a:lnTo>
                  <a:pt x="70104" y="92963"/>
                </a:lnTo>
                <a:lnTo>
                  <a:pt x="74676" y="85343"/>
                </a:lnTo>
                <a:lnTo>
                  <a:pt x="112775" y="85343"/>
                </a:lnTo>
                <a:lnTo>
                  <a:pt x="112775" y="86867"/>
                </a:lnTo>
                <a:lnTo>
                  <a:pt x="111252" y="96011"/>
                </a:lnTo>
                <a:lnTo>
                  <a:pt x="70104" y="96011"/>
                </a:lnTo>
                <a:lnTo>
                  <a:pt x="67056" y="99059"/>
                </a:lnTo>
                <a:close/>
              </a:path>
              <a:path w="114300" h="143510">
                <a:moveTo>
                  <a:pt x="42672" y="92963"/>
                </a:moveTo>
                <a:lnTo>
                  <a:pt x="41148" y="89915"/>
                </a:lnTo>
                <a:lnTo>
                  <a:pt x="41452" y="89915"/>
                </a:lnTo>
                <a:lnTo>
                  <a:pt x="42672" y="92963"/>
                </a:lnTo>
                <a:close/>
              </a:path>
              <a:path w="114300" h="143510">
                <a:moveTo>
                  <a:pt x="47243" y="99059"/>
                </a:moveTo>
                <a:lnTo>
                  <a:pt x="45719" y="99059"/>
                </a:lnTo>
                <a:lnTo>
                  <a:pt x="44196" y="96011"/>
                </a:lnTo>
                <a:lnTo>
                  <a:pt x="47243" y="99059"/>
                </a:lnTo>
                <a:close/>
              </a:path>
              <a:path w="114300" h="143510">
                <a:moveTo>
                  <a:pt x="59944" y="104139"/>
                </a:moveTo>
                <a:lnTo>
                  <a:pt x="64008" y="102107"/>
                </a:lnTo>
                <a:lnTo>
                  <a:pt x="70104" y="96011"/>
                </a:lnTo>
                <a:lnTo>
                  <a:pt x="111252" y="96011"/>
                </a:lnTo>
                <a:lnTo>
                  <a:pt x="109728" y="97535"/>
                </a:lnTo>
                <a:lnTo>
                  <a:pt x="109728" y="99059"/>
                </a:lnTo>
                <a:lnTo>
                  <a:pt x="108204" y="103631"/>
                </a:lnTo>
                <a:lnTo>
                  <a:pt x="62484" y="103631"/>
                </a:lnTo>
                <a:lnTo>
                  <a:pt x="59944" y="104139"/>
                </a:lnTo>
                <a:close/>
              </a:path>
              <a:path w="114300" h="143510">
                <a:moveTo>
                  <a:pt x="53339" y="103631"/>
                </a:moveTo>
                <a:lnTo>
                  <a:pt x="50292" y="102107"/>
                </a:lnTo>
                <a:lnTo>
                  <a:pt x="47244" y="99059"/>
                </a:lnTo>
                <a:lnTo>
                  <a:pt x="53339" y="103631"/>
                </a:lnTo>
                <a:close/>
              </a:path>
              <a:path w="114300" h="143510">
                <a:moveTo>
                  <a:pt x="60960" y="103631"/>
                </a:moveTo>
                <a:lnTo>
                  <a:pt x="67056" y="99059"/>
                </a:lnTo>
                <a:lnTo>
                  <a:pt x="64008" y="102107"/>
                </a:lnTo>
                <a:lnTo>
                  <a:pt x="60960" y="103631"/>
                </a:lnTo>
                <a:close/>
              </a:path>
              <a:path w="114300" h="143510">
                <a:moveTo>
                  <a:pt x="55816" y="104965"/>
                </a:moveTo>
                <a:lnTo>
                  <a:pt x="51816" y="103631"/>
                </a:lnTo>
                <a:lnTo>
                  <a:pt x="54356" y="104139"/>
                </a:lnTo>
                <a:lnTo>
                  <a:pt x="55952" y="104938"/>
                </a:lnTo>
                <a:lnTo>
                  <a:pt x="55816" y="104965"/>
                </a:lnTo>
                <a:close/>
              </a:path>
              <a:path w="114300" h="143510">
                <a:moveTo>
                  <a:pt x="54356" y="104139"/>
                </a:moveTo>
                <a:lnTo>
                  <a:pt x="51816" y="103631"/>
                </a:lnTo>
                <a:lnTo>
                  <a:pt x="53339" y="103631"/>
                </a:lnTo>
                <a:lnTo>
                  <a:pt x="54356" y="104139"/>
                </a:lnTo>
                <a:close/>
              </a:path>
              <a:path w="114300" h="143510">
                <a:moveTo>
                  <a:pt x="58483" y="104965"/>
                </a:moveTo>
                <a:lnTo>
                  <a:pt x="58347" y="104938"/>
                </a:lnTo>
                <a:lnTo>
                  <a:pt x="59944" y="104139"/>
                </a:lnTo>
                <a:lnTo>
                  <a:pt x="62484" y="103631"/>
                </a:lnTo>
                <a:lnTo>
                  <a:pt x="58483" y="104965"/>
                </a:lnTo>
                <a:close/>
              </a:path>
              <a:path w="114300" h="143510">
                <a:moveTo>
                  <a:pt x="107696" y="105155"/>
                </a:moveTo>
                <a:lnTo>
                  <a:pt x="59436" y="105155"/>
                </a:lnTo>
                <a:lnTo>
                  <a:pt x="58483" y="104965"/>
                </a:lnTo>
                <a:lnTo>
                  <a:pt x="62484" y="103631"/>
                </a:lnTo>
                <a:lnTo>
                  <a:pt x="108204" y="103631"/>
                </a:lnTo>
                <a:lnTo>
                  <a:pt x="107696" y="105155"/>
                </a:lnTo>
                <a:close/>
              </a:path>
              <a:path w="114300" h="143510">
                <a:moveTo>
                  <a:pt x="55952" y="104938"/>
                </a:moveTo>
                <a:lnTo>
                  <a:pt x="54356" y="104139"/>
                </a:lnTo>
                <a:lnTo>
                  <a:pt x="57150" y="104698"/>
                </a:lnTo>
                <a:lnTo>
                  <a:pt x="55952" y="104938"/>
                </a:lnTo>
                <a:close/>
              </a:path>
              <a:path w="114300" h="143510">
                <a:moveTo>
                  <a:pt x="58347" y="104938"/>
                </a:moveTo>
                <a:lnTo>
                  <a:pt x="57150" y="104698"/>
                </a:lnTo>
                <a:lnTo>
                  <a:pt x="59944" y="104139"/>
                </a:lnTo>
                <a:lnTo>
                  <a:pt x="58347" y="104938"/>
                </a:lnTo>
                <a:close/>
              </a:path>
              <a:path w="114300" h="143510">
                <a:moveTo>
                  <a:pt x="57912" y="105155"/>
                </a:moveTo>
                <a:lnTo>
                  <a:pt x="56387" y="105155"/>
                </a:lnTo>
                <a:lnTo>
                  <a:pt x="55952" y="104938"/>
                </a:lnTo>
                <a:lnTo>
                  <a:pt x="57150" y="104698"/>
                </a:lnTo>
                <a:lnTo>
                  <a:pt x="58347" y="104938"/>
                </a:lnTo>
                <a:lnTo>
                  <a:pt x="57912" y="105155"/>
                </a:lnTo>
                <a:close/>
              </a:path>
              <a:path w="114300" h="143510">
                <a:moveTo>
                  <a:pt x="56387" y="105155"/>
                </a:moveTo>
                <a:lnTo>
                  <a:pt x="55816" y="104965"/>
                </a:lnTo>
                <a:lnTo>
                  <a:pt x="55952" y="104938"/>
                </a:lnTo>
                <a:lnTo>
                  <a:pt x="56387" y="105155"/>
                </a:lnTo>
                <a:close/>
              </a:path>
              <a:path w="114300" h="143510">
                <a:moveTo>
                  <a:pt x="57912" y="105155"/>
                </a:moveTo>
                <a:lnTo>
                  <a:pt x="58347" y="104938"/>
                </a:lnTo>
                <a:lnTo>
                  <a:pt x="58483" y="104965"/>
                </a:lnTo>
                <a:lnTo>
                  <a:pt x="57912" y="105155"/>
                </a:lnTo>
                <a:close/>
              </a:path>
              <a:path w="114300" h="143510">
                <a:moveTo>
                  <a:pt x="56387" y="105155"/>
                </a:moveTo>
                <a:lnTo>
                  <a:pt x="54864" y="105155"/>
                </a:lnTo>
                <a:lnTo>
                  <a:pt x="55816" y="104965"/>
                </a:lnTo>
                <a:lnTo>
                  <a:pt x="56387" y="105155"/>
                </a:lnTo>
                <a:close/>
              </a:path>
              <a:path w="114300" h="143510">
                <a:moveTo>
                  <a:pt x="59436" y="105155"/>
                </a:moveTo>
                <a:lnTo>
                  <a:pt x="57912" y="105155"/>
                </a:lnTo>
                <a:lnTo>
                  <a:pt x="58483" y="104965"/>
                </a:lnTo>
                <a:lnTo>
                  <a:pt x="59436" y="105155"/>
                </a:lnTo>
                <a:close/>
              </a:path>
              <a:path w="114300" h="143510">
                <a:moveTo>
                  <a:pt x="71628" y="140207"/>
                </a:moveTo>
                <a:lnTo>
                  <a:pt x="41148" y="140207"/>
                </a:lnTo>
                <a:lnTo>
                  <a:pt x="35052" y="137159"/>
                </a:lnTo>
                <a:lnTo>
                  <a:pt x="33528" y="135635"/>
                </a:lnTo>
                <a:lnTo>
                  <a:pt x="80772" y="135635"/>
                </a:lnTo>
                <a:lnTo>
                  <a:pt x="79248" y="137159"/>
                </a:lnTo>
                <a:lnTo>
                  <a:pt x="71628" y="140207"/>
                </a:lnTo>
                <a:close/>
              </a:path>
              <a:path w="114300" h="143510">
                <a:moveTo>
                  <a:pt x="68580" y="141731"/>
                </a:moveTo>
                <a:lnTo>
                  <a:pt x="45719" y="141731"/>
                </a:lnTo>
                <a:lnTo>
                  <a:pt x="42672" y="140207"/>
                </a:lnTo>
                <a:lnTo>
                  <a:pt x="70104" y="140207"/>
                </a:lnTo>
                <a:lnTo>
                  <a:pt x="68580" y="141731"/>
                </a:lnTo>
                <a:close/>
              </a:path>
              <a:path w="114300" h="143510">
                <a:moveTo>
                  <a:pt x="57912" y="143255"/>
                </a:moveTo>
                <a:lnTo>
                  <a:pt x="56387" y="143255"/>
                </a:lnTo>
                <a:lnTo>
                  <a:pt x="54864" y="141731"/>
                </a:lnTo>
                <a:lnTo>
                  <a:pt x="59436" y="141731"/>
                </a:lnTo>
                <a:lnTo>
                  <a:pt x="57912" y="1432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824227" y="2318004"/>
            <a:ext cx="431800" cy="127000"/>
          </a:xfrm>
          <a:custGeom>
            <a:avLst/>
            <a:gdLst/>
            <a:ahLst/>
            <a:cxnLst/>
            <a:rect l="l" t="t" r="r" b="b"/>
            <a:pathLst>
              <a:path w="431800" h="127000">
                <a:moveTo>
                  <a:pt x="431291" y="0"/>
                </a:moveTo>
                <a:lnTo>
                  <a:pt x="431291" y="126492"/>
                </a:lnTo>
                <a:lnTo>
                  <a:pt x="0" y="126492"/>
                </a:lnTo>
                <a:lnTo>
                  <a:pt x="0" y="0"/>
                </a:lnTo>
                <a:lnTo>
                  <a:pt x="43129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804416" y="2299716"/>
            <a:ext cx="471170" cy="165100"/>
          </a:xfrm>
          <a:custGeom>
            <a:avLst/>
            <a:gdLst/>
            <a:ahLst/>
            <a:cxnLst/>
            <a:rect l="l" t="t" r="r" b="b"/>
            <a:pathLst>
              <a:path w="471169" h="165100">
                <a:moveTo>
                  <a:pt x="470915" y="164592"/>
                </a:moveTo>
                <a:lnTo>
                  <a:pt x="0" y="164592"/>
                </a:lnTo>
                <a:lnTo>
                  <a:pt x="0" y="0"/>
                </a:lnTo>
                <a:lnTo>
                  <a:pt x="470915" y="0"/>
                </a:lnTo>
                <a:lnTo>
                  <a:pt x="470915" y="18288"/>
                </a:lnTo>
                <a:lnTo>
                  <a:pt x="38099" y="18288"/>
                </a:lnTo>
                <a:lnTo>
                  <a:pt x="19811" y="38100"/>
                </a:lnTo>
                <a:lnTo>
                  <a:pt x="38099" y="38100"/>
                </a:lnTo>
                <a:lnTo>
                  <a:pt x="38099" y="126491"/>
                </a:lnTo>
                <a:lnTo>
                  <a:pt x="19811" y="126491"/>
                </a:lnTo>
                <a:lnTo>
                  <a:pt x="38099" y="144779"/>
                </a:lnTo>
                <a:lnTo>
                  <a:pt x="470915" y="144779"/>
                </a:lnTo>
                <a:lnTo>
                  <a:pt x="470915" y="164592"/>
                </a:lnTo>
                <a:close/>
              </a:path>
              <a:path w="471169" h="165100">
                <a:moveTo>
                  <a:pt x="38099" y="38100"/>
                </a:moveTo>
                <a:lnTo>
                  <a:pt x="19811" y="38100"/>
                </a:lnTo>
                <a:lnTo>
                  <a:pt x="38099" y="18288"/>
                </a:lnTo>
                <a:lnTo>
                  <a:pt x="38099" y="38100"/>
                </a:lnTo>
                <a:close/>
              </a:path>
              <a:path w="471169" h="165100">
                <a:moveTo>
                  <a:pt x="432815" y="38100"/>
                </a:moveTo>
                <a:lnTo>
                  <a:pt x="38099" y="38100"/>
                </a:lnTo>
                <a:lnTo>
                  <a:pt x="38099" y="18288"/>
                </a:lnTo>
                <a:lnTo>
                  <a:pt x="432815" y="18288"/>
                </a:lnTo>
                <a:lnTo>
                  <a:pt x="432815" y="38100"/>
                </a:lnTo>
                <a:close/>
              </a:path>
              <a:path w="471169" h="165100">
                <a:moveTo>
                  <a:pt x="432815" y="144779"/>
                </a:moveTo>
                <a:lnTo>
                  <a:pt x="432815" y="18288"/>
                </a:lnTo>
                <a:lnTo>
                  <a:pt x="451103" y="38100"/>
                </a:lnTo>
                <a:lnTo>
                  <a:pt x="470915" y="38100"/>
                </a:lnTo>
                <a:lnTo>
                  <a:pt x="470915" y="126491"/>
                </a:lnTo>
                <a:lnTo>
                  <a:pt x="451103" y="126491"/>
                </a:lnTo>
                <a:lnTo>
                  <a:pt x="432815" y="144779"/>
                </a:lnTo>
                <a:close/>
              </a:path>
              <a:path w="471169" h="165100">
                <a:moveTo>
                  <a:pt x="470915" y="38100"/>
                </a:moveTo>
                <a:lnTo>
                  <a:pt x="451103" y="38100"/>
                </a:lnTo>
                <a:lnTo>
                  <a:pt x="432815" y="18288"/>
                </a:lnTo>
                <a:lnTo>
                  <a:pt x="470915" y="18288"/>
                </a:lnTo>
                <a:lnTo>
                  <a:pt x="470915" y="38100"/>
                </a:lnTo>
                <a:close/>
              </a:path>
              <a:path w="471169" h="165100">
                <a:moveTo>
                  <a:pt x="38099" y="144779"/>
                </a:moveTo>
                <a:lnTo>
                  <a:pt x="19811" y="126491"/>
                </a:lnTo>
                <a:lnTo>
                  <a:pt x="38099" y="126491"/>
                </a:lnTo>
                <a:lnTo>
                  <a:pt x="38099" y="144779"/>
                </a:lnTo>
                <a:close/>
              </a:path>
              <a:path w="471169" h="165100">
                <a:moveTo>
                  <a:pt x="432815" y="144779"/>
                </a:moveTo>
                <a:lnTo>
                  <a:pt x="38099" y="144779"/>
                </a:lnTo>
                <a:lnTo>
                  <a:pt x="38099" y="126491"/>
                </a:lnTo>
                <a:lnTo>
                  <a:pt x="432815" y="126491"/>
                </a:lnTo>
                <a:lnTo>
                  <a:pt x="432815" y="144779"/>
                </a:lnTo>
                <a:close/>
              </a:path>
              <a:path w="471169" h="165100">
                <a:moveTo>
                  <a:pt x="470915" y="144779"/>
                </a:moveTo>
                <a:lnTo>
                  <a:pt x="432815" y="144779"/>
                </a:lnTo>
                <a:lnTo>
                  <a:pt x="451103" y="126491"/>
                </a:lnTo>
                <a:lnTo>
                  <a:pt x="470915" y="126491"/>
                </a:lnTo>
                <a:lnTo>
                  <a:pt x="470915" y="1447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2369820" y="3470909"/>
            <a:ext cx="1751330" cy="0"/>
          </a:xfrm>
          <a:custGeom>
            <a:avLst/>
            <a:gdLst/>
            <a:ahLst/>
            <a:cxnLst/>
            <a:rect l="l" t="t" r="r" b="b"/>
            <a:pathLst>
              <a:path w="1751329" h="0">
                <a:moveTo>
                  <a:pt x="0" y="0"/>
                </a:moveTo>
                <a:lnTo>
                  <a:pt x="1751076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4070603" y="2663952"/>
            <a:ext cx="56515" cy="88900"/>
          </a:xfrm>
          <a:custGeom>
            <a:avLst/>
            <a:gdLst/>
            <a:ahLst/>
            <a:cxnLst/>
            <a:rect l="l" t="t" r="r" b="b"/>
            <a:pathLst>
              <a:path w="56514" h="88900">
                <a:moveTo>
                  <a:pt x="28956" y="88392"/>
                </a:moveTo>
                <a:lnTo>
                  <a:pt x="18002" y="84915"/>
                </a:lnTo>
                <a:lnTo>
                  <a:pt x="8762" y="75438"/>
                </a:lnTo>
                <a:lnTo>
                  <a:pt x="2381" y="61388"/>
                </a:lnTo>
                <a:lnTo>
                  <a:pt x="0" y="44196"/>
                </a:lnTo>
                <a:lnTo>
                  <a:pt x="2381" y="27003"/>
                </a:lnTo>
                <a:lnTo>
                  <a:pt x="8763" y="12954"/>
                </a:lnTo>
                <a:lnTo>
                  <a:pt x="18002" y="3476"/>
                </a:lnTo>
                <a:lnTo>
                  <a:pt x="28956" y="0"/>
                </a:lnTo>
                <a:lnTo>
                  <a:pt x="39671" y="3476"/>
                </a:lnTo>
                <a:lnTo>
                  <a:pt x="48387" y="12954"/>
                </a:lnTo>
                <a:lnTo>
                  <a:pt x="54244" y="27003"/>
                </a:lnTo>
                <a:lnTo>
                  <a:pt x="56387" y="44196"/>
                </a:lnTo>
                <a:lnTo>
                  <a:pt x="54244" y="61388"/>
                </a:lnTo>
                <a:lnTo>
                  <a:pt x="48387" y="75438"/>
                </a:lnTo>
                <a:lnTo>
                  <a:pt x="39671" y="84915"/>
                </a:lnTo>
                <a:lnTo>
                  <a:pt x="28956" y="8839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4052315" y="2644140"/>
            <a:ext cx="94615" cy="127000"/>
          </a:xfrm>
          <a:custGeom>
            <a:avLst/>
            <a:gdLst/>
            <a:ahLst/>
            <a:cxnLst/>
            <a:rect l="l" t="t" r="r" b="b"/>
            <a:pathLst>
              <a:path w="94614" h="127000">
                <a:moveTo>
                  <a:pt x="54864" y="1524"/>
                </a:moveTo>
                <a:lnTo>
                  <a:pt x="38100" y="1524"/>
                </a:lnTo>
                <a:lnTo>
                  <a:pt x="44195" y="0"/>
                </a:lnTo>
                <a:lnTo>
                  <a:pt x="50292" y="0"/>
                </a:lnTo>
                <a:lnTo>
                  <a:pt x="54864" y="1524"/>
                </a:lnTo>
                <a:close/>
              </a:path>
              <a:path w="94614" h="127000">
                <a:moveTo>
                  <a:pt x="59436" y="3048"/>
                </a:moveTo>
                <a:lnTo>
                  <a:pt x="35052" y="3048"/>
                </a:lnTo>
                <a:lnTo>
                  <a:pt x="36576" y="1524"/>
                </a:lnTo>
                <a:lnTo>
                  <a:pt x="57912" y="1524"/>
                </a:lnTo>
                <a:lnTo>
                  <a:pt x="59436" y="3048"/>
                </a:lnTo>
                <a:close/>
              </a:path>
              <a:path w="94614" h="127000">
                <a:moveTo>
                  <a:pt x="65532" y="6096"/>
                </a:moveTo>
                <a:lnTo>
                  <a:pt x="27432" y="6096"/>
                </a:lnTo>
                <a:lnTo>
                  <a:pt x="33528" y="3048"/>
                </a:lnTo>
                <a:lnTo>
                  <a:pt x="60960" y="3048"/>
                </a:lnTo>
                <a:lnTo>
                  <a:pt x="65532" y="6096"/>
                </a:lnTo>
                <a:close/>
              </a:path>
              <a:path w="94614" h="127000">
                <a:moveTo>
                  <a:pt x="70104" y="118872"/>
                </a:moveTo>
                <a:lnTo>
                  <a:pt x="22859" y="118872"/>
                </a:lnTo>
                <a:lnTo>
                  <a:pt x="16764" y="112776"/>
                </a:lnTo>
                <a:lnTo>
                  <a:pt x="16764" y="111252"/>
                </a:lnTo>
                <a:lnTo>
                  <a:pt x="12192" y="106680"/>
                </a:lnTo>
                <a:lnTo>
                  <a:pt x="12192" y="105156"/>
                </a:lnTo>
                <a:lnTo>
                  <a:pt x="10668" y="105156"/>
                </a:lnTo>
                <a:lnTo>
                  <a:pt x="10668" y="103632"/>
                </a:lnTo>
                <a:lnTo>
                  <a:pt x="6096" y="97536"/>
                </a:lnTo>
                <a:lnTo>
                  <a:pt x="6096" y="94488"/>
                </a:lnTo>
                <a:lnTo>
                  <a:pt x="3048" y="86868"/>
                </a:lnTo>
                <a:lnTo>
                  <a:pt x="0" y="65532"/>
                </a:lnTo>
                <a:lnTo>
                  <a:pt x="0" y="53340"/>
                </a:lnTo>
                <a:lnTo>
                  <a:pt x="6096" y="32004"/>
                </a:lnTo>
                <a:lnTo>
                  <a:pt x="6096" y="30480"/>
                </a:lnTo>
                <a:lnTo>
                  <a:pt x="7620" y="30480"/>
                </a:lnTo>
                <a:lnTo>
                  <a:pt x="10668" y="22860"/>
                </a:lnTo>
                <a:lnTo>
                  <a:pt x="10668" y="21336"/>
                </a:lnTo>
                <a:lnTo>
                  <a:pt x="12192" y="21336"/>
                </a:lnTo>
                <a:lnTo>
                  <a:pt x="16764" y="15240"/>
                </a:lnTo>
                <a:lnTo>
                  <a:pt x="16764" y="13716"/>
                </a:lnTo>
                <a:lnTo>
                  <a:pt x="18288" y="13716"/>
                </a:lnTo>
                <a:lnTo>
                  <a:pt x="18288" y="12192"/>
                </a:lnTo>
                <a:lnTo>
                  <a:pt x="22859" y="9144"/>
                </a:lnTo>
                <a:lnTo>
                  <a:pt x="25908" y="6096"/>
                </a:lnTo>
                <a:lnTo>
                  <a:pt x="67056" y="6096"/>
                </a:lnTo>
                <a:lnTo>
                  <a:pt x="70104" y="9144"/>
                </a:lnTo>
                <a:lnTo>
                  <a:pt x="74676" y="12192"/>
                </a:lnTo>
                <a:lnTo>
                  <a:pt x="77724" y="15240"/>
                </a:lnTo>
                <a:lnTo>
                  <a:pt x="82296" y="21336"/>
                </a:lnTo>
                <a:lnTo>
                  <a:pt x="82296" y="22860"/>
                </a:lnTo>
                <a:lnTo>
                  <a:pt x="83820" y="22860"/>
                </a:lnTo>
                <a:lnTo>
                  <a:pt x="86868" y="30480"/>
                </a:lnTo>
                <a:lnTo>
                  <a:pt x="88391" y="32004"/>
                </a:lnTo>
                <a:lnTo>
                  <a:pt x="89306" y="36576"/>
                </a:lnTo>
                <a:lnTo>
                  <a:pt x="45719" y="36576"/>
                </a:lnTo>
                <a:lnTo>
                  <a:pt x="46939" y="37795"/>
                </a:lnTo>
                <a:lnTo>
                  <a:pt x="46482" y="38100"/>
                </a:lnTo>
                <a:lnTo>
                  <a:pt x="44195" y="38100"/>
                </a:lnTo>
                <a:lnTo>
                  <a:pt x="45442" y="38515"/>
                </a:lnTo>
                <a:lnTo>
                  <a:pt x="45399" y="38741"/>
                </a:lnTo>
                <a:lnTo>
                  <a:pt x="44195" y="39624"/>
                </a:lnTo>
                <a:lnTo>
                  <a:pt x="44958" y="39624"/>
                </a:lnTo>
                <a:lnTo>
                  <a:pt x="41910" y="45720"/>
                </a:lnTo>
                <a:lnTo>
                  <a:pt x="41148" y="45720"/>
                </a:lnTo>
                <a:lnTo>
                  <a:pt x="39624" y="50292"/>
                </a:lnTo>
                <a:lnTo>
                  <a:pt x="38100" y="56388"/>
                </a:lnTo>
                <a:lnTo>
                  <a:pt x="38100" y="68580"/>
                </a:lnTo>
                <a:lnTo>
                  <a:pt x="39624" y="74676"/>
                </a:lnTo>
                <a:lnTo>
                  <a:pt x="41148" y="82296"/>
                </a:lnTo>
                <a:lnTo>
                  <a:pt x="42671" y="82296"/>
                </a:lnTo>
                <a:lnTo>
                  <a:pt x="44958" y="86868"/>
                </a:lnTo>
                <a:lnTo>
                  <a:pt x="44195" y="86868"/>
                </a:lnTo>
                <a:lnTo>
                  <a:pt x="45339" y="87630"/>
                </a:lnTo>
                <a:lnTo>
                  <a:pt x="45719" y="88392"/>
                </a:lnTo>
                <a:lnTo>
                  <a:pt x="44195" y="88392"/>
                </a:lnTo>
                <a:lnTo>
                  <a:pt x="45858" y="88807"/>
                </a:lnTo>
                <a:lnTo>
                  <a:pt x="44195" y="89916"/>
                </a:lnTo>
                <a:lnTo>
                  <a:pt x="89698" y="89916"/>
                </a:lnTo>
                <a:lnTo>
                  <a:pt x="88391" y="94488"/>
                </a:lnTo>
                <a:lnTo>
                  <a:pt x="86868" y="96012"/>
                </a:lnTo>
                <a:lnTo>
                  <a:pt x="86868" y="97536"/>
                </a:lnTo>
                <a:lnTo>
                  <a:pt x="83820" y="103632"/>
                </a:lnTo>
                <a:lnTo>
                  <a:pt x="82296" y="105156"/>
                </a:lnTo>
                <a:lnTo>
                  <a:pt x="82296" y="106680"/>
                </a:lnTo>
                <a:lnTo>
                  <a:pt x="76200" y="112776"/>
                </a:lnTo>
                <a:lnTo>
                  <a:pt x="76200" y="114300"/>
                </a:lnTo>
                <a:lnTo>
                  <a:pt x="74676" y="114300"/>
                </a:lnTo>
                <a:lnTo>
                  <a:pt x="70104" y="118872"/>
                </a:lnTo>
                <a:close/>
              </a:path>
              <a:path w="94614" h="127000">
                <a:moveTo>
                  <a:pt x="46939" y="37795"/>
                </a:moveTo>
                <a:lnTo>
                  <a:pt x="45719" y="36576"/>
                </a:lnTo>
                <a:lnTo>
                  <a:pt x="48768" y="36576"/>
                </a:lnTo>
                <a:lnTo>
                  <a:pt x="46939" y="37795"/>
                </a:lnTo>
                <a:close/>
              </a:path>
              <a:path w="94614" h="127000">
                <a:moveTo>
                  <a:pt x="47244" y="38100"/>
                </a:moveTo>
                <a:lnTo>
                  <a:pt x="46939" y="37795"/>
                </a:lnTo>
                <a:lnTo>
                  <a:pt x="48768" y="36576"/>
                </a:lnTo>
                <a:lnTo>
                  <a:pt x="47244" y="38100"/>
                </a:lnTo>
                <a:close/>
              </a:path>
              <a:path w="94614" h="127000">
                <a:moveTo>
                  <a:pt x="47853" y="38709"/>
                </a:moveTo>
                <a:lnTo>
                  <a:pt x="47244" y="38100"/>
                </a:lnTo>
                <a:lnTo>
                  <a:pt x="48768" y="36576"/>
                </a:lnTo>
                <a:lnTo>
                  <a:pt x="89306" y="36576"/>
                </a:lnTo>
                <a:lnTo>
                  <a:pt x="89611" y="38100"/>
                </a:lnTo>
                <a:lnTo>
                  <a:pt x="50292" y="38100"/>
                </a:lnTo>
                <a:lnTo>
                  <a:pt x="47853" y="38709"/>
                </a:lnTo>
                <a:close/>
              </a:path>
              <a:path w="94614" h="127000">
                <a:moveTo>
                  <a:pt x="46634" y="38709"/>
                </a:moveTo>
                <a:lnTo>
                  <a:pt x="45858" y="38515"/>
                </a:lnTo>
                <a:lnTo>
                  <a:pt x="46939" y="37795"/>
                </a:lnTo>
                <a:lnTo>
                  <a:pt x="47244" y="38100"/>
                </a:lnTo>
                <a:lnTo>
                  <a:pt x="46634" y="38709"/>
                </a:lnTo>
                <a:close/>
              </a:path>
              <a:path w="94614" h="127000">
                <a:moveTo>
                  <a:pt x="45502" y="38535"/>
                </a:moveTo>
                <a:lnTo>
                  <a:pt x="44195" y="38100"/>
                </a:lnTo>
                <a:lnTo>
                  <a:pt x="45550" y="38438"/>
                </a:lnTo>
                <a:close/>
              </a:path>
              <a:path w="94614" h="127000">
                <a:moveTo>
                  <a:pt x="45550" y="38438"/>
                </a:moveTo>
                <a:lnTo>
                  <a:pt x="44195" y="38100"/>
                </a:lnTo>
                <a:lnTo>
                  <a:pt x="45719" y="38100"/>
                </a:lnTo>
                <a:lnTo>
                  <a:pt x="45550" y="38438"/>
                </a:lnTo>
                <a:close/>
              </a:path>
              <a:path w="94614" h="127000">
                <a:moveTo>
                  <a:pt x="45858" y="38515"/>
                </a:moveTo>
                <a:lnTo>
                  <a:pt x="45550" y="38438"/>
                </a:lnTo>
                <a:lnTo>
                  <a:pt x="45719" y="38100"/>
                </a:lnTo>
                <a:lnTo>
                  <a:pt x="46482" y="38100"/>
                </a:lnTo>
                <a:lnTo>
                  <a:pt x="45858" y="38515"/>
                </a:lnTo>
                <a:close/>
              </a:path>
              <a:path w="94614" h="127000">
                <a:moveTo>
                  <a:pt x="47244" y="38862"/>
                </a:moveTo>
                <a:lnTo>
                  <a:pt x="46634" y="38709"/>
                </a:lnTo>
                <a:lnTo>
                  <a:pt x="47244" y="38100"/>
                </a:lnTo>
                <a:lnTo>
                  <a:pt x="47725" y="38741"/>
                </a:lnTo>
                <a:lnTo>
                  <a:pt x="47244" y="38862"/>
                </a:lnTo>
                <a:close/>
              </a:path>
              <a:path w="94614" h="127000">
                <a:moveTo>
                  <a:pt x="47725" y="38741"/>
                </a:moveTo>
                <a:lnTo>
                  <a:pt x="47244" y="38100"/>
                </a:lnTo>
                <a:lnTo>
                  <a:pt x="47853" y="38709"/>
                </a:lnTo>
                <a:lnTo>
                  <a:pt x="47725" y="38741"/>
                </a:lnTo>
                <a:close/>
              </a:path>
              <a:path w="94614" h="127000">
                <a:moveTo>
                  <a:pt x="89916" y="39624"/>
                </a:moveTo>
                <a:lnTo>
                  <a:pt x="50292" y="39624"/>
                </a:lnTo>
                <a:lnTo>
                  <a:pt x="48260" y="39116"/>
                </a:lnTo>
                <a:lnTo>
                  <a:pt x="47853" y="38709"/>
                </a:lnTo>
                <a:lnTo>
                  <a:pt x="50292" y="38100"/>
                </a:lnTo>
                <a:lnTo>
                  <a:pt x="89611" y="38100"/>
                </a:lnTo>
                <a:lnTo>
                  <a:pt x="89916" y="39624"/>
                </a:lnTo>
                <a:close/>
              </a:path>
              <a:path w="94614" h="127000">
                <a:moveTo>
                  <a:pt x="45719" y="38608"/>
                </a:moveTo>
                <a:lnTo>
                  <a:pt x="45502" y="38535"/>
                </a:lnTo>
                <a:lnTo>
                  <a:pt x="45858" y="38515"/>
                </a:lnTo>
                <a:lnTo>
                  <a:pt x="45719" y="38608"/>
                </a:lnTo>
                <a:close/>
              </a:path>
              <a:path w="94614" h="127000">
                <a:moveTo>
                  <a:pt x="46482" y="38862"/>
                </a:moveTo>
                <a:lnTo>
                  <a:pt x="45719" y="38608"/>
                </a:lnTo>
                <a:lnTo>
                  <a:pt x="45858" y="38515"/>
                </a:lnTo>
                <a:lnTo>
                  <a:pt x="46634" y="38709"/>
                </a:lnTo>
                <a:lnTo>
                  <a:pt x="46482" y="38862"/>
                </a:lnTo>
                <a:close/>
              </a:path>
              <a:path w="94614" h="127000">
                <a:moveTo>
                  <a:pt x="45339" y="38862"/>
                </a:moveTo>
                <a:lnTo>
                  <a:pt x="45502" y="38535"/>
                </a:lnTo>
                <a:lnTo>
                  <a:pt x="45719" y="38608"/>
                </a:lnTo>
                <a:lnTo>
                  <a:pt x="45339" y="38862"/>
                </a:lnTo>
                <a:close/>
              </a:path>
              <a:path w="94614" h="127000">
                <a:moveTo>
                  <a:pt x="45066" y="39406"/>
                </a:moveTo>
                <a:lnTo>
                  <a:pt x="45339" y="38862"/>
                </a:lnTo>
                <a:lnTo>
                  <a:pt x="45719" y="38608"/>
                </a:lnTo>
                <a:lnTo>
                  <a:pt x="46482" y="38862"/>
                </a:lnTo>
                <a:lnTo>
                  <a:pt x="46227" y="39116"/>
                </a:lnTo>
                <a:lnTo>
                  <a:pt x="45066" y="39406"/>
                </a:lnTo>
                <a:close/>
              </a:path>
              <a:path w="94614" h="127000">
                <a:moveTo>
                  <a:pt x="46808" y="38970"/>
                </a:moveTo>
                <a:lnTo>
                  <a:pt x="46482" y="38862"/>
                </a:lnTo>
                <a:lnTo>
                  <a:pt x="46634" y="38709"/>
                </a:lnTo>
                <a:lnTo>
                  <a:pt x="47244" y="38862"/>
                </a:lnTo>
                <a:lnTo>
                  <a:pt x="46808" y="38970"/>
                </a:lnTo>
                <a:close/>
              </a:path>
              <a:path w="94614" h="127000">
                <a:moveTo>
                  <a:pt x="48260" y="39116"/>
                </a:moveTo>
                <a:lnTo>
                  <a:pt x="47947" y="39037"/>
                </a:lnTo>
                <a:lnTo>
                  <a:pt x="47725" y="38741"/>
                </a:lnTo>
                <a:lnTo>
                  <a:pt x="47853" y="38709"/>
                </a:lnTo>
                <a:lnTo>
                  <a:pt x="48260" y="39116"/>
                </a:lnTo>
                <a:close/>
              </a:path>
              <a:path w="94614" h="127000">
                <a:moveTo>
                  <a:pt x="47947" y="39037"/>
                </a:moveTo>
                <a:lnTo>
                  <a:pt x="47244" y="38862"/>
                </a:lnTo>
                <a:lnTo>
                  <a:pt x="47725" y="38741"/>
                </a:lnTo>
                <a:lnTo>
                  <a:pt x="47947" y="39037"/>
                </a:lnTo>
                <a:close/>
              </a:path>
              <a:path w="94614" h="127000">
                <a:moveTo>
                  <a:pt x="44195" y="39624"/>
                </a:moveTo>
                <a:lnTo>
                  <a:pt x="45339" y="38862"/>
                </a:lnTo>
                <a:lnTo>
                  <a:pt x="45066" y="39406"/>
                </a:lnTo>
                <a:lnTo>
                  <a:pt x="44195" y="39624"/>
                </a:lnTo>
                <a:close/>
              </a:path>
              <a:path w="94614" h="127000">
                <a:moveTo>
                  <a:pt x="46227" y="39116"/>
                </a:moveTo>
                <a:lnTo>
                  <a:pt x="46482" y="38862"/>
                </a:lnTo>
                <a:lnTo>
                  <a:pt x="46808" y="38970"/>
                </a:lnTo>
                <a:lnTo>
                  <a:pt x="46227" y="39116"/>
                </a:lnTo>
                <a:close/>
              </a:path>
              <a:path w="94614" h="127000">
                <a:moveTo>
                  <a:pt x="48260" y="39454"/>
                </a:moveTo>
                <a:lnTo>
                  <a:pt x="46808" y="38970"/>
                </a:lnTo>
                <a:lnTo>
                  <a:pt x="47244" y="38862"/>
                </a:lnTo>
                <a:lnTo>
                  <a:pt x="47947" y="39037"/>
                </a:lnTo>
                <a:lnTo>
                  <a:pt x="48260" y="39454"/>
                </a:lnTo>
                <a:close/>
              </a:path>
              <a:path w="94614" h="127000">
                <a:moveTo>
                  <a:pt x="48768" y="39624"/>
                </a:moveTo>
                <a:lnTo>
                  <a:pt x="48260" y="39454"/>
                </a:lnTo>
                <a:lnTo>
                  <a:pt x="47947" y="39037"/>
                </a:lnTo>
                <a:lnTo>
                  <a:pt x="48260" y="39116"/>
                </a:lnTo>
                <a:lnTo>
                  <a:pt x="48768" y="39624"/>
                </a:lnTo>
                <a:close/>
              </a:path>
              <a:path w="94614" h="127000">
                <a:moveTo>
                  <a:pt x="44195" y="41148"/>
                </a:moveTo>
                <a:lnTo>
                  <a:pt x="45066" y="39406"/>
                </a:lnTo>
                <a:lnTo>
                  <a:pt x="46227" y="39116"/>
                </a:lnTo>
                <a:lnTo>
                  <a:pt x="44195" y="41148"/>
                </a:lnTo>
                <a:close/>
              </a:path>
              <a:path w="94614" h="127000">
                <a:moveTo>
                  <a:pt x="92093" y="47244"/>
                </a:moveTo>
                <a:lnTo>
                  <a:pt x="53339" y="47244"/>
                </a:lnTo>
                <a:lnTo>
                  <a:pt x="50292" y="41148"/>
                </a:lnTo>
                <a:lnTo>
                  <a:pt x="48260" y="39116"/>
                </a:lnTo>
                <a:lnTo>
                  <a:pt x="50292" y="39624"/>
                </a:lnTo>
                <a:lnTo>
                  <a:pt x="89916" y="39624"/>
                </a:lnTo>
                <a:lnTo>
                  <a:pt x="92093" y="47244"/>
                </a:lnTo>
                <a:close/>
              </a:path>
              <a:path w="94614" h="127000">
                <a:moveTo>
                  <a:pt x="44958" y="39624"/>
                </a:moveTo>
                <a:lnTo>
                  <a:pt x="44195" y="39624"/>
                </a:lnTo>
                <a:lnTo>
                  <a:pt x="45066" y="39406"/>
                </a:lnTo>
                <a:lnTo>
                  <a:pt x="44958" y="39624"/>
                </a:lnTo>
                <a:close/>
              </a:path>
              <a:path w="94614" h="127000">
                <a:moveTo>
                  <a:pt x="51815" y="44196"/>
                </a:moveTo>
                <a:lnTo>
                  <a:pt x="48260" y="39454"/>
                </a:lnTo>
                <a:lnTo>
                  <a:pt x="48768" y="39624"/>
                </a:lnTo>
                <a:lnTo>
                  <a:pt x="50292" y="41148"/>
                </a:lnTo>
                <a:lnTo>
                  <a:pt x="51815" y="44196"/>
                </a:lnTo>
                <a:close/>
              </a:path>
              <a:path w="94614" h="127000">
                <a:moveTo>
                  <a:pt x="41148" y="47244"/>
                </a:moveTo>
                <a:lnTo>
                  <a:pt x="41148" y="45720"/>
                </a:lnTo>
                <a:lnTo>
                  <a:pt x="41910" y="45720"/>
                </a:lnTo>
                <a:lnTo>
                  <a:pt x="41148" y="47244"/>
                </a:lnTo>
                <a:close/>
              </a:path>
              <a:path w="94614" h="127000">
                <a:moveTo>
                  <a:pt x="51816" y="82296"/>
                </a:moveTo>
                <a:lnTo>
                  <a:pt x="53339" y="77724"/>
                </a:lnTo>
                <a:lnTo>
                  <a:pt x="56387" y="65532"/>
                </a:lnTo>
                <a:lnTo>
                  <a:pt x="54864" y="57912"/>
                </a:lnTo>
                <a:lnTo>
                  <a:pt x="54864" y="51816"/>
                </a:lnTo>
                <a:lnTo>
                  <a:pt x="51816" y="45720"/>
                </a:lnTo>
                <a:lnTo>
                  <a:pt x="53339" y="47244"/>
                </a:lnTo>
                <a:lnTo>
                  <a:pt x="92093" y="47244"/>
                </a:lnTo>
                <a:lnTo>
                  <a:pt x="92964" y="50292"/>
                </a:lnTo>
                <a:lnTo>
                  <a:pt x="94488" y="62484"/>
                </a:lnTo>
                <a:lnTo>
                  <a:pt x="92093" y="79248"/>
                </a:lnTo>
                <a:lnTo>
                  <a:pt x="53339" y="79248"/>
                </a:lnTo>
                <a:lnTo>
                  <a:pt x="51816" y="82296"/>
                </a:lnTo>
                <a:close/>
              </a:path>
              <a:path w="94614" h="127000">
                <a:moveTo>
                  <a:pt x="42671" y="82296"/>
                </a:moveTo>
                <a:lnTo>
                  <a:pt x="41148" y="82296"/>
                </a:lnTo>
                <a:lnTo>
                  <a:pt x="41148" y="79248"/>
                </a:lnTo>
                <a:lnTo>
                  <a:pt x="42671" y="82296"/>
                </a:lnTo>
                <a:close/>
              </a:path>
              <a:path w="94614" h="127000">
                <a:moveTo>
                  <a:pt x="50292" y="85344"/>
                </a:moveTo>
                <a:lnTo>
                  <a:pt x="53339" y="79248"/>
                </a:lnTo>
                <a:lnTo>
                  <a:pt x="92093" y="79248"/>
                </a:lnTo>
                <a:lnTo>
                  <a:pt x="91439" y="83820"/>
                </a:lnTo>
                <a:lnTo>
                  <a:pt x="51816" y="83820"/>
                </a:lnTo>
                <a:lnTo>
                  <a:pt x="50292" y="85344"/>
                </a:lnTo>
                <a:close/>
              </a:path>
              <a:path w="94614" h="127000">
                <a:moveTo>
                  <a:pt x="48260" y="88900"/>
                </a:moveTo>
                <a:lnTo>
                  <a:pt x="47244" y="88392"/>
                </a:lnTo>
                <a:lnTo>
                  <a:pt x="51816" y="83820"/>
                </a:lnTo>
                <a:lnTo>
                  <a:pt x="91439" y="83820"/>
                </a:lnTo>
                <a:lnTo>
                  <a:pt x="90133" y="88392"/>
                </a:lnTo>
                <a:lnTo>
                  <a:pt x="50292" y="88392"/>
                </a:lnTo>
                <a:lnTo>
                  <a:pt x="48260" y="88900"/>
                </a:lnTo>
                <a:close/>
              </a:path>
              <a:path w="94614" h="127000">
                <a:moveTo>
                  <a:pt x="46808" y="88174"/>
                </a:moveTo>
                <a:lnTo>
                  <a:pt x="45212" y="87376"/>
                </a:lnTo>
                <a:lnTo>
                  <a:pt x="44196" y="85344"/>
                </a:lnTo>
                <a:lnTo>
                  <a:pt x="46939" y="88087"/>
                </a:lnTo>
                <a:lnTo>
                  <a:pt x="46808" y="88174"/>
                </a:lnTo>
                <a:close/>
              </a:path>
              <a:path w="94614" h="127000">
                <a:moveTo>
                  <a:pt x="45339" y="87630"/>
                </a:moveTo>
                <a:lnTo>
                  <a:pt x="44195" y="86868"/>
                </a:lnTo>
                <a:lnTo>
                  <a:pt x="45212" y="87376"/>
                </a:lnTo>
                <a:lnTo>
                  <a:pt x="45339" y="87630"/>
                </a:lnTo>
                <a:close/>
              </a:path>
              <a:path w="94614" h="127000">
                <a:moveTo>
                  <a:pt x="45212" y="87376"/>
                </a:moveTo>
                <a:lnTo>
                  <a:pt x="44195" y="86868"/>
                </a:lnTo>
                <a:lnTo>
                  <a:pt x="44958" y="86868"/>
                </a:lnTo>
                <a:lnTo>
                  <a:pt x="45212" y="87376"/>
                </a:lnTo>
                <a:close/>
              </a:path>
              <a:path w="94614" h="127000">
                <a:moveTo>
                  <a:pt x="47244" y="88392"/>
                </a:moveTo>
                <a:lnTo>
                  <a:pt x="46939" y="88087"/>
                </a:lnTo>
                <a:lnTo>
                  <a:pt x="48768" y="86868"/>
                </a:lnTo>
                <a:lnTo>
                  <a:pt x="47244" y="88392"/>
                </a:lnTo>
                <a:close/>
              </a:path>
              <a:path w="94614" h="127000">
                <a:moveTo>
                  <a:pt x="46482" y="88392"/>
                </a:moveTo>
                <a:lnTo>
                  <a:pt x="45339" y="87630"/>
                </a:lnTo>
                <a:lnTo>
                  <a:pt x="45212" y="87376"/>
                </a:lnTo>
                <a:lnTo>
                  <a:pt x="46808" y="88174"/>
                </a:lnTo>
                <a:lnTo>
                  <a:pt x="46482" y="88392"/>
                </a:lnTo>
                <a:close/>
              </a:path>
              <a:path w="94614" h="127000">
                <a:moveTo>
                  <a:pt x="45858" y="88807"/>
                </a:moveTo>
                <a:lnTo>
                  <a:pt x="44195" y="88392"/>
                </a:lnTo>
                <a:lnTo>
                  <a:pt x="45719" y="88392"/>
                </a:lnTo>
                <a:lnTo>
                  <a:pt x="45339" y="87630"/>
                </a:lnTo>
                <a:lnTo>
                  <a:pt x="46482" y="88392"/>
                </a:lnTo>
                <a:lnTo>
                  <a:pt x="45858" y="88807"/>
                </a:lnTo>
                <a:close/>
              </a:path>
              <a:path w="94614" h="127000">
                <a:moveTo>
                  <a:pt x="47244" y="88392"/>
                </a:moveTo>
                <a:lnTo>
                  <a:pt x="46808" y="88174"/>
                </a:lnTo>
                <a:lnTo>
                  <a:pt x="46939" y="88087"/>
                </a:lnTo>
                <a:lnTo>
                  <a:pt x="47244" y="88392"/>
                </a:lnTo>
                <a:close/>
              </a:path>
              <a:path w="94614" h="127000">
                <a:moveTo>
                  <a:pt x="46939" y="88696"/>
                </a:moveTo>
                <a:lnTo>
                  <a:pt x="46482" y="88392"/>
                </a:lnTo>
                <a:lnTo>
                  <a:pt x="46808" y="88174"/>
                </a:lnTo>
                <a:lnTo>
                  <a:pt x="47244" y="88392"/>
                </a:lnTo>
                <a:lnTo>
                  <a:pt x="46939" y="88696"/>
                </a:lnTo>
                <a:close/>
              </a:path>
              <a:path w="94614" h="127000">
                <a:moveTo>
                  <a:pt x="46634" y="89001"/>
                </a:moveTo>
                <a:lnTo>
                  <a:pt x="45858" y="88807"/>
                </a:lnTo>
                <a:lnTo>
                  <a:pt x="46482" y="88392"/>
                </a:lnTo>
                <a:lnTo>
                  <a:pt x="46939" y="88696"/>
                </a:lnTo>
                <a:lnTo>
                  <a:pt x="46634" y="89001"/>
                </a:lnTo>
                <a:close/>
              </a:path>
              <a:path w="94614" h="127000">
                <a:moveTo>
                  <a:pt x="47521" y="89084"/>
                </a:moveTo>
                <a:lnTo>
                  <a:pt x="46939" y="88696"/>
                </a:lnTo>
                <a:lnTo>
                  <a:pt x="47244" y="88392"/>
                </a:lnTo>
                <a:lnTo>
                  <a:pt x="47853" y="89001"/>
                </a:lnTo>
                <a:lnTo>
                  <a:pt x="47521" y="89084"/>
                </a:lnTo>
                <a:close/>
              </a:path>
              <a:path w="94614" h="127000">
                <a:moveTo>
                  <a:pt x="47853" y="89001"/>
                </a:moveTo>
                <a:lnTo>
                  <a:pt x="47244" y="88392"/>
                </a:lnTo>
                <a:lnTo>
                  <a:pt x="48260" y="88900"/>
                </a:lnTo>
                <a:lnTo>
                  <a:pt x="47853" y="89001"/>
                </a:lnTo>
                <a:close/>
              </a:path>
              <a:path w="94614" h="127000">
                <a:moveTo>
                  <a:pt x="89698" y="89916"/>
                </a:moveTo>
                <a:lnTo>
                  <a:pt x="50292" y="89916"/>
                </a:lnTo>
                <a:lnTo>
                  <a:pt x="48260" y="88900"/>
                </a:lnTo>
                <a:lnTo>
                  <a:pt x="50292" y="88392"/>
                </a:lnTo>
                <a:lnTo>
                  <a:pt x="90133" y="88392"/>
                </a:lnTo>
                <a:lnTo>
                  <a:pt x="89698" y="89916"/>
                </a:lnTo>
                <a:close/>
              </a:path>
              <a:path w="94614" h="127000">
                <a:moveTo>
                  <a:pt x="47244" y="89154"/>
                </a:moveTo>
                <a:lnTo>
                  <a:pt x="46634" y="89001"/>
                </a:lnTo>
                <a:lnTo>
                  <a:pt x="46939" y="88696"/>
                </a:lnTo>
                <a:lnTo>
                  <a:pt x="47521" y="89084"/>
                </a:lnTo>
                <a:lnTo>
                  <a:pt x="47244" y="89154"/>
                </a:lnTo>
                <a:close/>
              </a:path>
              <a:path w="94614" h="127000">
                <a:moveTo>
                  <a:pt x="44195" y="89916"/>
                </a:moveTo>
                <a:lnTo>
                  <a:pt x="45858" y="88807"/>
                </a:lnTo>
                <a:lnTo>
                  <a:pt x="46634" y="89001"/>
                </a:lnTo>
                <a:lnTo>
                  <a:pt x="46228" y="89408"/>
                </a:lnTo>
                <a:lnTo>
                  <a:pt x="44195" y="89916"/>
                </a:lnTo>
                <a:close/>
              </a:path>
              <a:path w="94614" h="127000">
                <a:moveTo>
                  <a:pt x="50292" y="89916"/>
                </a:moveTo>
                <a:lnTo>
                  <a:pt x="48260" y="89408"/>
                </a:lnTo>
                <a:lnTo>
                  <a:pt x="47853" y="89001"/>
                </a:lnTo>
                <a:lnTo>
                  <a:pt x="48260" y="88900"/>
                </a:lnTo>
                <a:lnTo>
                  <a:pt x="50292" y="89916"/>
                </a:lnTo>
                <a:close/>
              </a:path>
              <a:path w="94614" h="127000">
                <a:moveTo>
                  <a:pt x="46228" y="89408"/>
                </a:moveTo>
                <a:lnTo>
                  <a:pt x="46634" y="89001"/>
                </a:lnTo>
                <a:lnTo>
                  <a:pt x="47244" y="89154"/>
                </a:lnTo>
                <a:lnTo>
                  <a:pt x="46228" y="89408"/>
                </a:lnTo>
                <a:close/>
              </a:path>
              <a:path w="94614" h="127000">
                <a:moveTo>
                  <a:pt x="48260" y="89408"/>
                </a:moveTo>
                <a:lnTo>
                  <a:pt x="47853" y="89306"/>
                </a:lnTo>
                <a:lnTo>
                  <a:pt x="47521" y="89084"/>
                </a:lnTo>
                <a:lnTo>
                  <a:pt x="47853" y="89001"/>
                </a:lnTo>
                <a:lnTo>
                  <a:pt x="48260" y="89408"/>
                </a:lnTo>
                <a:close/>
              </a:path>
              <a:path w="94614" h="127000">
                <a:moveTo>
                  <a:pt x="47853" y="89306"/>
                </a:moveTo>
                <a:lnTo>
                  <a:pt x="47244" y="89154"/>
                </a:lnTo>
                <a:lnTo>
                  <a:pt x="47521" y="89084"/>
                </a:lnTo>
                <a:lnTo>
                  <a:pt x="47853" y="89306"/>
                </a:lnTo>
                <a:close/>
              </a:path>
              <a:path w="94614" h="127000">
                <a:moveTo>
                  <a:pt x="48768" y="89916"/>
                </a:moveTo>
                <a:lnTo>
                  <a:pt x="45719" y="89916"/>
                </a:lnTo>
                <a:lnTo>
                  <a:pt x="46228" y="89408"/>
                </a:lnTo>
                <a:lnTo>
                  <a:pt x="47244" y="89154"/>
                </a:lnTo>
                <a:lnTo>
                  <a:pt x="47853" y="89306"/>
                </a:lnTo>
                <a:lnTo>
                  <a:pt x="48768" y="89916"/>
                </a:lnTo>
                <a:close/>
              </a:path>
              <a:path w="94614" h="127000">
                <a:moveTo>
                  <a:pt x="48768" y="89916"/>
                </a:moveTo>
                <a:lnTo>
                  <a:pt x="47853" y="89306"/>
                </a:lnTo>
                <a:lnTo>
                  <a:pt x="48260" y="89408"/>
                </a:lnTo>
                <a:lnTo>
                  <a:pt x="48768" y="89916"/>
                </a:lnTo>
                <a:close/>
              </a:path>
              <a:path w="94614" h="127000">
                <a:moveTo>
                  <a:pt x="45719" y="89916"/>
                </a:moveTo>
                <a:lnTo>
                  <a:pt x="44195" y="89916"/>
                </a:lnTo>
                <a:lnTo>
                  <a:pt x="46228" y="89408"/>
                </a:lnTo>
                <a:lnTo>
                  <a:pt x="45719" y="89916"/>
                </a:lnTo>
                <a:close/>
              </a:path>
              <a:path w="94614" h="127000">
                <a:moveTo>
                  <a:pt x="50292" y="89916"/>
                </a:moveTo>
                <a:lnTo>
                  <a:pt x="48768" y="89916"/>
                </a:lnTo>
                <a:lnTo>
                  <a:pt x="48260" y="89408"/>
                </a:lnTo>
                <a:lnTo>
                  <a:pt x="50292" y="89916"/>
                </a:lnTo>
                <a:close/>
              </a:path>
              <a:path w="94614" h="127000">
                <a:moveTo>
                  <a:pt x="59436" y="124968"/>
                </a:moveTo>
                <a:lnTo>
                  <a:pt x="35052" y="124968"/>
                </a:lnTo>
                <a:lnTo>
                  <a:pt x="33528" y="123444"/>
                </a:lnTo>
                <a:lnTo>
                  <a:pt x="27432" y="121920"/>
                </a:lnTo>
                <a:lnTo>
                  <a:pt x="24384" y="118872"/>
                </a:lnTo>
                <a:lnTo>
                  <a:pt x="68580" y="118872"/>
                </a:lnTo>
                <a:lnTo>
                  <a:pt x="65532" y="121920"/>
                </a:lnTo>
                <a:lnTo>
                  <a:pt x="60960" y="123444"/>
                </a:lnTo>
                <a:lnTo>
                  <a:pt x="59436" y="124968"/>
                </a:lnTo>
                <a:close/>
              </a:path>
              <a:path w="94614" h="127000">
                <a:moveTo>
                  <a:pt x="50292" y="126492"/>
                </a:moveTo>
                <a:lnTo>
                  <a:pt x="44195" y="126492"/>
                </a:lnTo>
                <a:lnTo>
                  <a:pt x="38100" y="124968"/>
                </a:lnTo>
                <a:lnTo>
                  <a:pt x="54864" y="124968"/>
                </a:lnTo>
                <a:lnTo>
                  <a:pt x="50292" y="12649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 txBox="1"/>
          <p:nvPr/>
        </p:nvSpPr>
        <p:spPr>
          <a:xfrm>
            <a:off x="2959092" y="2459675"/>
            <a:ext cx="245745" cy="3606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835"/>
              </a:lnSpc>
            </a:pPr>
            <a:r>
              <a:rPr dirty="0" sz="2400" spc="-5">
                <a:latin typeface="Times New Roman"/>
                <a:cs typeface="Times New Roman"/>
              </a:rPr>
              <a:t>A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4456176" y="4310634"/>
            <a:ext cx="227329" cy="0"/>
          </a:xfrm>
          <a:custGeom>
            <a:avLst/>
            <a:gdLst/>
            <a:ahLst/>
            <a:cxnLst/>
            <a:rect l="l" t="t" r="r" b="b"/>
            <a:pathLst>
              <a:path w="227329" h="0">
                <a:moveTo>
                  <a:pt x="0" y="0"/>
                </a:moveTo>
                <a:lnTo>
                  <a:pt x="227075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4584953" y="3889248"/>
            <a:ext cx="0" cy="425450"/>
          </a:xfrm>
          <a:custGeom>
            <a:avLst/>
            <a:gdLst/>
            <a:ahLst/>
            <a:cxnLst/>
            <a:rect l="l" t="t" r="r" b="b"/>
            <a:pathLst>
              <a:path w="0" h="425450">
                <a:moveTo>
                  <a:pt x="0" y="0"/>
                </a:moveTo>
                <a:lnTo>
                  <a:pt x="0" y="425195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4533900" y="3785615"/>
            <a:ext cx="114300" cy="142240"/>
          </a:xfrm>
          <a:custGeom>
            <a:avLst/>
            <a:gdLst/>
            <a:ahLst/>
            <a:cxnLst/>
            <a:rect l="l" t="t" r="r" b="b"/>
            <a:pathLst>
              <a:path w="114300" h="142239">
                <a:moveTo>
                  <a:pt x="67056" y="1523"/>
                </a:moveTo>
                <a:lnTo>
                  <a:pt x="47244" y="1523"/>
                </a:lnTo>
                <a:lnTo>
                  <a:pt x="54864" y="0"/>
                </a:lnTo>
                <a:lnTo>
                  <a:pt x="59436" y="0"/>
                </a:lnTo>
                <a:lnTo>
                  <a:pt x="67056" y="1523"/>
                </a:lnTo>
                <a:close/>
              </a:path>
              <a:path w="114300" h="142239">
                <a:moveTo>
                  <a:pt x="79248" y="6095"/>
                </a:moveTo>
                <a:lnTo>
                  <a:pt x="35052" y="6095"/>
                </a:lnTo>
                <a:lnTo>
                  <a:pt x="42672" y="3047"/>
                </a:lnTo>
                <a:lnTo>
                  <a:pt x="44195" y="1523"/>
                </a:lnTo>
                <a:lnTo>
                  <a:pt x="70104" y="1523"/>
                </a:lnTo>
                <a:lnTo>
                  <a:pt x="71628" y="3047"/>
                </a:lnTo>
                <a:lnTo>
                  <a:pt x="79248" y="6095"/>
                </a:lnTo>
                <a:close/>
              </a:path>
              <a:path w="114300" h="142239">
                <a:moveTo>
                  <a:pt x="82296" y="7619"/>
                </a:moveTo>
                <a:lnTo>
                  <a:pt x="32004" y="7619"/>
                </a:lnTo>
                <a:lnTo>
                  <a:pt x="33528" y="6095"/>
                </a:lnTo>
                <a:lnTo>
                  <a:pt x="80772" y="6095"/>
                </a:lnTo>
                <a:lnTo>
                  <a:pt x="82296" y="7619"/>
                </a:lnTo>
                <a:close/>
              </a:path>
              <a:path w="114300" h="142239">
                <a:moveTo>
                  <a:pt x="91439" y="15239"/>
                </a:moveTo>
                <a:lnTo>
                  <a:pt x="22859" y="15239"/>
                </a:lnTo>
                <a:lnTo>
                  <a:pt x="22859" y="13715"/>
                </a:lnTo>
                <a:lnTo>
                  <a:pt x="24384" y="12191"/>
                </a:lnTo>
                <a:lnTo>
                  <a:pt x="30480" y="7619"/>
                </a:lnTo>
                <a:lnTo>
                  <a:pt x="83820" y="7619"/>
                </a:lnTo>
                <a:lnTo>
                  <a:pt x="89916" y="12191"/>
                </a:lnTo>
                <a:lnTo>
                  <a:pt x="91439" y="13715"/>
                </a:lnTo>
                <a:lnTo>
                  <a:pt x="91439" y="15239"/>
                </a:lnTo>
                <a:close/>
              </a:path>
              <a:path w="114300" h="142239">
                <a:moveTo>
                  <a:pt x="99060" y="24383"/>
                </a:moveTo>
                <a:lnTo>
                  <a:pt x="15240" y="24383"/>
                </a:lnTo>
                <a:lnTo>
                  <a:pt x="15240" y="22859"/>
                </a:lnTo>
                <a:lnTo>
                  <a:pt x="16764" y="21335"/>
                </a:lnTo>
                <a:lnTo>
                  <a:pt x="21336" y="15239"/>
                </a:lnTo>
                <a:lnTo>
                  <a:pt x="92964" y="15239"/>
                </a:lnTo>
                <a:lnTo>
                  <a:pt x="99060" y="21335"/>
                </a:lnTo>
                <a:lnTo>
                  <a:pt x="99060" y="24383"/>
                </a:lnTo>
                <a:close/>
              </a:path>
              <a:path w="114300" h="142239">
                <a:moveTo>
                  <a:pt x="105155" y="33527"/>
                </a:moveTo>
                <a:lnTo>
                  <a:pt x="9144" y="33527"/>
                </a:lnTo>
                <a:lnTo>
                  <a:pt x="9144" y="32003"/>
                </a:lnTo>
                <a:lnTo>
                  <a:pt x="13716" y="24383"/>
                </a:lnTo>
                <a:lnTo>
                  <a:pt x="100584" y="24383"/>
                </a:lnTo>
                <a:lnTo>
                  <a:pt x="105155" y="32003"/>
                </a:lnTo>
                <a:lnTo>
                  <a:pt x="105155" y="33527"/>
                </a:lnTo>
                <a:close/>
              </a:path>
              <a:path w="114300" h="142239">
                <a:moveTo>
                  <a:pt x="82296" y="135635"/>
                </a:moveTo>
                <a:lnTo>
                  <a:pt x="32004" y="135635"/>
                </a:lnTo>
                <a:lnTo>
                  <a:pt x="30480" y="134111"/>
                </a:lnTo>
                <a:lnTo>
                  <a:pt x="24384" y="129539"/>
                </a:lnTo>
                <a:lnTo>
                  <a:pt x="21336" y="126491"/>
                </a:lnTo>
                <a:lnTo>
                  <a:pt x="16764" y="120395"/>
                </a:lnTo>
                <a:lnTo>
                  <a:pt x="13716" y="117347"/>
                </a:lnTo>
                <a:lnTo>
                  <a:pt x="9144" y="109727"/>
                </a:lnTo>
                <a:lnTo>
                  <a:pt x="7620" y="108203"/>
                </a:lnTo>
                <a:lnTo>
                  <a:pt x="7620" y="106679"/>
                </a:lnTo>
                <a:lnTo>
                  <a:pt x="4572" y="99059"/>
                </a:lnTo>
                <a:lnTo>
                  <a:pt x="4572" y="97535"/>
                </a:lnTo>
                <a:lnTo>
                  <a:pt x="3048" y="96011"/>
                </a:lnTo>
                <a:lnTo>
                  <a:pt x="1524" y="85343"/>
                </a:lnTo>
                <a:lnTo>
                  <a:pt x="1524" y="82295"/>
                </a:lnTo>
                <a:lnTo>
                  <a:pt x="0" y="73151"/>
                </a:lnTo>
                <a:lnTo>
                  <a:pt x="0" y="70103"/>
                </a:lnTo>
                <a:lnTo>
                  <a:pt x="1524" y="59435"/>
                </a:lnTo>
                <a:lnTo>
                  <a:pt x="1524" y="56387"/>
                </a:lnTo>
                <a:lnTo>
                  <a:pt x="3048" y="47243"/>
                </a:lnTo>
                <a:lnTo>
                  <a:pt x="3048" y="45719"/>
                </a:lnTo>
                <a:lnTo>
                  <a:pt x="4572" y="44195"/>
                </a:lnTo>
                <a:lnTo>
                  <a:pt x="7620" y="35051"/>
                </a:lnTo>
                <a:lnTo>
                  <a:pt x="7620" y="33527"/>
                </a:lnTo>
                <a:lnTo>
                  <a:pt x="106679" y="33527"/>
                </a:lnTo>
                <a:lnTo>
                  <a:pt x="106679" y="35051"/>
                </a:lnTo>
                <a:lnTo>
                  <a:pt x="107696" y="38099"/>
                </a:lnTo>
                <a:lnTo>
                  <a:pt x="53339" y="38099"/>
                </a:lnTo>
                <a:lnTo>
                  <a:pt x="44195" y="47243"/>
                </a:lnTo>
                <a:lnTo>
                  <a:pt x="44805" y="47243"/>
                </a:lnTo>
                <a:lnTo>
                  <a:pt x="43586" y="48767"/>
                </a:lnTo>
                <a:lnTo>
                  <a:pt x="42672" y="48767"/>
                </a:lnTo>
                <a:lnTo>
                  <a:pt x="41148" y="51815"/>
                </a:lnTo>
                <a:lnTo>
                  <a:pt x="41656" y="51815"/>
                </a:lnTo>
                <a:lnTo>
                  <a:pt x="39624" y="57911"/>
                </a:lnTo>
                <a:lnTo>
                  <a:pt x="40277" y="57911"/>
                </a:lnTo>
                <a:lnTo>
                  <a:pt x="38100" y="65531"/>
                </a:lnTo>
                <a:lnTo>
                  <a:pt x="39188" y="65531"/>
                </a:lnTo>
                <a:lnTo>
                  <a:pt x="38535" y="70103"/>
                </a:lnTo>
                <a:lnTo>
                  <a:pt x="38100" y="70103"/>
                </a:lnTo>
                <a:lnTo>
                  <a:pt x="38100" y="73151"/>
                </a:lnTo>
                <a:lnTo>
                  <a:pt x="38535" y="73151"/>
                </a:lnTo>
                <a:lnTo>
                  <a:pt x="39188" y="77723"/>
                </a:lnTo>
                <a:lnTo>
                  <a:pt x="38100" y="77723"/>
                </a:lnTo>
                <a:lnTo>
                  <a:pt x="40132" y="83819"/>
                </a:lnTo>
                <a:lnTo>
                  <a:pt x="39624" y="83819"/>
                </a:lnTo>
                <a:lnTo>
                  <a:pt x="42672" y="92963"/>
                </a:lnTo>
                <a:lnTo>
                  <a:pt x="44500" y="92963"/>
                </a:lnTo>
                <a:lnTo>
                  <a:pt x="45415" y="94487"/>
                </a:lnTo>
                <a:lnTo>
                  <a:pt x="44195" y="94487"/>
                </a:lnTo>
                <a:lnTo>
                  <a:pt x="47853" y="99059"/>
                </a:lnTo>
                <a:lnTo>
                  <a:pt x="47244" y="99059"/>
                </a:lnTo>
                <a:lnTo>
                  <a:pt x="50292" y="102107"/>
                </a:lnTo>
                <a:lnTo>
                  <a:pt x="51308" y="102107"/>
                </a:lnTo>
                <a:lnTo>
                  <a:pt x="53339" y="103631"/>
                </a:lnTo>
                <a:lnTo>
                  <a:pt x="107899" y="103631"/>
                </a:lnTo>
                <a:lnTo>
                  <a:pt x="106679" y="106679"/>
                </a:lnTo>
                <a:lnTo>
                  <a:pt x="106679" y="108203"/>
                </a:lnTo>
                <a:lnTo>
                  <a:pt x="105155" y="109727"/>
                </a:lnTo>
                <a:lnTo>
                  <a:pt x="100584" y="117347"/>
                </a:lnTo>
                <a:lnTo>
                  <a:pt x="97536" y="120395"/>
                </a:lnTo>
                <a:lnTo>
                  <a:pt x="92964" y="126491"/>
                </a:lnTo>
                <a:lnTo>
                  <a:pt x="89916" y="129539"/>
                </a:lnTo>
                <a:lnTo>
                  <a:pt x="83820" y="134111"/>
                </a:lnTo>
                <a:lnTo>
                  <a:pt x="82296" y="135635"/>
                </a:lnTo>
                <a:close/>
              </a:path>
              <a:path w="114300" h="142239">
                <a:moveTo>
                  <a:pt x="51816" y="39623"/>
                </a:moveTo>
                <a:lnTo>
                  <a:pt x="53339" y="38099"/>
                </a:lnTo>
                <a:lnTo>
                  <a:pt x="54864" y="38099"/>
                </a:lnTo>
                <a:lnTo>
                  <a:pt x="55816" y="38290"/>
                </a:lnTo>
                <a:lnTo>
                  <a:pt x="51816" y="39623"/>
                </a:lnTo>
                <a:close/>
              </a:path>
              <a:path w="114300" h="142239">
                <a:moveTo>
                  <a:pt x="55816" y="38290"/>
                </a:moveTo>
                <a:lnTo>
                  <a:pt x="54864" y="38099"/>
                </a:lnTo>
                <a:lnTo>
                  <a:pt x="56387" y="38099"/>
                </a:lnTo>
                <a:lnTo>
                  <a:pt x="55816" y="38290"/>
                </a:lnTo>
                <a:close/>
              </a:path>
              <a:path w="114300" h="142239">
                <a:moveTo>
                  <a:pt x="55952" y="38317"/>
                </a:moveTo>
                <a:lnTo>
                  <a:pt x="55816" y="38290"/>
                </a:lnTo>
                <a:lnTo>
                  <a:pt x="56387" y="38099"/>
                </a:lnTo>
                <a:lnTo>
                  <a:pt x="55952" y="38317"/>
                </a:lnTo>
                <a:close/>
              </a:path>
              <a:path w="114300" h="142239">
                <a:moveTo>
                  <a:pt x="57150" y="38557"/>
                </a:moveTo>
                <a:lnTo>
                  <a:pt x="55952" y="38317"/>
                </a:lnTo>
                <a:lnTo>
                  <a:pt x="56387" y="38099"/>
                </a:lnTo>
                <a:lnTo>
                  <a:pt x="57912" y="38099"/>
                </a:lnTo>
                <a:lnTo>
                  <a:pt x="58347" y="38317"/>
                </a:lnTo>
                <a:lnTo>
                  <a:pt x="57150" y="38557"/>
                </a:lnTo>
                <a:close/>
              </a:path>
              <a:path w="114300" h="142239">
                <a:moveTo>
                  <a:pt x="58347" y="38317"/>
                </a:moveTo>
                <a:lnTo>
                  <a:pt x="57912" y="38099"/>
                </a:lnTo>
                <a:lnTo>
                  <a:pt x="58483" y="38290"/>
                </a:lnTo>
                <a:lnTo>
                  <a:pt x="58347" y="38317"/>
                </a:lnTo>
                <a:close/>
              </a:path>
              <a:path w="114300" h="142239">
                <a:moveTo>
                  <a:pt x="58483" y="38290"/>
                </a:moveTo>
                <a:lnTo>
                  <a:pt x="57912" y="38099"/>
                </a:lnTo>
                <a:lnTo>
                  <a:pt x="59436" y="38099"/>
                </a:lnTo>
                <a:lnTo>
                  <a:pt x="58483" y="38290"/>
                </a:lnTo>
                <a:close/>
              </a:path>
              <a:path w="114300" h="142239">
                <a:moveTo>
                  <a:pt x="62484" y="39623"/>
                </a:moveTo>
                <a:lnTo>
                  <a:pt x="58483" y="38290"/>
                </a:lnTo>
                <a:lnTo>
                  <a:pt x="59436" y="38099"/>
                </a:lnTo>
                <a:lnTo>
                  <a:pt x="60960" y="38099"/>
                </a:lnTo>
                <a:lnTo>
                  <a:pt x="62484" y="39623"/>
                </a:lnTo>
                <a:close/>
              </a:path>
              <a:path w="114300" h="142239">
                <a:moveTo>
                  <a:pt x="109219" y="42671"/>
                </a:moveTo>
                <a:lnTo>
                  <a:pt x="67056" y="42671"/>
                </a:lnTo>
                <a:lnTo>
                  <a:pt x="60960" y="38099"/>
                </a:lnTo>
                <a:lnTo>
                  <a:pt x="107696" y="38099"/>
                </a:lnTo>
                <a:lnTo>
                  <a:pt x="109219" y="42671"/>
                </a:lnTo>
                <a:close/>
              </a:path>
              <a:path w="114300" h="142239">
                <a:moveTo>
                  <a:pt x="51816" y="39623"/>
                </a:moveTo>
                <a:lnTo>
                  <a:pt x="55816" y="38290"/>
                </a:lnTo>
                <a:lnTo>
                  <a:pt x="55952" y="38317"/>
                </a:lnTo>
                <a:lnTo>
                  <a:pt x="54355" y="39115"/>
                </a:lnTo>
                <a:lnTo>
                  <a:pt x="51816" y="39623"/>
                </a:lnTo>
                <a:close/>
              </a:path>
              <a:path w="114300" h="142239">
                <a:moveTo>
                  <a:pt x="62484" y="39623"/>
                </a:moveTo>
                <a:lnTo>
                  <a:pt x="59944" y="39115"/>
                </a:lnTo>
                <a:lnTo>
                  <a:pt x="58347" y="38317"/>
                </a:lnTo>
                <a:lnTo>
                  <a:pt x="58483" y="38290"/>
                </a:lnTo>
                <a:lnTo>
                  <a:pt x="62484" y="39623"/>
                </a:lnTo>
                <a:close/>
              </a:path>
              <a:path w="114300" h="142239">
                <a:moveTo>
                  <a:pt x="54355" y="39115"/>
                </a:moveTo>
                <a:lnTo>
                  <a:pt x="55952" y="38317"/>
                </a:lnTo>
                <a:lnTo>
                  <a:pt x="57150" y="38557"/>
                </a:lnTo>
                <a:lnTo>
                  <a:pt x="54355" y="39115"/>
                </a:lnTo>
                <a:close/>
              </a:path>
              <a:path w="114300" h="142239">
                <a:moveTo>
                  <a:pt x="59944" y="39115"/>
                </a:moveTo>
                <a:lnTo>
                  <a:pt x="57150" y="38557"/>
                </a:lnTo>
                <a:lnTo>
                  <a:pt x="58347" y="38317"/>
                </a:lnTo>
                <a:lnTo>
                  <a:pt x="59944" y="39115"/>
                </a:lnTo>
                <a:close/>
              </a:path>
              <a:path w="114300" h="142239">
                <a:moveTo>
                  <a:pt x="50292" y="41147"/>
                </a:moveTo>
                <a:lnTo>
                  <a:pt x="51816" y="39623"/>
                </a:lnTo>
                <a:lnTo>
                  <a:pt x="54355" y="39115"/>
                </a:lnTo>
                <a:lnTo>
                  <a:pt x="50292" y="41147"/>
                </a:lnTo>
                <a:close/>
              </a:path>
              <a:path w="114300" h="142239">
                <a:moveTo>
                  <a:pt x="64008" y="41147"/>
                </a:moveTo>
                <a:lnTo>
                  <a:pt x="59944" y="39115"/>
                </a:lnTo>
                <a:lnTo>
                  <a:pt x="62484" y="39623"/>
                </a:lnTo>
                <a:lnTo>
                  <a:pt x="64008" y="41147"/>
                </a:lnTo>
                <a:close/>
              </a:path>
              <a:path w="114300" h="142239">
                <a:moveTo>
                  <a:pt x="111252" y="47243"/>
                </a:moveTo>
                <a:lnTo>
                  <a:pt x="70104" y="47243"/>
                </a:lnTo>
                <a:lnTo>
                  <a:pt x="64008" y="41147"/>
                </a:lnTo>
                <a:lnTo>
                  <a:pt x="67056" y="42671"/>
                </a:lnTo>
                <a:lnTo>
                  <a:pt x="109219" y="42671"/>
                </a:lnTo>
                <a:lnTo>
                  <a:pt x="109728" y="44195"/>
                </a:lnTo>
                <a:lnTo>
                  <a:pt x="111252" y="45719"/>
                </a:lnTo>
                <a:lnTo>
                  <a:pt x="111252" y="47243"/>
                </a:lnTo>
                <a:close/>
              </a:path>
              <a:path w="114300" h="142239">
                <a:moveTo>
                  <a:pt x="44805" y="47243"/>
                </a:moveTo>
                <a:lnTo>
                  <a:pt x="44195" y="47243"/>
                </a:lnTo>
                <a:lnTo>
                  <a:pt x="47244" y="44195"/>
                </a:lnTo>
                <a:lnTo>
                  <a:pt x="44805" y="47243"/>
                </a:lnTo>
                <a:close/>
              </a:path>
              <a:path w="114300" h="142239">
                <a:moveTo>
                  <a:pt x="72281" y="50727"/>
                </a:moveTo>
                <a:lnTo>
                  <a:pt x="67056" y="44195"/>
                </a:lnTo>
                <a:lnTo>
                  <a:pt x="70104" y="47243"/>
                </a:lnTo>
                <a:lnTo>
                  <a:pt x="111252" y="47243"/>
                </a:lnTo>
                <a:lnTo>
                  <a:pt x="111506" y="48767"/>
                </a:lnTo>
                <a:lnTo>
                  <a:pt x="71628" y="48767"/>
                </a:lnTo>
                <a:lnTo>
                  <a:pt x="72281" y="50727"/>
                </a:lnTo>
                <a:close/>
              </a:path>
              <a:path w="114300" h="142239">
                <a:moveTo>
                  <a:pt x="41148" y="51815"/>
                </a:moveTo>
                <a:lnTo>
                  <a:pt x="42672" y="48767"/>
                </a:lnTo>
                <a:lnTo>
                  <a:pt x="42018" y="50727"/>
                </a:lnTo>
                <a:lnTo>
                  <a:pt x="41148" y="51815"/>
                </a:lnTo>
                <a:close/>
              </a:path>
              <a:path w="114300" h="142239">
                <a:moveTo>
                  <a:pt x="42018" y="50727"/>
                </a:moveTo>
                <a:lnTo>
                  <a:pt x="42672" y="48767"/>
                </a:lnTo>
                <a:lnTo>
                  <a:pt x="43586" y="48767"/>
                </a:lnTo>
                <a:lnTo>
                  <a:pt x="42018" y="50727"/>
                </a:lnTo>
                <a:close/>
              </a:path>
              <a:path w="114300" h="142239">
                <a:moveTo>
                  <a:pt x="73152" y="51815"/>
                </a:moveTo>
                <a:lnTo>
                  <a:pt x="72281" y="50727"/>
                </a:lnTo>
                <a:lnTo>
                  <a:pt x="71628" y="48767"/>
                </a:lnTo>
                <a:lnTo>
                  <a:pt x="73152" y="51815"/>
                </a:lnTo>
                <a:close/>
              </a:path>
              <a:path w="114300" h="142239">
                <a:moveTo>
                  <a:pt x="112014" y="51815"/>
                </a:moveTo>
                <a:lnTo>
                  <a:pt x="73152" y="51815"/>
                </a:lnTo>
                <a:lnTo>
                  <a:pt x="71628" y="48767"/>
                </a:lnTo>
                <a:lnTo>
                  <a:pt x="111506" y="48767"/>
                </a:lnTo>
                <a:lnTo>
                  <a:pt x="112014" y="51815"/>
                </a:lnTo>
                <a:close/>
              </a:path>
              <a:path w="114300" h="142239">
                <a:moveTo>
                  <a:pt x="41656" y="51815"/>
                </a:moveTo>
                <a:lnTo>
                  <a:pt x="41148" y="51815"/>
                </a:lnTo>
                <a:lnTo>
                  <a:pt x="42018" y="50727"/>
                </a:lnTo>
                <a:lnTo>
                  <a:pt x="41656" y="51815"/>
                </a:lnTo>
                <a:close/>
              </a:path>
              <a:path w="114300" h="142239">
                <a:moveTo>
                  <a:pt x="112775" y="57911"/>
                </a:moveTo>
                <a:lnTo>
                  <a:pt x="74676" y="57911"/>
                </a:lnTo>
                <a:lnTo>
                  <a:pt x="72281" y="50727"/>
                </a:lnTo>
                <a:lnTo>
                  <a:pt x="73152" y="51815"/>
                </a:lnTo>
                <a:lnTo>
                  <a:pt x="112014" y="51815"/>
                </a:lnTo>
                <a:lnTo>
                  <a:pt x="112775" y="56387"/>
                </a:lnTo>
                <a:lnTo>
                  <a:pt x="112775" y="57911"/>
                </a:lnTo>
                <a:close/>
              </a:path>
              <a:path w="114300" h="142239">
                <a:moveTo>
                  <a:pt x="40277" y="57911"/>
                </a:moveTo>
                <a:lnTo>
                  <a:pt x="39624" y="57911"/>
                </a:lnTo>
                <a:lnTo>
                  <a:pt x="41148" y="54863"/>
                </a:lnTo>
                <a:lnTo>
                  <a:pt x="40277" y="57911"/>
                </a:lnTo>
                <a:close/>
              </a:path>
              <a:path w="114300" h="142239">
                <a:moveTo>
                  <a:pt x="113646" y="65531"/>
                </a:moveTo>
                <a:lnTo>
                  <a:pt x="76200" y="65531"/>
                </a:lnTo>
                <a:lnTo>
                  <a:pt x="73152" y="54863"/>
                </a:lnTo>
                <a:lnTo>
                  <a:pt x="74676" y="57911"/>
                </a:lnTo>
                <a:lnTo>
                  <a:pt x="112775" y="57911"/>
                </a:lnTo>
                <a:lnTo>
                  <a:pt x="112775" y="59435"/>
                </a:lnTo>
                <a:lnTo>
                  <a:pt x="113646" y="65531"/>
                </a:lnTo>
                <a:close/>
              </a:path>
              <a:path w="114300" h="142239">
                <a:moveTo>
                  <a:pt x="39188" y="65531"/>
                </a:moveTo>
                <a:lnTo>
                  <a:pt x="38100" y="65531"/>
                </a:lnTo>
                <a:lnTo>
                  <a:pt x="39624" y="62483"/>
                </a:lnTo>
                <a:lnTo>
                  <a:pt x="39188" y="65531"/>
                </a:lnTo>
                <a:close/>
              </a:path>
              <a:path w="114300" h="142239">
                <a:moveTo>
                  <a:pt x="75982" y="71627"/>
                </a:moveTo>
                <a:lnTo>
                  <a:pt x="74676" y="62483"/>
                </a:lnTo>
                <a:lnTo>
                  <a:pt x="76200" y="65531"/>
                </a:lnTo>
                <a:lnTo>
                  <a:pt x="113646" y="65531"/>
                </a:lnTo>
                <a:lnTo>
                  <a:pt x="114300" y="70103"/>
                </a:lnTo>
                <a:lnTo>
                  <a:pt x="76200" y="70103"/>
                </a:lnTo>
                <a:lnTo>
                  <a:pt x="75982" y="71627"/>
                </a:lnTo>
                <a:close/>
              </a:path>
              <a:path w="114300" h="142239">
                <a:moveTo>
                  <a:pt x="38100" y="73151"/>
                </a:moveTo>
                <a:lnTo>
                  <a:pt x="38100" y="70103"/>
                </a:lnTo>
                <a:lnTo>
                  <a:pt x="38317" y="71627"/>
                </a:lnTo>
                <a:lnTo>
                  <a:pt x="38100" y="73151"/>
                </a:lnTo>
                <a:close/>
              </a:path>
              <a:path w="114300" h="142239">
                <a:moveTo>
                  <a:pt x="38317" y="71627"/>
                </a:moveTo>
                <a:lnTo>
                  <a:pt x="38100" y="70103"/>
                </a:lnTo>
                <a:lnTo>
                  <a:pt x="38535" y="70103"/>
                </a:lnTo>
                <a:lnTo>
                  <a:pt x="38317" y="71627"/>
                </a:lnTo>
                <a:close/>
              </a:path>
              <a:path w="114300" h="142239">
                <a:moveTo>
                  <a:pt x="76200" y="73151"/>
                </a:moveTo>
                <a:lnTo>
                  <a:pt x="75982" y="71627"/>
                </a:lnTo>
                <a:lnTo>
                  <a:pt x="76200" y="70103"/>
                </a:lnTo>
                <a:lnTo>
                  <a:pt x="76200" y="73151"/>
                </a:lnTo>
                <a:close/>
              </a:path>
              <a:path w="114300" h="142239">
                <a:moveTo>
                  <a:pt x="114300" y="73151"/>
                </a:moveTo>
                <a:lnTo>
                  <a:pt x="76200" y="73151"/>
                </a:lnTo>
                <a:lnTo>
                  <a:pt x="76200" y="70103"/>
                </a:lnTo>
                <a:lnTo>
                  <a:pt x="114300" y="70103"/>
                </a:lnTo>
                <a:lnTo>
                  <a:pt x="114300" y="73151"/>
                </a:lnTo>
                <a:close/>
              </a:path>
              <a:path w="114300" h="142239">
                <a:moveTo>
                  <a:pt x="38535" y="73151"/>
                </a:moveTo>
                <a:lnTo>
                  <a:pt x="38100" y="73151"/>
                </a:lnTo>
                <a:lnTo>
                  <a:pt x="38317" y="71627"/>
                </a:lnTo>
                <a:lnTo>
                  <a:pt x="38535" y="73151"/>
                </a:lnTo>
                <a:close/>
              </a:path>
              <a:path w="114300" h="142239">
                <a:moveTo>
                  <a:pt x="74676" y="80771"/>
                </a:moveTo>
                <a:lnTo>
                  <a:pt x="75982" y="71627"/>
                </a:lnTo>
                <a:lnTo>
                  <a:pt x="76200" y="73151"/>
                </a:lnTo>
                <a:lnTo>
                  <a:pt x="114300" y="73151"/>
                </a:lnTo>
                <a:lnTo>
                  <a:pt x="113538" y="77723"/>
                </a:lnTo>
                <a:lnTo>
                  <a:pt x="76200" y="77723"/>
                </a:lnTo>
                <a:lnTo>
                  <a:pt x="74676" y="80771"/>
                </a:lnTo>
                <a:close/>
              </a:path>
              <a:path w="114300" h="142239">
                <a:moveTo>
                  <a:pt x="39624" y="80771"/>
                </a:moveTo>
                <a:lnTo>
                  <a:pt x="38100" y="77723"/>
                </a:lnTo>
                <a:lnTo>
                  <a:pt x="39188" y="77723"/>
                </a:lnTo>
                <a:lnTo>
                  <a:pt x="39624" y="80771"/>
                </a:lnTo>
                <a:close/>
              </a:path>
              <a:path w="114300" h="142239">
                <a:moveTo>
                  <a:pt x="73152" y="86867"/>
                </a:moveTo>
                <a:lnTo>
                  <a:pt x="76200" y="77723"/>
                </a:lnTo>
                <a:lnTo>
                  <a:pt x="113538" y="77723"/>
                </a:lnTo>
                <a:lnTo>
                  <a:pt x="112775" y="82295"/>
                </a:lnTo>
                <a:lnTo>
                  <a:pt x="112775" y="83819"/>
                </a:lnTo>
                <a:lnTo>
                  <a:pt x="74676" y="83819"/>
                </a:lnTo>
                <a:lnTo>
                  <a:pt x="73152" y="86867"/>
                </a:lnTo>
                <a:close/>
              </a:path>
              <a:path w="114300" h="142239">
                <a:moveTo>
                  <a:pt x="41148" y="86867"/>
                </a:moveTo>
                <a:lnTo>
                  <a:pt x="39624" y="83819"/>
                </a:lnTo>
                <a:lnTo>
                  <a:pt x="40132" y="83819"/>
                </a:lnTo>
                <a:lnTo>
                  <a:pt x="41148" y="86867"/>
                </a:lnTo>
                <a:close/>
              </a:path>
              <a:path w="114300" h="142239">
                <a:moveTo>
                  <a:pt x="72281" y="91004"/>
                </a:moveTo>
                <a:lnTo>
                  <a:pt x="74676" y="83819"/>
                </a:lnTo>
                <a:lnTo>
                  <a:pt x="112775" y="83819"/>
                </a:lnTo>
                <a:lnTo>
                  <a:pt x="112775" y="85343"/>
                </a:lnTo>
                <a:lnTo>
                  <a:pt x="112122" y="89915"/>
                </a:lnTo>
                <a:lnTo>
                  <a:pt x="73152" y="89915"/>
                </a:lnTo>
                <a:lnTo>
                  <a:pt x="72281" y="91004"/>
                </a:lnTo>
                <a:close/>
              </a:path>
              <a:path w="114300" h="142239">
                <a:moveTo>
                  <a:pt x="44500" y="92963"/>
                </a:moveTo>
                <a:lnTo>
                  <a:pt x="42672" y="92963"/>
                </a:lnTo>
                <a:lnTo>
                  <a:pt x="42672" y="89915"/>
                </a:lnTo>
                <a:lnTo>
                  <a:pt x="44500" y="92963"/>
                </a:lnTo>
                <a:close/>
              </a:path>
              <a:path w="114300" h="142239">
                <a:moveTo>
                  <a:pt x="71628" y="92963"/>
                </a:moveTo>
                <a:lnTo>
                  <a:pt x="72281" y="91004"/>
                </a:lnTo>
                <a:lnTo>
                  <a:pt x="73152" y="89915"/>
                </a:lnTo>
                <a:lnTo>
                  <a:pt x="71628" y="92963"/>
                </a:lnTo>
                <a:close/>
              </a:path>
              <a:path w="114300" h="142239">
                <a:moveTo>
                  <a:pt x="111687" y="92963"/>
                </a:moveTo>
                <a:lnTo>
                  <a:pt x="71628" y="92963"/>
                </a:lnTo>
                <a:lnTo>
                  <a:pt x="73152" y="89915"/>
                </a:lnTo>
                <a:lnTo>
                  <a:pt x="112122" y="89915"/>
                </a:lnTo>
                <a:lnTo>
                  <a:pt x="111687" y="92963"/>
                </a:lnTo>
                <a:close/>
              </a:path>
              <a:path w="114300" h="142239">
                <a:moveTo>
                  <a:pt x="67056" y="97535"/>
                </a:moveTo>
                <a:lnTo>
                  <a:pt x="72281" y="91004"/>
                </a:lnTo>
                <a:lnTo>
                  <a:pt x="71628" y="92963"/>
                </a:lnTo>
                <a:lnTo>
                  <a:pt x="111687" y="92963"/>
                </a:lnTo>
                <a:lnTo>
                  <a:pt x="111469" y="94487"/>
                </a:lnTo>
                <a:lnTo>
                  <a:pt x="70104" y="94487"/>
                </a:lnTo>
                <a:lnTo>
                  <a:pt x="67056" y="97535"/>
                </a:lnTo>
                <a:close/>
              </a:path>
              <a:path w="114300" h="142239">
                <a:moveTo>
                  <a:pt x="47244" y="97535"/>
                </a:moveTo>
                <a:lnTo>
                  <a:pt x="44195" y="94487"/>
                </a:lnTo>
                <a:lnTo>
                  <a:pt x="45415" y="94487"/>
                </a:lnTo>
                <a:lnTo>
                  <a:pt x="47244" y="97535"/>
                </a:lnTo>
                <a:close/>
              </a:path>
              <a:path w="114300" h="142239">
                <a:moveTo>
                  <a:pt x="65532" y="100202"/>
                </a:moveTo>
                <a:lnTo>
                  <a:pt x="70104" y="94487"/>
                </a:lnTo>
                <a:lnTo>
                  <a:pt x="111469" y="94487"/>
                </a:lnTo>
                <a:lnTo>
                  <a:pt x="111252" y="96011"/>
                </a:lnTo>
                <a:lnTo>
                  <a:pt x="109728" y="97535"/>
                </a:lnTo>
                <a:lnTo>
                  <a:pt x="109728" y="99059"/>
                </a:lnTo>
                <a:lnTo>
                  <a:pt x="67056" y="99059"/>
                </a:lnTo>
                <a:lnTo>
                  <a:pt x="65532" y="100202"/>
                </a:lnTo>
                <a:close/>
              </a:path>
              <a:path w="114300" h="142239">
                <a:moveTo>
                  <a:pt x="50292" y="102107"/>
                </a:moveTo>
                <a:lnTo>
                  <a:pt x="47244" y="99059"/>
                </a:lnTo>
                <a:lnTo>
                  <a:pt x="48768" y="100202"/>
                </a:lnTo>
                <a:lnTo>
                  <a:pt x="50292" y="102107"/>
                </a:lnTo>
                <a:close/>
              </a:path>
              <a:path w="114300" h="142239">
                <a:moveTo>
                  <a:pt x="48768" y="100202"/>
                </a:moveTo>
                <a:lnTo>
                  <a:pt x="47244" y="99059"/>
                </a:lnTo>
                <a:lnTo>
                  <a:pt x="47853" y="99059"/>
                </a:lnTo>
                <a:lnTo>
                  <a:pt x="48768" y="100202"/>
                </a:lnTo>
                <a:close/>
              </a:path>
              <a:path w="114300" h="142239">
                <a:moveTo>
                  <a:pt x="64008" y="102107"/>
                </a:moveTo>
                <a:lnTo>
                  <a:pt x="65532" y="100202"/>
                </a:lnTo>
                <a:lnTo>
                  <a:pt x="67056" y="99059"/>
                </a:lnTo>
                <a:lnTo>
                  <a:pt x="64008" y="102107"/>
                </a:lnTo>
                <a:close/>
              </a:path>
              <a:path w="114300" h="142239">
                <a:moveTo>
                  <a:pt x="108508" y="102107"/>
                </a:moveTo>
                <a:lnTo>
                  <a:pt x="64008" y="102107"/>
                </a:lnTo>
                <a:lnTo>
                  <a:pt x="67056" y="99059"/>
                </a:lnTo>
                <a:lnTo>
                  <a:pt x="109728" y="99059"/>
                </a:lnTo>
                <a:lnTo>
                  <a:pt x="108508" y="102107"/>
                </a:lnTo>
                <a:close/>
              </a:path>
              <a:path w="114300" h="142239">
                <a:moveTo>
                  <a:pt x="51308" y="102107"/>
                </a:moveTo>
                <a:lnTo>
                  <a:pt x="50292" y="102107"/>
                </a:lnTo>
                <a:lnTo>
                  <a:pt x="48768" y="100202"/>
                </a:lnTo>
                <a:lnTo>
                  <a:pt x="51308" y="102107"/>
                </a:lnTo>
                <a:close/>
              </a:path>
              <a:path w="114300" h="142239">
                <a:moveTo>
                  <a:pt x="107899" y="103631"/>
                </a:moveTo>
                <a:lnTo>
                  <a:pt x="60960" y="103631"/>
                </a:lnTo>
                <a:lnTo>
                  <a:pt x="65532" y="100202"/>
                </a:lnTo>
                <a:lnTo>
                  <a:pt x="64008" y="102107"/>
                </a:lnTo>
                <a:lnTo>
                  <a:pt x="108508" y="102107"/>
                </a:lnTo>
                <a:lnTo>
                  <a:pt x="107899" y="103631"/>
                </a:lnTo>
                <a:close/>
              </a:path>
              <a:path w="114300" h="142239">
                <a:moveTo>
                  <a:pt x="56387" y="103631"/>
                </a:moveTo>
                <a:lnTo>
                  <a:pt x="53339" y="103631"/>
                </a:lnTo>
                <a:lnTo>
                  <a:pt x="50292" y="100583"/>
                </a:lnTo>
                <a:lnTo>
                  <a:pt x="56387" y="103631"/>
                </a:lnTo>
                <a:close/>
              </a:path>
              <a:path w="114300" h="142239">
                <a:moveTo>
                  <a:pt x="60960" y="103631"/>
                </a:moveTo>
                <a:lnTo>
                  <a:pt x="57912" y="103631"/>
                </a:lnTo>
                <a:lnTo>
                  <a:pt x="64008" y="100583"/>
                </a:lnTo>
                <a:lnTo>
                  <a:pt x="60960" y="103631"/>
                </a:lnTo>
                <a:close/>
              </a:path>
              <a:path w="114300" h="142239">
                <a:moveTo>
                  <a:pt x="70104" y="140207"/>
                </a:moveTo>
                <a:lnTo>
                  <a:pt x="44195" y="140207"/>
                </a:lnTo>
                <a:lnTo>
                  <a:pt x="42672" y="138683"/>
                </a:lnTo>
                <a:lnTo>
                  <a:pt x="35052" y="135635"/>
                </a:lnTo>
                <a:lnTo>
                  <a:pt x="79248" y="135635"/>
                </a:lnTo>
                <a:lnTo>
                  <a:pt x="71628" y="138683"/>
                </a:lnTo>
                <a:lnTo>
                  <a:pt x="70104" y="140207"/>
                </a:lnTo>
                <a:close/>
              </a:path>
              <a:path w="114300" h="142239">
                <a:moveTo>
                  <a:pt x="59436" y="141731"/>
                </a:moveTo>
                <a:lnTo>
                  <a:pt x="54864" y="141731"/>
                </a:lnTo>
                <a:lnTo>
                  <a:pt x="47244" y="140207"/>
                </a:lnTo>
                <a:lnTo>
                  <a:pt x="67056" y="140207"/>
                </a:lnTo>
                <a:lnTo>
                  <a:pt x="59436" y="14173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 txBox="1"/>
          <p:nvPr/>
        </p:nvSpPr>
        <p:spPr>
          <a:xfrm>
            <a:off x="4460298" y="2725340"/>
            <a:ext cx="301625" cy="82041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41275">
              <a:lnSpc>
                <a:spcPts val="2745"/>
              </a:lnSpc>
            </a:pPr>
            <a:r>
              <a:rPr dirty="0" sz="2400">
                <a:latin typeface="宋体"/>
                <a:cs typeface="宋体"/>
              </a:rPr>
              <a:t>+</a:t>
            </a:r>
            <a:endParaRPr sz="2400">
              <a:latin typeface="宋体"/>
              <a:cs typeface="宋体"/>
            </a:endParaRPr>
          </a:p>
          <a:p>
            <a:pPr marL="12700">
              <a:lnSpc>
                <a:spcPts val="3225"/>
              </a:lnSpc>
            </a:pPr>
            <a:r>
              <a:rPr dirty="0" sz="2800" spc="-170">
                <a:latin typeface="Times New Roman"/>
                <a:cs typeface="Times New Roman"/>
              </a:rPr>
              <a:t>v</a:t>
            </a:r>
            <a:r>
              <a:rPr dirty="0" baseline="-21021" sz="2775" spc="15">
                <a:latin typeface="Times New Roman"/>
                <a:cs typeface="Times New Roman"/>
              </a:rPr>
              <a:t>o</a:t>
            </a:r>
            <a:endParaRPr baseline="-21021" sz="2775">
              <a:latin typeface="Times New Roman"/>
              <a:cs typeface="Times New Roman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4505721" y="3529012"/>
            <a:ext cx="177800" cy="3733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>
                <a:latin typeface="宋体"/>
                <a:cs typeface="宋体"/>
              </a:rPr>
              <a:t>-</a:t>
            </a:r>
            <a:endParaRPr sz="2400">
              <a:latin typeface="宋体"/>
              <a:cs typeface="宋体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174470" y="2388393"/>
            <a:ext cx="260350" cy="9042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 marL="81915">
              <a:lnSpc>
                <a:spcPct val="100000"/>
              </a:lnSpc>
            </a:pPr>
            <a:r>
              <a:rPr dirty="0" sz="2400">
                <a:latin typeface="宋体"/>
                <a:cs typeface="宋体"/>
              </a:rPr>
              <a:t>+</a:t>
            </a:r>
            <a:endParaRPr sz="2400">
              <a:latin typeface="宋体"/>
              <a:cs typeface="宋体"/>
            </a:endParaRPr>
          </a:p>
          <a:p>
            <a:pPr algn="ctr" marR="3810">
              <a:lnSpc>
                <a:spcPct val="100000"/>
              </a:lnSpc>
              <a:spcBef>
                <a:spcPts val="390"/>
              </a:spcBef>
            </a:pPr>
            <a:r>
              <a:rPr dirty="0" sz="2800" spc="-170">
                <a:latin typeface="Times New Roman"/>
                <a:cs typeface="Times New Roman"/>
              </a:rPr>
              <a:t>v</a:t>
            </a:r>
            <a:r>
              <a:rPr dirty="0" baseline="-21021" sz="2775">
                <a:latin typeface="Times New Roman"/>
                <a:cs typeface="Times New Roman"/>
              </a:rPr>
              <a:t>i</a:t>
            </a:r>
            <a:endParaRPr baseline="-21021" sz="2775">
              <a:latin typeface="Times New Roman"/>
              <a:cs typeface="Times New Roman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1191768" y="4142994"/>
            <a:ext cx="227329" cy="0"/>
          </a:xfrm>
          <a:custGeom>
            <a:avLst/>
            <a:gdLst/>
            <a:ahLst/>
            <a:cxnLst/>
            <a:rect l="l" t="t" r="r" b="b"/>
            <a:pathLst>
              <a:path w="227330" h="0">
                <a:moveTo>
                  <a:pt x="0" y="0"/>
                </a:moveTo>
                <a:lnTo>
                  <a:pt x="227076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1320545" y="3720084"/>
            <a:ext cx="0" cy="425450"/>
          </a:xfrm>
          <a:custGeom>
            <a:avLst/>
            <a:gdLst/>
            <a:ahLst/>
            <a:cxnLst/>
            <a:rect l="l" t="t" r="r" b="b"/>
            <a:pathLst>
              <a:path w="0" h="425450">
                <a:moveTo>
                  <a:pt x="0" y="0"/>
                </a:moveTo>
                <a:lnTo>
                  <a:pt x="0" y="425196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1269491" y="3616451"/>
            <a:ext cx="114300" cy="142240"/>
          </a:xfrm>
          <a:custGeom>
            <a:avLst/>
            <a:gdLst/>
            <a:ahLst/>
            <a:cxnLst/>
            <a:rect l="l" t="t" r="r" b="b"/>
            <a:pathLst>
              <a:path w="114300" h="142239">
                <a:moveTo>
                  <a:pt x="59436" y="1523"/>
                </a:moveTo>
                <a:lnTo>
                  <a:pt x="54864" y="1523"/>
                </a:lnTo>
                <a:lnTo>
                  <a:pt x="56387" y="0"/>
                </a:lnTo>
                <a:lnTo>
                  <a:pt x="57912" y="0"/>
                </a:lnTo>
                <a:lnTo>
                  <a:pt x="59436" y="1523"/>
                </a:lnTo>
                <a:close/>
              </a:path>
              <a:path w="114300" h="142239">
                <a:moveTo>
                  <a:pt x="70104" y="3047"/>
                </a:moveTo>
                <a:lnTo>
                  <a:pt x="44195" y="3047"/>
                </a:lnTo>
                <a:lnTo>
                  <a:pt x="45719" y="1523"/>
                </a:lnTo>
                <a:lnTo>
                  <a:pt x="68580" y="1523"/>
                </a:lnTo>
                <a:lnTo>
                  <a:pt x="70104" y="3047"/>
                </a:lnTo>
                <a:close/>
              </a:path>
              <a:path w="114300" h="142239">
                <a:moveTo>
                  <a:pt x="80772" y="7619"/>
                </a:moveTo>
                <a:lnTo>
                  <a:pt x="33528" y="7619"/>
                </a:lnTo>
                <a:lnTo>
                  <a:pt x="35052" y="6095"/>
                </a:lnTo>
                <a:lnTo>
                  <a:pt x="42672" y="3047"/>
                </a:lnTo>
                <a:lnTo>
                  <a:pt x="71628" y="3047"/>
                </a:lnTo>
                <a:lnTo>
                  <a:pt x="79248" y="6095"/>
                </a:lnTo>
                <a:lnTo>
                  <a:pt x="80772" y="7619"/>
                </a:lnTo>
                <a:close/>
              </a:path>
              <a:path w="114300" h="142239">
                <a:moveTo>
                  <a:pt x="89916" y="13715"/>
                </a:moveTo>
                <a:lnTo>
                  <a:pt x="24384" y="13715"/>
                </a:lnTo>
                <a:lnTo>
                  <a:pt x="30480" y="9143"/>
                </a:lnTo>
                <a:lnTo>
                  <a:pt x="32004" y="7619"/>
                </a:lnTo>
                <a:lnTo>
                  <a:pt x="82296" y="7619"/>
                </a:lnTo>
                <a:lnTo>
                  <a:pt x="83820" y="9143"/>
                </a:lnTo>
                <a:lnTo>
                  <a:pt x="89916" y="13715"/>
                </a:lnTo>
                <a:close/>
              </a:path>
              <a:path w="114300" h="142239">
                <a:moveTo>
                  <a:pt x="99060" y="24383"/>
                </a:moveTo>
                <a:lnTo>
                  <a:pt x="15240" y="24383"/>
                </a:lnTo>
                <a:lnTo>
                  <a:pt x="15240" y="22859"/>
                </a:lnTo>
                <a:lnTo>
                  <a:pt x="16764" y="22859"/>
                </a:lnTo>
                <a:lnTo>
                  <a:pt x="21336" y="16763"/>
                </a:lnTo>
                <a:lnTo>
                  <a:pt x="22859" y="15239"/>
                </a:lnTo>
                <a:lnTo>
                  <a:pt x="22859" y="13715"/>
                </a:lnTo>
                <a:lnTo>
                  <a:pt x="91439" y="13715"/>
                </a:lnTo>
                <a:lnTo>
                  <a:pt x="91439" y="15239"/>
                </a:lnTo>
                <a:lnTo>
                  <a:pt x="99060" y="22859"/>
                </a:lnTo>
                <a:lnTo>
                  <a:pt x="99060" y="24383"/>
                </a:lnTo>
                <a:close/>
              </a:path>
              <a:path w="114300" h="142239">
                <a:moveTo>
                  <a:pt x="99060" y="120395"/>
                </a:moveTo>
                <a:lnTo>
                  <a:pt x="15240" y="120395"/>
                </a:lnTo>
                <a:lnTo>
                  <a:pt x="15240" y="118871"/>
                </a:lnTo>
                <a:lnTo>
                  <a:pt x="13716" y="117347"/>
                </a:lnTo>
                <a:lnTo>
                  <a:pt x="9144" y="109727"/>
                </a:lnTo>
                <a:lnTo>
                  <a:pt x="7620" y="108203"/>
                </a:lnTo>
                <a:lnTo>
                  <a:pt x="4572" y="99059"/>
                </a:lnTo>
                <a:lnTo>
                  <a:pt x="4572" y="97535"/>
                </a:lnTo>
                <a:lnTo>
                  <a:pt x="3048" y="97535"/>
                </a:lnTo>
                <a:lnTo>
                  <a:pt x="3048" y="96011"/>
                </a:lnTo>
                <a:lnTo>
                  <a:pt x="1524" y="86867"/>
                </a:lnTo>
                <a:lnTo>
                  <a:pt x="1524" y="83819"/>
                </a:lnTo>
                <a:lnTo>
                  <a:pt x="0" y="73151"/>
                </a:lnTo>
                <a:lnTo>
                  <a:pt x="0" y="70103"/>
                </a:lnTo>
                <a:lnTo>
                  <a:pt x="1524" y="59435"/>
                </a:lnTo>
                <a:lnTo>
                  <a:pt x="1524" y="56387"/>
                </a:lnTo>
                <a:lnTo>
                  <a:pt x="3048" y="47243"/>
                </a:lnTo>
                <a:lnTo>
                  <a:pt x="3048" y="45719"/>
                </a:lnTo>
                <a:lnTo>
                  <a:pt x="4572" y="45719"/>
                </a:lnTo>
                <a:lnTo>
                  <a:pt x="4572" y="44195"/>
                </a:lnTo>
                <a:lnTo>
                  <a:pt x="7620" y="35051"/>
                </a:lnTo>
                <a:lnTo>
                  <a:pt x="9144" y="33527"/>
                </a:lnTo>
                <a:lnTo>
                  <a:pt x="9144" y="32003"/>
                </a:lnTo>
                <a:lnTo>
                  <a:pt x="13716" y="24383"/>
                </a:lnTo>
                <a:lnTo>
                  <a:pt x="100584" y="24383"/>
                </a:lnTo>
                <a:lnTo>
                  <a:pt x="105155" y="32003"/>
                </a:lnTo>
                <a:lnTo>
                  <a:pt x="105155" y="33527"/>
                </a:lnTo>
                <a:lnTo>
                  <a:pt x="106679" y="35051"/>
                </a:lnTo>
                <a:lnTo>
                  <a:pt x="107696" y="38099"/>
                </a:lnTo>
                <a:lnTo>
                  <a:pt x="54864" y="38099"/>
                </a:lnTo>
                <a:lnTo>
                  <a:pt x="55816" y="38290"/>
                </a:lnTo>
                <a:lnTo>
                  <a:pt x="51816" y="39623"/>
                </a:lnTo>
                <a:lnTo>
                  <a:pt x="53339" y="39623"/>
                </a:lnTo>
                <a:lnTo>
                  <a:pt x="50292" y="41147"/>
                </a:lnTo>
                <a:lnTo>
                  <a:pt x="44195" y="47243"/>
                </a:lnTo>
                <a:lnTo>
                  <a:pt x="44805" y="47243"/>
                </a:lnTo>
                <a:lnTo>
                  <a:pt x="41148" y="51815"/>
                </a:lnTo>
                <a:lnTo>
                  <a:pt x="42062" y="51815"/>
                </a:lnTo>
                <a:lnTo>
                  <a:pt x="39624" y="57911"/>
                </a:lnTo>
                <a:lnTo>
                  <a:pt x="40277" y="57911"/>
                </a:lnTo>
                <a:lnTo>
                  <a:pt x="38100" y="65531"/>
                </a:lnTo>
                <a:lnTo>
                  <a:pt x="39188" y="65531"/>
                </a:lnTo>
                <a:lnTo>
                  <a:pt x="38535" y="70103"/>
                </a:lnTo>
                <a:lnTo>
                  <a:pt x="38100" y="70103"/>
                </a:lnTo>
                <a:lnTo>
                  <a:pt x="38100" y="73151"/>
                </a:lnTo>
                <a:lnTo>
                  <a:pt x="38535" y="73151"/>
                </a:lnTo>
                <a:lnTo>
                  <a:pt x="39188" y="77723"/>
                </a:lnTo>
                <a:lnTo>
                  <a:pt x="38100" y="77723"/>
                </a:lnTo>
                <a:lnTo>
                  <a:pt x="40640" y="85343"/>
                </a:lnTo>
                <a:lnTo>
                  <a:pt x="39624" y="85343"/>
                </a:lnTo>
                <a:lnTo>
                  <a:pt x="42672" y="92963"/>
                </a:lnTo>
                <a:lnTo>
                  <a:pt x="44196" y="92963"/>
                </a:lnTo>
                <a:lnTo>
                  <a:pt x="45720" y="96011"/>
                </a:lnTo>
                <a:lnTo>
                  <a:pt x="44195" y="96011"/>
                </a:lnTo>
                <a:lnTo>
                  <a:pt x="50292" y="102107"/>
                </a:lnTo>
                <a:lnTo>
                  <a:pt x="53339" y="103631"/>
                </a:lnTo>
                <a:lnTo>
                  <a:pt x="51816" y="103631"/>
                </a:lnTo>
                <a:lnTo>
                  <a:pt x="55816" y="104965"/>
                </a:lnTo>
                <a:lnTo>
                  <a:pt x="54864" y="105155"/>
                </a:lnTo>
                <a:lnTo>
                  <a:pt x="107696" y="105155"/>
                </a:lnTo>
                <a:lnTo>
                  <a:pt x="106679" y="108203"/>
                </a:lnTo>
                <a:lnTo>
                  <a:pt x="105155" y="109727"/>
                </a:lnTo>
                <a:lnTo>
                  <a:pt x="100584" y="117347"/>
                </a:lnTo>
                <a:lnTo>
                  <a:pt x="99060" y="118871"/>
                </a:lnTo>
                <a:lnTo>
                  <a:pt x="99060" y="120395"/>
                </a:lnTo>
                <a:close/>
              </a:path>
              <a:path w="114300" h="142239">
                <a:moveTo>
                  <a:pt x="55816" y="38290"/>
                </a:moveTo>
                <a:lnTo>
                  <a:pt x="54864" y="38099"/>
                </a:lnTo>
                <a:lnTo>
                  <a:pt x="56387" y="38099"/>
                </a:lnTo>
                <a:lnTo>
                  <a:pt x="55816" y="38290"/>
                </a:lnTo>
                <a:close/>
              </a:path>
              <a:path w="114300" h="142239">
                <a:moveTo>
                  <a:pt x="55952" y="38317"/>
                </a:moveTo>
                <a:lnTo>
                  <a:pt x="55816" y="38290"/>
                </a:lnTo>
                <a:lnTo>
                  <a:pt x="56387" y="38099"/>
                </a:lnTo>
                <a:lnTo>
                  <a:pt x="55952" y="38317"/>
                </a:lnTo>
                <a:close/>
              </a:path>
              <a:path w="114300" h="142239">
                <a:moveTo>
                  <a:pt x="57150" y="38557"/>
                </a:moveTo>
                <a:lnTo>
                  <a:pt x="55952" y="38317"/>
                </a:lnTo>
                <a:lnTo>
                  <a:pt x="56387" y="38099"/>
                </a:lnTo>
                <a:lnTo>
                  <a:pt x="57912" y="38099"/>
                </a:lnTo>
                <a:lnTo>
                  <a:pt x="58347" y="38317"/>
                </a:lnTo>
                <a:lnTo>
                  <a:pt x="57150" y="38557"/>
                </a:lnTo>
                <a:close/>
              </a:path>
              <a:path w="114300" h="142239">
                <a:moveTo>
                  <a:pt x="58347" y="38317"/>
                </a:moveTo>
                <a:lnTo>
                  <a:pt x="57912" y="38099"/>
                </a:lnTo>
                <a:lnTo>
                  <a:pt x="58483" y="38290"/>
                </a:lnTo>
                <a:lnTo>
                  <a:pt x="58347" y="38317"/>
                </a:lnTo>
                <a:close/>
              </a:path>
              <a:path w="114300" h="142239">
                <a:moveTo>
                  <a:pt x="58483" y="38290"/>
                </a:moveTo>
                <a:lnTo>
                  <a:pt x="57912" y="38099"/>
                </a:lnTo>
                <a:lnTo>
                  <a:pt x="59436" y="38099"/>
                </a:lnTo>
                <a:lnTo>
                  <a:pt x="58483" y="38290"/>
                </a:lnTo>
                <a:close/>
              </a:path>
              <a:path w="114300" h="142239">
                <a:moveTo>
                  <a:pt x="108204" y="39623"/>
                </a:moveTo>
                <a:lnTo>
                  <a:pt x="62484" y="39623"/>
                </a:lnTo>
                <a:lnTo>
                  <a:pt x="58483" y="38290"/>
                </a:lnTo>
                <a:lnTo>
                  <a:pt x="59436" y="38099"/>
                </a:lnTo>
                <a:lnTo>
                  <a:pt x="107696" y="38099"/>
                </a:lnTo>
                <a:lnTo>
                  <a:pt x="108204" y="39623"/>
                </a:lnTo>
                <a:close/>
              </a:path>
              <a:path w="114300" h="142239">
                <a:moveTo>
                  <a:pt x="51816" y="39623"/>
                </a:moveTo>
                <a:lnTo>
                  <a:pt x="55816" y="38290"/>
                </a:lnTo>
                <a:lnTo>
                  <a:pt x="55952" y="38317"/>
                </a:lnTo>
                <a:lnTo>
                  <a:pt x="54355" y="39115"/>
                </a:lnTo>
                <a:lnTo>
                  <a:pt x="51816" y="39623"/>
                </a:lnTo>
                <a:close/>
              </a:path>
              <a:path w="114300" h="142239">
                <a:moveTo>
                  <a:pt x="62484" y="39623"/>
                </a:moveTo>
                <a:lnTo>
                  <a:pt x="59944" y="39115"/>
                </a:lnTo>
                <a:lnTo>
                  <a:pt x="58347" y="38317"/>
                </a:lnTo>
                <a:lnTo>
                  <a:pt x="58483" y="38290"/>
                </a:lnTo>
                <a:lnTo>
                  <a:pt x="62484" y="39623"/>
                </a:lnTo>
                <a:close/>
              </a:path>
              <a:path w="114300" h="142239">
                <a:moveTo>
                  <a:pt x="54355" y="39115"/>
                </a:moveTo>
                <a:lnTo>
                  <a:pt x="55952" y="38317"/>
                </a:lnTo>
                <a:lnTo>
                  <a:pt x="57150" y="38557"/>
                </a:lnTo>
                <a:lnTo>
                  <a:pt x="54355" y="39115"/>
                </a:lnTo>
                <a:close/>
              </a:path>
              <a:path w="114300" h="142239">
                <a:moveTo>
                  <a:pt x="59944" y="39115"/>
                </a:moveTo>
                <a:lnTo>
                  <a:pt x="57150" y="38557"/>
                </a:lnTo>
                <a:lnTo>
                  <a:pt x="58347" y="38317"/>
                </a:lnTo>
                <a:lnTo>
                  <a:pt x="59944" y="39115"/>
                </a:lnTo>
                <a:close/>
              </a:path>
              <a:path w="114300" h="142239">
                <a:moveTo>
                  <a:pt x="53339" y="39623"/>
                </a:moveTo>
                <a:lnTo>
                  <a:pt x="51816" y="39623"/>
                </a:lnTo>
                <a:lnTo>
                  <a:pt x="54355" y="39115"/>
                </a:lnTo>
                <a:lnTo>
                  <a:pt x="53339" y="39623"/>
                </a:lnTo>
                <a:close/>
              </a:path>
              <a:path w="114300" h="142239">
                <a:moveTo>
                  <a:pt x="111252" y="47243"/>
                </a:moveTo>
                <a:lnTo>
                  <a:pt x="70104" y="47243"/>
                </a:lnTo>
                <a:lnTo>
                  <a:pt x="64008" y="41147"/>
                </a:lnTo>
                <a:lnTo>
                  <a:pt x="59944" y="39115"/>
                </a:lnTo>
                <a:lnTo>
                  <a:pt x="62484" y="39623"/>
                </a:lnTo>
                <a:lnTo>
                  <a:pt x="108204" y="39623"/>
                </a:lnTo>
                <a:lnTo>
                  <a:pt x="109728" y="44195"/>
                </a:lnTo>
                <a:lnTo>
                  <a:pt x="109728" y="45719"/>
                </a:lnTo>
                <a:lnTo>
                  <a:pt x="111252" y="45719"/>
                </a:lnTo>
                <a:lnTo>
                  <a:pt x="111252" y="47243"/>
                </a:lnTo>
                <a:close/>
              </a:path>
              <a:path w="114300" h="142239">
                <a:moveTo>
                  <a:pt x="47244" y="44195"/>
                </a:moveTo>
                <a:lnTo>
                  <a:pt x="50292" y="41147"/>
                </a:lnTo>
                <a:lnTo>
                  <a:pt x="53339" y="39623"/>
                </a:lnTo>
                <a:lnTo>
                  <a:pt x="47244" y="44195"/>
                </a:lnTo>
                <a:close/>
              </a:path>
              <a:path w="114300" h="142239">
                <a:moveTo>
                  <a:pt x="67055" y="44195"/>
                </a:moveTo>
                <a:lnTo>
                  <a:pt x="60960" y="39623"/>
                </a:lnTo>
                <a:lnTo>
                  <a:pt x="64008" y="41147"/>
                </a:lnTo>
                <a:lnTo>
                  <a:pt x="67055" y="44195"/>
                </a:lnTo>
                <a:close/>
              </a:path>
              <a:path w="114300" h="142239">
                <a:moveTo>
                  <a:pt x="44805" y="47243"/>
                </a:moveTo>
                <a:lnTo>
                  <a:pt x="44195" y="47243"/>
                </a:lnTo>
                <a:lnTo>
                  <a:pt x="47244" y="44195"/>
                </a:lnTo>
                <a:lnTo>
                  <a:pt x="44805" y="47243"/>
                </a:lnTo>
                <a:close/>
              </a:path>
              <a:path w="114300" h="142239">
                <a:moveTo>
                  <a:pt x="112014" y="51815"/>
                </a:moveTo>
                <a:lnTo>
                  <a:pt x="73152" y="51815"/>
                </a:lnTo>
                <a:lnTo>
                  <a:pt x="67056" y="44195"/>
                </a:lnTo>
                <a:lnTo>
                  <a:pt x="70104" y="47243"/>
                </a:lnTo>
                <a:lnTo>
                  <a:pt x="111252" y="47243"/>
                </a:lnTo>
                <a:lnTo>
                  <a:pt x="112014" y="51815"/>
                </a:lnTo>
                <a:close/>
              </a:path>
              <a:path w="114300" h="142239">
                <a:moveTo>
                  <a:pt x="42062" y="51815"/>
                </a:moveTo>
                <a:lnTo>
                  <a:pt x="41148" y="51815"/>
                </a:lnTo>
                <a:lnTo>
                  <a:pt x="42672" y="50291"/>
                </a:lnTo>
                <a:lnTo>
                  <a:pt x="42062" y="51815"/>
                </a:lnTo>
                <a:close/>
              </a:path>
              <a:path w="114300" h="142239">
                <a:moveTo>
                  <a:pt x="112775" y="57911"/>
                </a:moveTo>
                <a:lnTo>
                  <a:pt x="74676" y="57911"/>
                </a:lnTo>
                <a:lnTo>
                  <a:pt x="71628" y="50291"/>
                </a:lnTo>
                <a:lnTo>
                  <a:pt x="73152" y="51815"/>
                </a:lnTo>
                <a:lnTo>
                  <a:pt x="112014" y="51815"/>
                </a:lnTo>
                <a:lnTo>
                  <a:pt x="112775" y="56387"/>
                </a:lnTo>
                <a:lnTo>
                  <a:pt x="112775" y="57911"/>
                </a:lnTo>
                <a:close/>
              </a:path>
              <a:path w="114300" h="142239">
                <a:moveTo>
                  <a:pt x="40277" y="57911"/>
                </a:moveTo>
                <a:lnTo>
                  <a:pt x="39624" y="57911"/>
                </a:lnTo>
                <a:lnTo>
                  <a:pt x="41148" y="54863"/>
                </a:lnTo>
                <a:lnTo>
                  <a:pt x="40277" y="57911"/>
                </a:lnTo>
                <a:close/>
              </a:path>
              <a:path w="114300" h="142239">
                <a:moveTo>
                  <a:pt x="113646" y="65531"/>
                </a:moveTo>
                <a:lnTo>
                  <a:pt x="76200" y="65531"/>
                </a:lnTo>
                <a:lnTo>
                  <a:pt x="73152" y="54863"/>
                </a:lnTo>
                <a:lnTo>
                  <a:pt x="74676" y="57911"/>
                </a:lnTo>
                <a:lnTo>
                  <a:pt x="112775" y="57911"/>
                </a:lnTo>
                <a:lnTo>
                  <a:pt x="112775" y="59435"/>
                </a:lnTo>
                <a:lnTo>
                  <a:pt x="113646" y="65531"/>
                </a:lnTo>
                <a:close/>
              </a:path>
              <a:path w="114300" h="142239">
                <a:moveTo>
                  <a:pt x="39188" y="65531"/>
                </a:moveTo>
                <a:lnTo>
                  <a:pt x="38100" y="65531"/>
                </a:lnTo>
                <a:lnTo>
                  <a:pt x="39624" y="62483"/>
                </a:lnTo>
                <a:lnTo>
                  <a:pt x="39188" y="65531"/>
                </a:lnTo>
                <a:close/>
              </a:path>
              <a:path w="114300" h="142239">
                <a:moveTo>
                  <a:pt x="75982" y="71627"/>
                </a:moveTo>
                <a:lnTo>
                  <a:pt x="74676" y="62483"/>
                </a:lnTo>
                <a:lnTo>
                  <a:pt x="76200" y="65531"/>
                </a:lnTo>
                <a:lnTo>
                  <a:pt x="113646" y="65531"/>
                </a:lnTo>
                <a:lnTo>
                  <a:pt x="114300" y="70103"/>
                </a:lnTo>
                <a:lnTo>
                  <a:pt x="76200" y="70103"/>
                </a:lnTo>
                <a:lnTo>
                  <a:pt x="75982" y="71627"/>
                </a:lnTo>
                <a:close/>
              </a:path>
              <a:path w="114300" h="142239">
                <a:moveTo>
                  <a:pt x="38100" y="73151"/>
                </a:moveTo>
                <a:lnTo>
                  <a:pt x="38100" y="70103"/>
                </a:lnTo>
                <a:lnTo>
                  <a:pt x="38317" y="71627"/>
                </a:lnTo>
                <a:lnTo>
                  <a:pt x="38100" y="73151"/>
                </a:lnTo>
                <a:close/>
              </a:path>
              <a:path w="114300" h="142239">
                <a:moveTo>
                  <a:pt x="38317" y="71627"/>
                </a:moveTo>
                <a:lnTo>
                  <a:pt x="38100" y="70103"/>
                </a:lnTo>
                <a:lnTo>
                  <a:pt x="38535" y="70103"/>
                </a:lnTo>
                <a:lnTo>
                  <a:pt x="38317" y="71627"/>
                </a:lnTo>
                <a:close/>
              </a:path>
              <a:path w="114300" h="142239">
                <a:moveTo>
                  <a:pt x="76200" y="73151"/>
                </a:moveTo>
                <a:lnTo>
                  <a:pt x="75982" y="71627"/>
                </a:lnTo>
                <a:lnTo>
                  <a:pt x="76200" y="70103"/>
                </a:lnTo>
                <a:lnTo>
                  <a:pt x="76200" y="73151"/>
                </a:lnTo>
                <a:close/>
              </a:path>
              <a:path w="114300" h="142239">
                <a:moveTo>
                  <a:pt x="114300" y="73151"/>
                </a:moveTo>
                <a:lnTo>
                  <a:pt x="76200" y="73151"/>
                </a:lnTo>
                <a:lnTo>
                  <a:pt x="76200" y="70103"/>
                </a:lnTo>
                <a:lnTo>
                  <a:pt x="114300" y="70103"/>
                </a:lnTo>
                <a:lnTo>
                  <a:pt x="114300" y="73151"/>
                </a:lnTo>
                <a:close/>
              </a:path>
              <a:path w="114300" h="142239">
                <a:moveTo>
                  <a:pt x="38535" y="73151"/>
                </a:moveTo>
                <a:lnTo>
                  <a:pt x="38100" y="73151"/>
                </a:lnTo>
                <a:lnTo>
                  <a:pt x="38317" y="71627"/>
                </a:lnTo>
                <a:lnTo>
                  <a:pt x="38535" y="73151"/>
                </a:lnTo>
                <a:close/>
              </a:path>
              <a:path w="114300" h="142239">
                <a:moveTo>
                  <a:pt x="74676" y="80771"/>
                </a:moveTo>
                <a:lnTo>
                  <a:pt x="75982" y="71627"/>
                </a:lnTo>
                <a:lnTo>
                  <a:pt x="76200" y="73151"/>
                </a:lnTo>
                <a:lnTo>
                  <a:pt x="114300" y="73151"/>
                </a:lnTo>
                <a:lnTo>
                  <a:pt x="113646" y="77723"/>
                </a:lnTo>
                <a:lnTo>
                  <a:pt x="76200" y="77723"/>
                </a:lnTo>
                <a:lnTo>
                  <a:pt x="74676" y="80771"/>
                </a:lnTo>
                <a:close/>
              </a:path>
              <a:path w="114300" h="142239">
                <a:moveTo>
                  <a:pt x="39624" y="80771"/>
                </a:moveTo>
                <a:lnTo>
                  <a:pt x="38100" y="77723"/>
                </a:lnTo>
                <a:lnTo>
                  <a:pt x="39188" y="77723"/>
                </a:lnTo>
                <a:lnTo>
                  <a:pt x="39624" y="80771"/>
                </a:lnTo>
                <a:close/>
              </a:path>
              <a:path w="114300" h="142239">
                <a:moveTo>
                  <a:pt x="73152" y="86867"/>
                </a:moveTo>
                <a:lnTo>
                  <a:pt x="76200" y="77723"/>
                </a:lnTo>
                <a:lnTo>
                  <a:pt x="113646" y="77723"/>
                </a:lnTo>
                <a:lnTo>
                  <a:pt x="112775" y="83819"/>
                </a:lnTo>
                <a:lnTo>
                  <a:pt x="112775" y="85343"/>
                </a:lnTo>
                <a:lnTo>
                  <a:pt x="74676" y="85343"/>
                </a:lnTo>
                <a:lnTo>
                  <a:pt x="73152" y="86867"/>
                </a:lnTo>
                <a:close/>
              </a:path>
              <a:path w="114300" h="142239">
                <a:moveTo>
                  <a:pt x="41148" y="86867"/>
                </a:moveTo>
                <a:lnTo>
                  <a:pt x="39624" y="85343"/>
                </a:lnTo>
                <a:lnTo>
                  <a:pt x="40640" y="85343"/>
                </a:lnTo>
                <a:lnTo>
                  <a:pt x="41148" y="86867"/>
                </a:lnTo>
                <a:close/>
              </a:path>
              <a:path w="114300" h="142239">
                <a:moveTo>
                  <a:pt x="72389" y="91058"/>
                </a:moveTo>
                <a:lnTo>
                  <a:pt x="74676" y="85343"/>
                </a:lnTo>
                <a:lnTo>
                  <a:pt x="112775" y="85343"/>
                </a:lnTo>
                <a:lnTo>
                  <a:pt x="112775" y="86867"/>
                </a:lnTo>
                <a:lnTo>
                  <a:pt x="112268" y="89915"/>
                </a:lnTo>
                <a:lnTo>
                  <a:pt x="73152" y="89915"/>
                </a:lnTo>
                <a:lnTo>
                  <a:pt x="72389" y="91058"/>
                </a:lnTo>
                <a:close/>
              </a:path>
              <a:path w="114300" h="142239">
                <a:moveTo>
                  <a:pt x="44196" y="92963"/>
                </a:moveTo>
                <a:lnTo>
                  <a:pt x="42672" y="92963"/>
                </a:lnTo>
                <a:lnTo>
                  <a:pt x="42672" y="89915"/>
                </a:lnTo>
                <a:lnTo>
                  <a:pt x="44196" y="92963"/>
                </a:lnTo>
                <a:close/>
              </a:path>
              <a:path w="114300" h="142239">
                <a:moveTo>
                  <a:pt x="71628" y="92963"/>
                </a:moveTo>
                <a:lnTo>
                  <a:pt x="72389" y="91058"/>
                </a:lnTo>
                <a:lnTo>
                  <a:pt x="73152" y="89915"/>
                </a:lnTo>
                <a:lnTo>
                  <a:pt x="71628" y="92963"/>
                </a:lnTo>
                <a:close/>
              </a:path>
              <a:path w="114300" h="142239">
                <a:moveTo>
                  <a:pt x="111760" y="92963"/>
                </a:moveTo>
                <a:lnTo>
                  <a:pt x="71628" y="92963"/>
                </a:lnTo>
                <a:lnTo>
                  <a:pt x="73152" y="89915"/>
                </a:lnTo>
                <a:lnTo>
                  <a:pt x="112268" y="89915"/>
                </a:lnTo>
                <a:lnTo>
                  <a:pt x="111760" y="92963"/>
                </a:lnTo>
                <a:close/>
              </a:path>
              <a:path w="114300" h="142239">
                <a:moveTo>
                  <a:pt x="67056" y="99059"/>
                </a:moveTo>
                <a:lnTo>
                  <a:pt x="72389" y="91058"/>
                </a:lnTo>
                <a:lnTo>
                  <a:pt x="71628" y="92963"/>
                </a:lnTo>
                <a:lnTo>
                  <a:pt x="111760" y="92963"/>
                </a:lnTo>
                <a:lnTo>
                  <a:pt x="111252" y="96011"/>
                </a:lnTo>
                <a:lnTo>
                  <a:pt x="70104" y="96011"/>
                </a:lnTo>
                <a:lnTo>
                  <a:pt x="67056" y="99059"/>
                </a:lnTo>
                <a:close/>
              </a:path>
              <a:path w="114300" h="142239">
                <a:moveTo>
                  <a:pt x="47244" y="99059"/>
                </a:moveTo>
                <a:lnTo>
                  <a:pt x="44195" y="96011"/>
                </a:lnTo>
                <a:lnTo>
                  <a:pt x="45720" y="96011"/>
                </a:lnTo>
                <a:lnTo>
                  <a:pt x="47244" y="99059"/>
                </a:lnTo>
                <a:close/>
              </a:path>
              <a:path w="114300" h="142239">
                <a:moveTo>
                  <a:pt x="59944" y="104139"/>
                </a:moveTo>
                <a:lnTo>
                  <a:pt x="64008" y="102107"/>
                </a:lnTo>
                <a:lnTo>
                  <a:pt x="70104" y="96011"/>
                </a:lnTo>
                <a:lnTo>
                  <a:pt x="111252" y="96011"/>
                </a:lnTo>
                <a:lnTo>
                  <a:pt x="111252" y="97535"/>
                </a:lnTo>
                <a:lnTo>
                  <a:pt x="109728" y="97535"/>
                </a:lnTo>
                <a:lnTo>
                  <a:pt x="109728" y="99059"/>
                </a:lnTo>
                <a:lnTo>
                  <a:pt x="108204" y="103631"/>
                </a:lnTo>
                <a:lnTo>
                  <a:pt x="62484" y="103631"/>
                </a:lnTo>
                <a:lnTo>
                  <a:pt x="59944" y="104139"/>
                </a:lnTo>
                <a:close/>
              </a:path>
              <a:path w="114300" h="142239">
                <a:moveTo>
                  <a:pt x="53339" y="103631"/>
                </a:moveTo>
                <a:lnTo>
                  <a:pt x="50292" y="102107"/>
                </a:lnTo>
                <a:lnTo>
                  <a:pt x="47244" y="99059"/>
                </a:lnTo>
                <a:lnTo>
                  <a:pt x="53339" y="103631"/>
                </a:lnTo>
                <a:close/>
              </a:path>
              <a:path w="114300" h="142239">
                <a:moveTo>
                  <a:pt x="60960" y="103631"/>
                </a:moveTo>
                <a:lnTo>
                  <a:pt x="67056" y="99059"/>
                </a:lnTo>
                <a:lnTo>
                  <a:pt x="64008" y="102107"/>
                </a:lnTo>
                <a:lnTo>
                  <a:pt x="60960" y="103631"/>
                </a:lnTo>
                <a:close/>
              </a:path>
              <a:path w="114300" h="142239">
                <a:moveTo>
                  <a:pt x="55816" y="104965"/>
                </a:moveTo>
                <a:lnTo>
                  <a:pt x="51816" y="103631"/>
                </a:lnTo>
                <a:lnTo>
                  <a:pt x="54356" y="104139"/>
                </a:lnTo>
                <a:lnTo>
                  <a:pt x="55952" y="104938"/>
                </a:lnTo>
                <a:lnTo>
                  <a:pt x="55816" y="104965"/>
                </a:lnTo>
                <a:close/>
              </a:path>
              <a:path w="114300" h="142239">
                <a:moveTo>
                  <a:pt x="54356" y="104139"/>
                </a:moveTo>
                <a:lnTo>
                  <a:pt x="51816" y="103631"/>
                </a:lnTo>
                <a:lnTo>
                  <a:pt x="53339" y="103631"/>
                </a:lnTo>
                <a:lnTo>
                  <a:pt x="54356" y="104139"/>
                </a:lnTo>
                <a:close/>
              </a:path>
              <a:path w="114300" h="142239">
                <a:moveTo>
                  <a:pt x="58483" y="104965"/>
                </a:moveTo>
                <a:lnTo>
                  <a:pt x="58347" y="104938"/>
                </a:lnTo>
                <a:lnTo>
                  <a:pt x="59944" y="104139"/>
                </a:lnTo>
                <a:lnTo>
                  <a:pt x="62484" y="103631"/>
                </a:lnTo>
                <a:lnTo>
                  <a:pt x="58483" y="104965"/>
                </a:lnTo>
                <a:close/>
              </a:path>
              <a:path w="114300" h="142239">
                <a:moveTo>
                  <a:pt x="107696" y="105155"/>
                </a:moveTo>
                <a:lnTo>
                  <a:pt x="59436" y="105155"/>
                </a:lnTo>
                <a:lnTo>
                  <a:pt x="58483" y="104965"/>
                </a:lnTo>
                <a:lnTo>
                  <a:pt x="62484" y="103631"/>
                </a:lnTo>
                <a:lnTo>
                  <a:pt x="108204" y="103631"/>
                </a:lnTo>
                <a:lnTo>
                  <a:pt x="107696" y="105155"/>
                </a:lnTo>
                <a:close/>
              </a:path>
              <a:path w="114300" h="142239">
                <a:moveTo>
                  <a:pt x="55952" y="104938"/>
                </a:moveTo>
                <a:lnTo>
                  <a:pt x="54356" y="104139"/>
                </a:lnTo>
                <a:lnTo>
                  <a:pt x="57150" y="104698"/>
                </a:lnTo>
                <a:lnTo>
                  <a:pt x="55952" y="104938"/>
                </a:lnTo>
                <a:close/>
              </a:path>
              <a:path w="114300" h="142239">
                <a:moveTo>
                  <a:pt x="58347" y="104938"/>
                </a:moveTo>
                <a:lnTo>
                  <a:pt x="57150" y="104698"/>
                </a:lnTo>
                <a:lnTo>
                  <a:pt x="59944" y="104139"/>
                </a:lnTo>
                <a:lnTo>
                  <a:pt x="58347" y="104938"/>
                </a:lnTo>
                <a:close/>
              </a:path>
              <a:path w="114300" h="142239">
                <a:moveTo>
                  <a:pt x="57912" y="105155"/>
                </a:moveTo>
                <a:lnTo>
                  <a:pt x="56387" y="105155"/>
                </a:lnTo>
                <a:lnTo>
                  <a:pt x="55952" y="104938"/>
                </a:lnTo>
                <a:lnTo>
                  <a:pt x="57150" y="104698"/>
                </a:lnTo>
                <a:lnTo>
                  <a:pt x="58347" y="104938"/>
                </a:lnTo>
                <a:lnTo>
                  <a:pt x="57912" y="105155"/>
                </a:lnTo>
                <a:close/>
              </a:path>
              <a:path w="114300" h="142239">
                <a:moveTo>
                  <a:pt x="56387" y="105155"/>
                </a:moveTo>
                <a:lnTo>
                  <a:pt x="55816" y="104965"/>
                </a:lnTo>
                <a:lnTo>
                  <a:pt x="55952" y="104938"/>
                </a:lnTo>
                <a:lnTo>
                  <a:pt x="56387" y="105155"/>
                </a:lnTo>
                <a:close/>
              </a:path>
              <a:path w="114300" h="142239">
                <a:moveTo>
                  <a:pt x="57912" y="105155"/>
                </a:moveTo>
                <a:lnTo>
                  <a:pt x="58347" y="104938"/>
                </a:lnTo>
                <a:lnTo>
                  <a:pt x="58483" y="104965"/>
                </a:lnTo>
                <a:lnTo>
                  <a:pt x="57912" y="105155"/>
                </a:lnTo>
                <a:close/>
              </a:path>
              <a:path w="114300" h="142239">
                <a:moveTo>
                  <a:pt x="56387" y="105155"/>
                </a:moveTo>
                <a:lnTo>
                  <a:pt x="54864" y="105155"/>
                </a:lnTo>
                <a:lnTo>
                  <a:pt x="55816" y="104965"/>
                </a:lnTo>
                <a:lnTo>
                  <a:pt x="56387" y="105155"/>
                </a:lnTo>
                <a:close/>
              </a:path>
              <a:path w="114300" h="142239">
                <a:moveTo>
                  <a:pt x="59436" y="105155"/>
                </a:moveTo>
                <a:lnTo>
                  <a:pt x="57912" y="105155"/>
                </a:lnTo>
                <a:lnTo>
                  <a:pt x="58483" y="104965"/>
                </a:lnTo>
                <a:lnTo>
                  <a:pt x="59436" y="105155"/>
                </a:lnTo>
                <a:close/>
              </a:path>
              <a:path w="114300" h="142239">
                <a:moveTo>
                  <a:pt x="91439" y="129539"/>
                </a:moveTo>
                <a:lnTo>
                  <a:pt x="22859" y="129539"/>
                </a:lnTo>
                <a:lnTo>
                  <a:pt x="22859" y="128015"/>
                </a:lnTo>
                <a:lnTo>
                  <a:pt x="21336" y="126491"/>
                </a:lnTo>
                <a:lnTo>
                  <a:pt x="16764" y="120395"/>
                </a:lnTo>
                <a:lnTo>
                  <a:pt x="97536" y="120395"/>
                </a:lnTo>
                <a:lnTo>
                  <a:pt x="92964" y="126491"/>
                </a:lnTo>
                <a:lnTo>
                  <a:pt x="91439" y="128015"/>
                </a:lnTo>
                <a:lnTo>
                  <a:pt x="91439" y="129539"/>
                </a:lnTo>
                <a:close/>
              </a:path>
              <a:path w="114300" h="142239">
                <a:moveTo>
                  <a:pt x="82296" y="135635"/>
                </a:moveTo>
                <a:lnTo>
                  <a:pt x="32004" y="135635"/>
                </a:lnTo>
                <a:lnTo>
                  <a:pt x="30480" y="134111"/>
                </a:lnTo>
                <a:lnTo>
                  <a:pt x="24384" y="129539"/>
                </a:lnTo>
                <a:lnTo>
                  <a:pt x="89916" y="129539"/>
                </a:lnTo>
                <a:lnTo>
                  <a:pt x="83820" y="134111"/>
                </a:lnTo>
                <a:lnTo>
                  <a:pt x="82296" y="135635"/>
                </a:lnTo>
                <a:close/>
              </a:path>
              <a:path w="114300" h="142239">
                <a:moveTo>
                  <a:pt x="71628" y="140207"/>
                </a:moveTo>
                <a:lnTo>
                  <a:pt x="42672" y="140207"/>
                </a:lnTo>
                <a:lnTo>
                  <a:pt x="35052" y="137159"/>
                </a:lnTo>
                <a:lnTo>
                  <a:pt x="33528" y="135635"/>
                </a:lnTo>
                <a:lnTo>
                  <a:pt x="80772" y="135635"/>
                </a:lnTo>
                <a:lnTo>
                  <a:pt x="79248" y="137159"/>
                </a:lnTo>
                <a:lnTo>
                  <a:pt x="71628" y="140207"/>
                </a:lnTo>
                <a:close/>
              </a:path>
              <a:path w="114300" h="142239">
                <a:moveTo>
                  <a:pt x="68580" y="141731"/>
                </a:moveTo>
                <a:lnTo>
                  <a:pt x="45719" y="141731"/>
                </a:lnTo>
                <a:lnTo>
                  <a:pt x="44195" y="140207"/>
                </a:lnTo>
                <a:lnTo>
                  <a:pt x="70104" y="140207"/>
                </a:lnTo>
                <a:lnTo>
                  <a:pt x="68580" y="14173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 txBox="1"/>
          <p:nvPr/>
        </p:nvSpPr>
        <p:spPr>
          <a:xfrm>
            <a:off x="1256506" y="3362325"/>
            <a:ext cx="177800" cy="3733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>
                <a:latin typeface="宋体"/>
                <a:cs typeface="宋体"/>
              </a:rPr>
              <a:t>-</a:t>
            </a:r>
            <a:endParaRPr sz="2400">
              <a:latin typeface="宋体"/>
              <a:cs typeface="宋体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7160514" y="3343655"/>
            <a:ext cx="0" cy="166370"/>
          </a:xfrm>
          <a:custGeom>
            <a:avLst/>
            <a:gdLst/>
            <a:ahLst/>
            <a:cxnLst/>
            <a:rect l="l" t="t" r="r" b="b"/>
            <a:pathLst>
              <a:path w="0" h="166370">
                <a:moveTo>
                  <a:pt x="0" y="0"/>
                </a:moveTo>
                <a:lnTo>
                  <a:pt x="0" y="166116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7160514" y="3941064"/>
            <a:ext cx="0" cy="302260"/>
          </a:xfrm>
          <a:custGeom>
            <a:avLst/>
            <a:gdLst/>
            <a:ahLst/>
            <a:cxnLst/>
            <a:rect l="l" t="t" r="r" b="b"/>
            <a:pathLst>
              <a:path w="0" h="302260">
                <a:moveTo>
                  <a:pt x="0" y="0"/>
                </a:moveTo>
                <a:lnTo>
                  <a:pt x="0" y="301751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8718042" y="1900427"/>
            <a:ext cx="0" cy="1252855"/>
          </a:xfrm>
          <a:custGeom>
            <a:avLst/>
            <a:gdLst/>
            <a:ahLst/>
            <a:cxnLst/>
            <a:rect l="l" t="t" r="r" b="b"/>
            <a:pathLst>
              <a:path w="0" h="1252855">
                <a:moveTo>
                  <a:pt x="0" y="0"/>
                </a:moveTo>
                <a:lnTo>
                  <a:pt x="0" y="1252728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7465314" y="2604516"/>
            <a:ext cx="0" cy="1010919"/>
          </a:xfrm>
          <a:custGeom>
            <a:avLst/>
            <a:gdLst/>
            <a:ahLst/>
            <a:cxnLst/>
            <a:rect l="l" t="t" r="r" b="b"/>
            <a:pathLst>
              <a:path w="0" h="1010920">
                <a:moveTo>
                  <a:pt x="0" y="0"/>
                </a:moveTo>
                <a:lnTo>
                  <a:pt x="0" y="1010411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7455407" y="2587751"/>
            <a:ext cx="974090" cy="576580"/>
          </a:xfrm>
          <a:custGeom>
            <a:avLst/>
            <a:gdLst/>
            <a:ahLst/>
            <a:cxnLst/>
            <a:rect l="l" t="t" r="r" b="b"/>
            <a:pathLst>
              <a:path w="974090" h="576580">
                <a:moveTo>
                  <a:pt x="954024" y="576072"/>
                </a:moveTo>
                <a:lnTo>
                  <a:pt x="0" y="33528"/>
                </a:lnTo>
                <a:lnTo>
                  <a:pt x="18288" y="0"/>
                </a:lnTo>
                <a:lnTo>
                  <a:pt x="973836" y="542544"/>
                </a:lnTo>
                <a:lnTo>
                  <a:pt x="954024" y="5760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7456932" y="3130296"/>
            <a:ext cx="970915" cy="501650"/>
          </a:xfrm>
          <a:custGeom>
            <a:avLst/>
            <a:gdLst/>
            <a:ahLst/>
            <a:cxnLst/>
            <a:rect l="l" t="t" r="r" b="b"/>
            <a:pathLst>
              <a:path w="970915" h="501650">
                <a:moveTo>
                  <a:pt x="16764" y="501395"/>
                </a:moveTo>
                <a:lnTo>
                  <a:pt x="0" y="466343"/>
                </a:lnTo>
                <a:lnTo>
                  <a:pt x="954023" y="0"/>
                </a:lnTo>
                <a:lnTo>
                  <a:pt x="970787" y="33527"/>
                </a:lnTo>
                <a:lnTo>
                  <a:pt x="16764" y="50139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 txBox="1"/>
          <p:nvPr/>
        </p:nvSpPr>
        <p:spPr>
          <a:xfrm>
            <a:off x="7514431" y="2628900"/>
            <a:ext cx="177800" cy="8864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>
                <a:latin typeface="宋体"/>
                <a:cs typeface="宋体"/>
              </a:rPr>
              <a:t>-</a:t>
            </a:r>
            <a:endParaRPr sz="2400">
              <a:latin typeface="宋体"/>
              <a:cs typeface="宋体"/>
            </a:endParaRPr>
          </a:p>
          <a:p>
            <a:pPr marL="12700">
              <a:lnSpc>
                <a:spcPct val="100000"/>
              </a:lnSpc>
              <a:spcBef>
                <a:spcPts val="1160"/>
              </a:spcBef>
            </a:pPr>
            <a:r>
              <a:rPr dirty="0" sz="2400">
                <a:latin typeface="宋体"/>
                <a:cs typeface="宋体"/>
              </a:rPr>
              <a:t>+</a:t>
            </a:r>
            <a:endParaRPr sz="2400">
              <a:latin typeface="宋体"/>
              <a:cs typeface="宋体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6761988" y="2865882"/>
            <a:ext cx="730250" cy="0"/>
          </a:xfrm>
          <a:custGeom>
            <a:avLst/>
            <a:gdLst/>
            <a:ahLst/>
            <a:cxnLst/>
            <a:rect l="l" t="t" r="r" b="b"/>
            <a:pathLst>
              <a:path w="730250" h="0">
                <a:moveTo>
                  <a:pt x="0" y="0"/>
                </a:moveTo>
                <a:lnTo>
                  <a:pt x="729996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6070092" y="2865882"/>
            <a:ext cx="259079" cy="0"/>
          </a:xfrm>
          <a:custGeom>
            <a:avLst/>
            <a:gdLst/>
            <a:ahLst/>
            <a:cxnLst/>
            <a:rect l="l" t="t" r="r" b="b"/>
            <a:pathLst>
              <a:path w="259079" h="0">
                <a:moveTo>
                  <a:pt x="0" y="0"/>
                </a:moveTo>
                <a:lnTo>
                  <a:pt x="259079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7158228" y="3344417"/>
            <a:ext cx="317500" cy="0"/>
          </a:xfrm>
          <a:custGeom>
            <a:avLst/>
            <a:gdLst/>
            <a:ahLst/>
            <a:cxnLst/>
            <a:rect l="l" t="t" r="r" b="b"/>
            <a:pathLst>
              <a:path w="317500" h="0">
                <a:moveTo>
                  <a:pt x="0" y="0"/>
                </a:moveTo>
                <a:lnTo>
                  <a:pt x="316991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7106411" y="3509772"/>
            <a:ext cx="127000" cy="431800"/>
          </a:xfrm>
          <a:custGeom>
            <a:avLst/>
            <a:gdLst/>
            <a:ahLst/>
            <a:cxnLst/>
            <a:rect l="l" t="t" r="r" b="b"/>
            <a:pathLst>
              <a:path w="127000" h="431800">
                <a:moveTo>
                  <a:pt x="0" y="0"/>
                </a:moveTo>
                <a:lnTo>
                  <a:pt x="126491" y="0"/>
                </a:lnTo>
                <a:lnTo>
                  <a:pt x="126491" y="431291"/>
                </a:lnTo>
                <a:lnTo>
                  <a:pt x="0" y="43129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7088123" y="3489959"/>
            <a:ext cx="163195" cy="471170"/>
          </a:xfrm>
          <a:custGeom>
            <a:avLst/>
            <a:gdLst/>
            <a:ahLst/>
            <a:cxnLst/>
            <a:rect l="l" t="t" r="r" b="b"/>
            <a:pathLst>
              <a:path w="163195" h="471170">
                <a:moveTo>
                  <a:pt x="163068" y="470915"/>
                </a:moveTo>
                <a:lnTo>
                  <a:pt x="0" y="470915"/>
                </a:lnTo>
                <a:lnTo>
                  <a:pt x="0" y="0"/>
                </a:lnTo>
                <a:lnTo>
                  <a:pt x="163068" y="0"/>
                </a:lnTo>
                <a:lnTo>
                  <a:pt x="163068" y="19812"/>
                </a:lnTo>
                <a:lnTo>
                  <a:pt x="38100" y="19812"/>
                </a:lnTo>
                <a:lnTo>
                  <a:pt x="18288" y="38100"/>
                </a:lnTo>
                <a:lnTo>
                  <a:pt x="38100" y="38100"/>
                </a:lnTo>
                <a:lnTo>
                  <a:pt x="38100" y="432815"/>
                </a:lnTo>
                <a:lnTo>
                  <a:pt x="18288" y="432815"/>
                </a:lnTo>
                <a:lnTo>
                  <a:pt x="38100" y="451104"/>
                </a:lnTo>
                <a:lnTo>
                  <a:pt x="163068" y="451104"/>
                </a:lnTo>
                <a:lnTo>
                  <a:pt x="163068" y="470915"/>
                </a:lnTo>
                <a:close/>
              </a:path>
              <a:path w="163195" h="471170">
                <a:moveTo>
                  <a:pt x="38100" y="38100"/>
                </a:moveTo>
                <a:lnTo>
                  <a:pt x="18288" y="38100"/>
                </a:lnTo>
                <a:lnTo>
                  <a:pt x="38100" y="19812"/>
                </a:lnTo>
                <a:lnTo>
                  <a:pt x="38100" y="38100"/>
                </a:lnTo>
                <a:close/>
              </a:path>
              <a:path w="163195" h="471170">
                <a:moveTo>
                  <a:pt x="124968" y="38100"/>
                </a:moveTo>
                <a:lnTo>
                  <a:pt x="38100" y="38100"/>
                </a:lnTo>
                <a:lnTo>
                  <a:pt x="38100" y="19812"/>
                </a:lnTo>
                <a:lnTo>
                  <a:pt x="124968" y="19812"/>
                </a:lnTo>
                <a:lnTo>
                  <a:pt x="124968" y="38100"/>
                </a:lnTo>
                <a:close/>
              </a:path>
              <a:path w="163195" h="471170">
                <a:moveTo>
                  <a:pt x="124968" y="451104"/>
                </a:moveTo>
                <a:lnTo>
                  <a:pt x="124968" y="19812"/>
                </a:lnTo>
                <a:lnTo>
                  <a:pt x="144779" y="38100"/>
                </a:lnTo>
                <a:lnTo>
                  <a:pt x="163068" y="38100"/>
                </a:lnTo>
                <a:lnTo>
                  <a:pt x="163068" y="432815"/>
                </a:lnTo>
                <a:lnTo>
                  <a:pt x="144779" y="432815"/>
                </a:lnTo>
                <a:lnTo>
                  <a:pt x="124968" y="451104"/>
                </a:lnTo>
                <a:close/>
              </a:path>
              <a:path w="163195" h="471170">
                <a:moveTo>
                  <a:pt x="163068" y="38100"/>
                </a:moveTo>
                <a:lnTo>
                  <a:pt x="144779" y="38100"/>
                </a:lnTo>
                <a:lnTo>
                  <a:pt x="124968" y="19812"/>
                </a:lnTo>
                <a:lnTo>
                  <a:pt x="163068" y="19812"/>
                </a:lnTo>
                <a:lnTo>
                  <a:pt x="163068" y="38100"/>
                </a:lnTo>
                <a:close/>
              </a:path>
              <a:path w="163195" h="471170">
                <a:moveTo>
                  <a:pt x="38100" y="451104"/>
                </a:moveTo>
                <a:lnTo>
                  <a:pt x="18288" y="432815"/>
                </a:lnTo>
                <a:lnTo>
                  <a:pt x="38100" y="432815"/>
                </a:lnTo>
                <a:lnTo>
                  <a:pt x="38100" y="451104"/>
                </a:lnTo>
                <a:close/>
              </a:path>
              <a:path w="163195" h="471170">
                <a:moveTo>
                  <a:pt x="124968" y="451104"/>
                </a:moveTo>
                <a:lnTo>
                  <a:pt x="38100" y="451104"/>
                </a:lnTo>
                <a:lnTo>
                  <a:pt x="38100" y="432815"/>
                </a:lnTo>
                <a:lnTo>
                  <a:pt x="124968" y="432815"/>
                </a:lnTo>
                <a:lnTo>
                  <a:pt x="124968" y="451104"/>
                </a:lnTo>
                <a:close/>
              </a:path>
              <a:path w="163195" h="471170">
                <a:moveTo>
                  <a:pt x="163068" y="451104"/>
                </a:moveTo>
                <a:lnTo>
                  <a:pt x="124968" y="451104"/>
                </a:lnTo>
                <a:lnTo>
                  <a:pt x="144779" y="432815"/>
                </a:lnTo>
                <a:lnTo>
                  <a:pt x="163068" y="432815"/>
                </a:lnTo>
                <a:lnTo>
                  <a:pt x="163068" y="4511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8418576" y="3138677"/>
            <a:ext cx="725805" cy="0"/>
          </a:xfrm>
          <a:custGeom>
            <a:avLst/>
            <a:gdLst/>
            <a:ahLst/>
            <a:cxnLst/>
            <a:rect l="l" t="t" r="r" b="b"/>
            <a:pathLst>
              <a:path w="725804" h="0">
                <a:moveTo>
                  <a:pt x="0" y="0"/>
                </a:moveTo>
                <a:lnTo>
                  <a:pt x="725423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5983223" y="2791967"/>
            <a:ext cx="106680" cy="128270"/>
          </a:xfrm>
          <a:custGeom>
            <a:avLst/>
            <a:gdLst/>
            <a:ahLst/>
            <a:cxnLst/>
            <a:rect l="l" t="t" r="r" b="b"/>
            <a:pathLst>
              <a:path w="106679" h="128269">
                <a:moveTo>
                  <a:pt x="62484" y="1524"/>
                </a:moveTo>
                <a:lnTo>
                  <a:pt x="44195" y="1524"/>
                </a:lnTo>
                <a:lnTo>
                  <a:pt x="50292" y="0"/>
                </a:lnTo>
                <a:lnTo>
                  <a:pt x="56387" y="0"/>
                </a:lnTo>
                <a:lnTo>
                  <a:pt x="62484" y="1524"/>
                </a:lnTo>
                <a:close/>
              </a:path>
              <a:path w="106679" h="128269">
                <a:moveTo>
                  <a:pt x="85344" y="13716"/>
                </a:moveTo>
                <a:lnTo>
                  <a:pt x="21336" y="13716"/>
                </a:lnTo>
                <a:lnTo>
                  <a:pt x="22859" y="12192"/>
                </a:lnTo>
                <a:lnTo>
                  <a:pt x="28956" y="7620"/>
                </a:lnTo>
                <a:lnTo>
                  <a:pt x="30480" y="6096"/>
                </a:lnTo>
                <a:lnTo>
                  <a:pt x="32004" y="6096"/>
                </a:lnTo>
                <a:lnTo>
                  <a:pt x="33528" y="4572"/>
                </a:lnTo>
                <a:lnTo>
                  <a:pt x="39624" y="3048"/>
                </a:lnTo>
                <a:lnTo>
                  <a:pt x="41148" y="1524"/>
                </a:lnTo>
                <a:lnTo>
                  <a:pt x="65532" y="1524"/>
                </a:lnTo>
                <a:lnTo>
                  <a:pt x="67056" y="3048"/>
                </a:lnTo>
                <a:lnTo>
                  <a:pt x="74676" y="4572"/>
                </a:lnTo>
                <a:lnTo>
                  <a:pt x="77724" y="7620"/>
                </a:lnTo>
                <a:lnTo>
                  <a:pt x="83820" y="12192"/>
                </a:lnTo>
                <a:lnTo>
                  <a:pt x="85344" y="12192"/>
                </a:lnTo>
                <a:lnTo>
                  <a:pt x="85344" y="13716"/>
                </a:lnTo>
                <a:close/>
              </a:path>
              <a:path w="106679" h="128269">
                <a:moveTo>
                  <a:pt x="48768" y="88392"/>
                </a:moveTo>
                <a:lnTo>
                  <a:pt x="45719" y="86868"/>
                </a:lnTo>
                <a:lnTo>
                  <a:pt x="3048" y="86868"/>
                </a:lnTo>
                <a:lnTo>
                  <a:pt x="1524" y="77724"/>
                </a:lnTo>
                <a:lnTo>
                  <a:pt x="1524" y="74676"/>
                </a:lnTo>
                <a:lnTo>
                  <a:pt x="0" y="65532"/>
                </a:lnTo>
                <a:lnTo>
                  <a:pt x="0" y="62484"/>
                </a:lnTo>
                <a:lnTo>
                  <a:pt x="1524" y="53340"/>
                </a:lnTo>
                <a:lnTo>
                  <a:pt x="1524" y="50292"/>
                </a:lnTo>
                <a:lnTo>
                  <a:pt x="3048" y="42672"/>
                </a:lnTo>
                <a:lnTo>
                  <a:pt x="4572" y="41148"/>
                </a:lnTo>
                <a:lnTo>
                  <a:pt x="4659" y="39406"/>
                </a:lnTo>
                <a:lnTo>
                  <a:pt x="7620" y="32004"/>
                </a:lnTo>
                <a:lnTo>
                  <a:pt x="7620" y="30480"/>
                </a:lnTo>
                <a:lnTo>
                  <a:pt x="9144" y="30480"/>
                </a:lnTo>
                <a:lnTo>
                  <a:pt x="9144" y="28956"/>
                </a:lnTo>
                <a:lnTo>
                  <a:pt x="13716" y="22860"/>
                </a:lnTo>
                <a:lnTo>
                  <a:pt x="13716" y="21336"/>
                </a:lnTo>
                <a:lnTo>
                  <a:pt x="15240" y="21336"/>
                </a:lnTo>
                <a:lnTo>
                  <a:pt x="15240" y="19812"/>
                </a:lnTo>
                <a:lnTo>
                  <a:pt x="19812" y="13716"/>
                </a:lnTo>
                <a:lnTo>
                  <a:pt x="86868" y="13716"/>
                </a:lnTo>
                <a:lnTo>
                  <a:pt x="91439" y="19812"/>
                </a:lnTo>
                <a:lnTo>
                  <a:pt x="92964" y="21336"/>
                </a:lnTo>
                <a:lnTo>
                  <a:pt x="92964" y="22860"/>
                </a:lnTo>
                <a:lnTo>
                  <a:pt x="97536" y="28956"/>
                </a:lnTo>
                <a:lnTo>
                  <a:pt x="99060" y="30480"/>
                </a:lnTo>
                <a:lnTo>
                  <a:pt x="99060" y="32004"/>
                </a:lnTo>
                <a:lnTo>
                  <a:pt x="101498" y="38100"/>
                </a:lnTo>
                <a:lnTo>
                  <a:pt x="50292" y="38100"/>
                </a:lnTo>
                <a:lnTo>
                  <a:pt x="51464" y="38334"/>
                </a:lnTo>
                <a:lnTo>
                  <a:pt x="50292" y="39116"/>
                </a:lnTo>
                <a:lnTo>
                  <a:pt x="48768" y="39624"/>
                </a:lnTo>
                <a:lnTo>
                  <a:pt x="45719" y="42672"/>
                </a:lnTo>
                <a:lnTo>
                  <a:pt x="43434" y="45720"/>
                </a:lnTo>
                <a:lnTo>
                  <a:pt x="42672" y="45720"/>
                </a:lnTo>
                <a:lnTo>
                  <a:pt x="41148" y="48768"/>
                </a:lnTo>
                <a:lnTo>
                  <a:pt x="41452" y="48768"/>
                </a:lnTo>
                <a:lnTo>
                  <a:pt x="39624" y="53340"/>
                </a:lnTo>
                <a:lnTo>
                  <a:pt x="40538" y="53340"/>
                </a:lnTo>
                <a:lnTo>
                  <a:pt x="38100" y="59436"/>
                </a:lnTo>
                <a:lnTo>
                  <a:pt x="39116" y="59436"/>
                </a:lnTo>
                <a:lnTo>
                  <a:pt x="38607" y="62484"/>
                </a:lnTo>
                <a:lnTo>
                  <a:pt x="38100" y="62484"/>
                </a:lnTo>
                <a:lnTo>
                  <a:pt x="38100" y="65532"/>
                </a:lnTo>
                <a:lnTo>
                  <a:pt x="38607" y="65532"/>
                </a:lnTo>
                <a:lnTo>
                  <a:pt x="39624" y="71628"/>
                </a:lnTo>
                <a:lnTo>
                  <a:pt x="40132" y="71628"/>
                </a:lnTo>
                <a:lnTo>
                  <a:pt x="40640" y="74676"/>
                </a:lnTo>
                <a:lnTo>
                  <a:pt x="39624" y="74676"/>
                </a:lnTo>
                <a:lnTo>
                  <a:pt x="41452" y="79248"/>
                </a:lnTo>
                <a:lnTo>
                  <a:pt x="41148" y="79248"/>
                </a:lnTo>
                <a:lnTo>
                  <a:pt x="42672" y="82296"/>
                </a:lnTo>
                <a:lnTo>
                  <a:pt x="43434" y="82296"/>
                </a:lnTo>
                <a:lnTo>
                  <a:pt x="44577" y="83820"/>
                </a:lnTo>
                <a:lnTo>
                  <a:pt x="44195" y="83820"/>
                </a:lnTo>
                <a:lnTo>
                  <a:pt x="48768" y="88392"/>
                </a:lnTo>
                <a:close/>
              </a:path>
              <a:path w="106679" h="128269">
                <a:moveTo>
                  <a:pt x="51464" y="38334"/>
                </a:moveTo>
                <a:lnTo>
                  <a:pt x="50292" y="38100"/>
                </a:lnTo>
                <a:lnTo>
                  <a:pt x="51816" y="38100"/>
                </a:lnTo>
                <a:lnTo>
                  <a:pt x="51464" y="38334"/>
                </a:lnTo>
                <a:close/>
              </a:path>
              <a:path w="106679" h="128269">
                <a:moveTo>
                  <a:pt x="51495" y="38340"/>
                </a:moveTo>
                <a:lnTo>
                  <a:pt x="51816" y="38100"/>
                </a:lnTo>
                <a:lnTo>
                  <a:pt x="51495" y="38340"/>
                </a:lnTo>
                <a:close/>
              </a:path>
              <a:path w="106679" h="128269">
                <a:moveTo>
                  <a:pt x="52196" y="38481"/>
                </a:moveTo>
                <a:lnTo>
                  <a:pt x="51495" y="38340"/>
                </a:lnTo>
                <a:lnTo>
                  <a:pt x="51816" y="38100"/>
                </a:lnTo>
                <a:lnTo>
                  <a:pt x="53339" y="38100"/>
                </a:lnTo>
                <a:lnTo>
                  <a:pt x="52196" y="38481"/>
                </a:lnTo>
                <a:close/>
              </a:path>
              <a:path w="106679" h="128269">
                <a:moveTo>
                  <a:pt x="52469" y="38535"/>
                </a:moveTo>
                <a:lnTo>
                  <a:pt x="52196" y="38481"/>
                </a:lnTo>
                <a:lnTo>
                  <a:pt x="53339" y="38100"/>
                </a:lnTo>
                <a:lnTo>
                  <a:pt x="52469" y="38535"/>
                </a:lnTo>
                <a:close/>
              </a:path>
              <a:path w="106679" h="128269">
                <a:moveTo>
                  <a:pt x="53339" y="38709"/>
                </a:moveTo>
                <a:lnTo>
                  <a:pt x="52469" y="38535"/>
                </a:lnTo>
                <a:lnTo>
                  <a:pt x="53339" y="38100"/>
                </a:lnTo>
                <a:lnTo>
                  <a:pt x="54210" y="38535"/>
                </a:lnTo>
                <a:lnTo>
                  <a:pt x="53339" y="38709"/>
                </a:lnTo>
                <a:close/>
              </a:path>
              <a:path w="106679" h="128269">
                <a:moveTo>
                  <a:pt x="54210" y="38535"/>
                </a:moveTo>
                <a:lnTo>
                  <a:pt x="53339" y="38100"/>
                </a:lnTo>
                <a:lnTo>
                  <a:pt x="54483" y="38481"/>
                </a:lnTo>
                <a:lnTo>
                  <a:pt x="54210" y="38535"/>
                </a:lnTo>
                <a:close/>
              </a:path>
              <a:path w="106679" h="128269">
                <a:moveTo>
                  <a:pt x="54483" y="38481"/>
                </a:moveTo>
                <a:lnTo>
                  <a:pt x="53339" y="38100"/>
                </a:lnTo>
                <a:lnTo>
                  <a:pt x="56387" y="38100"/>
                </a:lnTo>
                <a:lnTo>
                  <a:pt x="54483" y="38481"/>
                </a:lnTo>
                <a:close/>
              </a:path>
              <a:path w="106679" h="128269">
                <a:moveTo>
                  <a:pt x="57912" y="39624"/>
                </a:moveTo>
                <a:lnTo>
                  <a:pt x="54483" y="38481"/>
                </a:lnTo>
                <a:lnTo>
                  <a:pt x="56387" y="38100"/>
                </a:lnTo>
                <a:lnTo>
                  <a:pt x="57912" y="39624"/>
                </a:lnTo>
                <a:close/>
              </a:path>
              <a:path w="106679" h="128269">
                <a:moveTo>
                  <a:pt x="104851" y="48768"/>
                </a:moveTo>
                <a:lnTo>
                  <a:pt x="65532" y="48768"/>
                </a:lnTo>
                <a:lnTo>
                  <a:pt x="64008" y="45720"/>
                </a:lnTo>
                <a:lnTo>
                  <a:pt x="56387" y="38100"/>
                </a:lnTo>
                <a:lnTo>
                  <a:pt x="101498" y="38100"/>
                </a:lnTo>
                <a:lnTo>
                  <a:pt x="102108" y="39624"/>
                </a:lnTo>
                <a:lnTo>
                  <a:pt x="103632" y="41148"/>
                </a:lnTo>
                <a:lnTo>
                  <a:pt x="103632" y="42672"/>
                </a:lnTo>
                <a:lnTo>
                  <a:pt x="104851" y="48768"/>
                </a:lnTo>
                <a:close/>
              </a:path>
              <a:path w="106679" h="128269">
                <a:moveTo>
                  <a:pt x="50292" y="39116"/>
                </a:moveTo>
                <a:lnTo>
                  <a:pt x="51464" y="38334"/>
                </a:lnTo>
                <a:lnTo>
                  <a:pt x="50596" y="39014"/>
                </a:lnTo>
                <a:lnTo>
                  <a:pt x="50292" y="39116"/>
                </a:lnTo>
                <a:close/>
              </a:path>
              <a:path w="106679" h="128269">
                <a:moveTo>
                  <a:pt x="50596" y="39014"/>
                </a:moveTo>
                <a:lnTo>
                  <a:pt x="51495" y="38340"/>
                </a:lnTo>
                <a:lnTo>
                  <a:pt x="52197" y="38481"/>
                </a:lnTo>
                <a:lnTo>
                  <a:pt x="50596" y="39014"/>
                </a:lnTo>
                <a:close/>
              </a:path>
              <a:path w="106679" h="128269">
                <a:moveTo>
                  <a:pt x="50153" y="39346"/>
                </a:moveTo>
                <a:lnTo>
                  <a:pt x="50596" y="39014"/>
                </a:lnTo>
                <a:lnTo>
                  <a:pt x="52196" y="38481"/>
                </a:lnTo>
                <a:lnTo>
                  <a:pt x="52469" y="38535"/>
                </a:lnTo>
                <a:lnTo>
                  <a:pt x="51307" y="39116"/>
                </a:lnTo>
                <a:lnTo>
                  <a:pt x="50153" y="39346"/>
                </a:lnTo>
                <a:close/>
              </a:path>
              <a:path w="106679" h="128269">
                <a:moveTo>
                  <a:pt x="57912" y="39624"/>
                </a:moveTo>
                <a:lnTo>
                  <a:pt x="55371" y="39116"/>
                </a:lnTo>
                <a:lnTo>
                  <a:pt x="54210" y="38535"/>
                </a:lnTo>
                <a:lnTo>
                  <a:pt x="54483" y="38481"/>
                </a:lnTo>
                <a:lnTo>
                  <a:pt x="57912" y="39624"/>
                </a:lnTo>
                <a:close/>
              </a:path>
              <a:path w="106679" h="128269">
                <a:moveTo>
                  <a:pt x="51307" y="39116"/>
                </a:moveTo>
                <a:lnTo>
                  <a:pt x="52469" y="38535"/>
                </a:lnTo>
                <a:lnTo>
                  <a:pt x="53339" y="38709"/>
                </a:lnTo>
                <a:lnTo>
                  <a:pt x="51307" y="39116"/>
                </a:lnTo>
                <a:close/>
              </a:path>
              <a:path w="106679" h="128269">
                <a:moveTo>
                  <a:pt x="55371" y="39116"/>
                </a:moveTo>
                <a:lnTo>
                  <a:pt x="53339" y="38709"/>
                </a:lnTo>
                <a:lnTo>
                  <a:pt x="54210" y="38535"/>
                </a:lnTo>
                <a:lnTo>
                  <a:pt x="55371" y="39116"/>
                </a:lnTo>
                <a:close/>
              </a:path>
              <a:path w="106679" h="128269">
                <a:moveTo>
                  <a:pt x="49856" y="39406"/>
                </a:moveTo>
                <a:lnTo>
                  <a:pt x="50292" y="39116"/>
                </a:lnTo>
                <a:lnTo>
                  <a:pt x="50596" y="39014"/>
                </a:lnTo>
                <a:lnTo>
                  <a:pt x="50153" y="39346"/>
                </a:lnTo>
                <a:lnTo>
                  <a:pt x="49856" y="39406"/>
                </a:lnTo>
                <a:close/>
              </a:path>
              <a:path w="106679" h="128269">
                <a:moveTo>
                  <a:pt x="48768" y="39624"/>
                </a:moveTo>
                <a:lnTo>
                  <a:pt x="50292" y="39116"/>
                </a:lnTo>
                <a:lnTo>
                  <a:pt x="49856" y="39406"/>
                </a:lnTo>
                <a:lnTo>
                  <a:pt x="48768" y="39624"/>
                </a:lnTo>
                <a:close/>
              </a:path>
              <a:path w="106679" h="128269">
                <a:moveTo>
                  <a:pt x="48768" y="40386"/>
                </a:moveTo>
                <a:lnTo>
                  <a:pt x="50153" y="39346"/>
                </a:lnTo>
                <a:lnTo>
                  <a:pt x="51307" y="39116"/>
                </a:lnTo>
                <a:lnTo>
                  <a:pt x="48768" y="40386"/>
                </a:lnTo>
                <a:close/>
              </a:path>
              <a:path w="106679" h="128269">
                <a:moveTo>
                  <a:pt x="59436" y="41148"/>
                </a:moveTo>
                <a:lnTo>
                  <a:pt x="55371" y="39116"/>
                </a:lnTo>
                <a:lnTo>
                  <a:pt x="57912" y="39624"/>
                </a:lnTo>
                <a:lnTo>
                  <a:pt x="59436" y="41148"/>
                </a:lnTo>
                <a:close/>
              </a:path>
              <a:path w="106679" h="128269">
                <a:moveTo>
                  <a:pt x="47853" y="40843"/>
                </a:moveTo>
                <a:lnTo>
                  <a:pt x="48006" y="40640"/>
                </a:lnTo>
                <a:lnTo>
                  <a:pt x="49856" y="39406"/>
                </a:lnTo>
                <a:lnTo>
                  <a:pt x="50153" y="39346"/>
                </a:lnTo>
                <a:lnTo>
                  <a:pt x="48768" y="40386"/>
                </a:lnTo>
                <a:lnTo>
                  <a:pt x="47853" y="40843"/>
                </a:lnTo>
                <a:close/>
              </a:path>
              <a:path w="106679" h="128269">
                <a:moveTo>
                  <a:pt x="48006" y="40640"/>
                </a:moveTo>
                <a:lnTo>
                  <a:pt x="48768" y="39624"/>
                </a:lnTo>
                <a:lnTo>
                  <a:pt x="49856" y="39406"/>
                </a:lnTo>
                <a:lnTo>
                  <a:pt x="48006" y="40640"/>
                </a:lnTo>
                <a:close/>
              </a:path>
              <a:path w="106679" h="128269">
                <a:moveTo>
                  <a:pt x="47244" y="41148"/>
                </a:moveTo>
                <a:lnTo>
                  <a:pt x="48768" y="39624"/>
                </a:lnTo>
                <a:lnTo>
                  <a:pt x="48006" y="40640"/>
                </a:lnTo>
                <a:lnTo>
                  <a:pt x="47244" y="41148"/>
                </a:lnTo>
                <a:close/>
              </a:path>
              <a:path w="106679" h="128269">
                <a:moveTo>
                  <a:pt x="47461" y="41365"/>
                </a:moveTo>
                <a:lnTo>
                  <a:pt x="47853" y="40843"/>
                </a:lnTo>
                <a:lnTo>
                  <a:pt x="48768" y="40386"/>
                </a:lnTo>
                <a:lnTo>
                  <a:pt x="47461" y="41365"/>
                </a:lnTo>
                <a:close/>
              </a:path>
              <a:path w="106679" h="128269">
                <a:moveTo>
                  <a:pt x="47244" y="41148"/>
                </a:moveTo>
                <a:lnTo>
                  <a:pt x="48006" y="40640"/>
                </a:lnTo>
                <a:lnTo>
                  <a:pt x="47853" y="40843"/>
                </a:lnTo>
                <a:lnTo>
                  <a:pt x="47244" y="41148"/>
                </a:lnTo>
                <a:close/>
              </a:path>
              <a:path w="106679" h="128269">
                <a:moveTo>
                  <a:pt x="45719" y="42672"/>
                </a:moveTo>
                <a:lnTo>
                  <a:pt x="47244" y="41148"/>
                </a:lnTo>
                <a:lnTo>
                  <a:pt x="47853" y="40843"/>
                </a:lnTo>
                <a:lnTo>
                  <a:pt x="47461" y="41365"/>
                </a:lnTo>
                <a:lnTo>
                  <a:pt x="45719" y="42672"/>
                </a:lnTo>
                <a:close/>
              </a:path>
              <a:path w="106679" h="128269">
                <a:moveTo>
                  <a:pt x="44195" y="45720"/>
                </a:moveTo>
                <a:lnTo>
                  <a:pt x="45719" y="42672"/>
                </a:lnTo>
                <a:lnTo>
                  <a:pt x="47461" y="41365"/>
                </a:lnTo>
                <a:lnTo>
                  <a:pt x="44195" y="45720"/>
                </a:lnTo>
                <a:close/>
              </a:path>
              <a:path w="106679" h="128269">
                <a:moveTo>
                  <a:pt x="64878" y="47897"/>
                </a:moveTo>
                <a:lnTo>
                  <a:pt x="60960" y="42672"/>
                </a:lnTo>
                <a:lnTo>
                  <a:pt x="64008" y="45720"/>
                </a:lnTo>
                <a:lnTo>
                  <a:pt x="64878" y="47897"/>
                </a:lnTo>
                <a:close/>
              </a:path>
              <a:path w="106679" h="128269">
                <a:moveTo>
                  <a:pt x="41148" y="48768"/>
                </a:moveTo>
                <a:lnTo>
                  <a:pt x="42672" y="45720"/>
                </a:lnTo>
                <a:lnTo>
                  <a:pt x="41801" y="47897"/>
                </a:lnTo>
                <a:lnTo>
                  <a:pt x="41148" y="48768"/>
                </a:lnTo>
                <a:close/>
              </a:path>
              <a:path w="106679" h="128269">
                <a:moveTo>
                  <a:pt x="41801" y="47897"/>
                </a:moveTo>
                <a:lnTo>
                  <a:pt x="42672" y="45720"/>
                </a:lnTo>
                <a:lnTo>
                  <a:pt x="43434" y="45720"/>
                </a:lnTo>
                <a:lnTo>
                  <a:pt x="41801" y="47897"/>
                </a:lnTo>
                <a:close/>
              </a:path>
              <a:path w="106679" h="128269">
                <a:moveTo>
                  <a:pt x="65532" y="48768"/>
                </a:moveTo>
                <a:lnTo>
                  <a:pt x="64878" y="47897"/>
                </a:lnTo>
                <a:lnTo>
                  <a:pt x="64008" y="45720"/>
                </a:lnTo>
                <a:lnTo>
                  <a:pt x="65532" y="48768"/>
                </a:lnTo>
                <a:close/>
              </a:path>
              <a:path w="106679" h="128269">
                <a:moveTo>
                  <a:pt x="41452" y="48768"/>
                </a:moveTo>
                <a:lnTo>
                  <a:pt x="41148" y="48768"/>
                </a:lnTo>
                <a:lnTo>
                  <a:pt x="41801" y="47897"/>
                </a:lnTo>
                <a:lnTo>
                  <a:pt x="41452" y="48768"/>
                </a:lnTo>
                <a:close/>
              </a:path>
              <a:path w="106679" h="128269">
                <a:moveTo>
                  <a:pt x="67056" y="53340"/>
                </a:moveTo>
                <a:lnTo>
                  <a:pt x="64878" y="47897"/>
                </a:lnTo>
                <a:lnTo>
                  <a:pt x="65532" y="48768"/>
                </a:lnTo>
                <a:lnTo>
                  <a:pt x="104851" y="48768"/>
                </a:lnTo>
                <a:lnTo>
                  <a:pt x="105155" y="50292"/>
                </a:lnTo>
                <a:lnTo>
                  <a:pt x="105155" y="51816"/>
                </a:lnTo>
                <a:lnTo>
                  <a:pt x="67056" y="51816"/>
                </a:lnTo>
                <a:lnTo>
                  <a:pt x="67056" y="53340"/>
                </a:lnTo>
                <a:close/>
              </a:path>
              <a:path w="106679" h="128269">
                <a:moveTo>
                  <a:pt x="40538" y="53340"/>
                </a:moveTo>
                <a:lnTo>
                  <a:pt x="39624" y="53340"/>
                </a:lnTo>
                <a:lnTo>
                  <a:pt x="41148" y="51816"/>
                </a:lnTo>
                <a:lnTo>
                  <a:pt x="40538" y="53340"/>
                </a:lnTo>
                <a:close/>
              </a:path>
              <a:path w="106679" h="128269">
                <a:moveTo>
                  <a:pt x="68580" y="59436"/>
                </a:moveTo>
                <a:lnTo>
                  <a:pt x="67056" y="51816"/>
                </a:lnTo>
                <a:lnTo>
                  <a:pt x="105155" y="51816"/>
                </a:lnTo>
                <a:lnTo>
                  <a:pt x="106679" y="53340"/>
                </a:lnTo>
                <a:lnTo>
                  <a:pt x="106679" y="56388"/>
                </a:lnTo>
                <a:lnTo>
                  <a:pt x="68580" y="56388"/>
                </a:lnTo>
                <a:lnTo>
                  <a:pt x="68580" y="59436"/>
                </a:lnTo>
                <a:close/>
              </a:path>
              <a:path w="106679" h="128269">
                <a:moveTo>
                  <a:pt x="39116" y="59436"/>
                </a:moveTo>
                <a:lnTo>
                  <a:pt x="38100" y="59436"/>
                </a:lnTo>
                <a:lnTo>
                  <a:pt x="39624" y="56388"/>
                </a:lnTo>
                <a:lnTo>
                  <a:pt x="39116" y="59436"/>
                </a:lnTo>
                <a:close/>
              </a:path>
              <a:path w="106679" h="128269">
                <a:moveTo>
                  <a:pt x="106679" y="71628"/>
                </a:moveTo>
                <a:lnTo>
                  <a:pt x="68580" y="71628"/>
                </a:lnTo>
                <a:lnTo>
                  <a:pt x="68580" y="56388"/>
                </a:lnTo>
                <a:lnTo>
                  <a:pt x="106679" y="56388"/>
                </a:lnTo>
                <a:lnTo>
                  <a:pt x="106679" y="71628"/>
                </a:lnTo>
                <a:close/>
              </a:path>
              <a:path w="106679" h="128269">
                <a:moveTo>
                  <a:pt x="38100" y="65532"/>
                </a:moveTo>
                <a:lnTo>
                  <a:pt x="38100" y="62484"/>
                </a:lnTo>
                <a:lnTo>
                  <a:pt x="38353" y="64008"/>
                </a:lnTo>
                <a:lnTo>
                  <a:pt x="38100" y="65532"/>
                </a:lnTo>
                <a:close/>
              </a:path>
              <a:path w="106679" h="128269">
                <a:moveTo>
                  <a:pt x="38353" y="64008"/>
                </a:moveTo>
                <a:lnTo>
                  <a:pt x="38100" y="62484"/>
                </a:lnTo>
                <a:lnTo>
                  <a:pt x="38607" y="62484"/>
                </a:lnTo>
                <a:lnTo>
                  <a:pt x="38353" y="64008"/>
                </a:lnTo>
                <a:close/>
              </a:path>
              <a:path w="106679" h="128269">
                <a:moveTo>
                  <a:pt x="38607" y="65532"/>
                </a:moveTo>
                <a:lnTo>
                  <a:pt x="38100" y="65532"/>
                </a:lnTo>
                <a:lnTo>
                  <a:pt x="38353" y="64008"/>
                </a:lnTo>
                <a:lnTo>
                  <a:pt x="38607" y="65532"/>
                </a:lnTo>
                <a:close/>
              </a:path>
              <a:path w="106679" h="128269">
                <a:moveTo>
                  <a:pt x="40132" y="71628"/>
                </a:moveTo>
                <a:lnTo>
                  <a:pt x="39624" y="71628"/>
                </a:lnTo>
                <a:lnTo>
                  <a:pt x="39624" y="68580"/>
                </a:lnTo>
                <a:lnTo>
                  <a:pt x="40132" y="71628"/>
                </a:lnTo>
                <a:close/>
              </a:path>
              <a:path w="106679" h="128269">
                <a:moveTo>
                  <a:pt x="105155" y="77724"/>
                </a:moveTo>
                <a:lnTo>
                  <a:pt x="67056" y="77724"/>
                </a:lnTo>
                <a:lnTo>
                  <a:pt x="68580" y="68580"/>
                </a:lnTo>
                <a:lnTo>
                  <a:pt x="68580" y="71628"/>
                </a:lnTo>
                <a:lnTo>
                  <a:pt x="106679" y="71628"/>
                </a:lnTo>
                <a:lnTo>
                  <a:pt x="106679" y="76200"/>
                </a:lnTo>
                <a:lnTo>
                  <a:pt x="105155" y="76200"/>
                </a:lnTo>
                <a:lnTo>
                  <a:pt x="105155" y="77724"/>
                </a:lnTo>
                <a:close/>
              </a:path>
              <a:path w="106679" h="128269">
                <a:moveTo>
                  <a:pt x="41148" y="77724"/>
                </a:moveTo>
                <a:lnTo>
                  <a:pt x="39624" y="74676"/>
                </a:lnTo>
                <a:lnTo>
                  <a:pt x="40640" y="74676"/>
                </a:lnTo>
                <a:lnTo>
                  <a:pt x="41148" y="77724"/>
                </a:lnTo>
                <a:close/>
              </a:path>
              <a:path w="106679" h="128269">
                <a:moveTo>
                  <a:pt x="64878" y="80118"/>
                </a:moveTo>
                <a:lnTo>
                  <a:pt x="67056" y="74676"/>
                </a:lnTo>
                <a:lnTo>
                  <a:pt x="67056" y="77724"/>
                </a:lnTo>
                <a:lnTo>
                  <a:pt x="105155" y="77724"/>
                </a:lnTo>
                <a:lnTo>
                  <a:pt x="104902" y="79248"/>
                </a:lnTo>
                <a:lnTo>
                  <a:pt x="65532" y="79248"/>
                </a:lnTo>
                <a:lnTo>
                  <a:pt x="64878" y="80118"/>
                </a:lnTo>
                <a:close/>
              </a:path>
              <a:path w="106679" h="128269">
                <a:moveTo>
                  <a:pt x="42672" y="82296"/>
                </a:moveTo>
                <a:lnTo>
                  <a:pt x="41148" y="79248"/>
                </a:lnTo>
                <a:lnTo>
                  <a:pt x="41801" y="80118"/>
                </a:lnTo>
                <a:lnTo>
                  <a:pt x="42672" y="82296"/>
                </a:lnTo>
                <a:close/>
              </a:path>
              <a:path w="106679" h="128269">
                <a:moveTo>
                  <a:pt x="41801" y="80118"/>
                </a:moveTo>
                <a:lnTo>
                  <a:pt x="41148" y="79248"/>
                </a:lnTo>
                <a:lnTo>
                  <a:pt x="41452" y="79248"/>
                </a:lnTo>
                <a:lnTo>
                  <a:pt x="41801" y="80118"/>
                </a:lnTo>
                <a:close/>
              </a:path>
              <a:path w="106679" h="128269">
                <a:moveTo>
                  <a:pt x="64008" y="82296"/>
                </a:moveTo>
                <a:lnTo>
                  <a:pt x="64878" y="80118"/>
                </a:lnTo>
                <a:lnTo>
                  <a:pt x="65532" y="79248"/>
                </a:lnTo>
                <a:lnTo>
                  <a:pt x="64008" y="82296"/>
                </a:lnTo>
                <a:close/>
              </a:path>
              <a:path w="106679" h="128269">
                <a:moveTo>
                  <a:pt x="104394" y="82296"/>
                </a:moveTo>
                <a:lnTo>
                  <a:pt x="64008" y="82296"/>
                </a:lnTo>
                <a:lnTo>
                  <a:pt x="65532" y="79248"/>
                </a:lnTo>
                <a:lnTo>
                  <a:pt x="104902" y="79248"/>
                </a:lnTo>
                <a:lnTo>
                  <a:pt x="104394" y="82296"/>
                </a:lnTo>
                <a:close/>
              </a:path>
              <a:path w="106679" h="128269">
                <a:moveTo>
                  <a:pt x="43434" y="82296"/>
                </a:moveTo>
                <a:lnTo>
                  <a:pt x="42672" y="82296"/>
                </a:lnTo>
                <a:lnTo>
                  <a:pt x="41801" y="80118"/>
                </a:lnTo>
                <a:lnTo>
                  <a:pt x="43434" y="82296"/>
                </a:lnTo>
                <a:close/>
              </a:path>
              <a:path w="106679" h="128269">
                <a:moveTo>
                  <a:pt x="60960" y="85344"/>
                </a:moveTo>
                <a:lnTo>
                  <a:pt x="64878" y="80118"/>
                </a:lnTo>
                <a:lnTo>
                  <a:pt x="64008" y="82296"/>
                </a:lnTo>
                <a:lnTo>
                  <a:pt x="104394" y="82296"/>
                </a:lnTo>
                <a:lnTo>
                  <a:pt x="104139" y="83820"/>
                </a:lnTo>
                <a:lnTo>
                  <a:pt x="64008" y="83820"/>
                </a:lnTo>
                <a:lnTo>
                  <a:pt x="60960" y="85344"/>
                </a:lnTo>
                <a:close/>
              </a:path>
              <a:path w="106679" h="128269">
                <a:moveTo>
                  <a:pt x="45719" y="85344"/>
                </a:moveTo>
                <a:lnTo>
                  <a:pt x="44195" y="83820"/>
                </a:lnTo>
                <a:lnTo>
                  <a:pt x="44577" y="83820"/>
                </a:lnTo>
                <a:lnTo>
                  <a:pt x="45719" y="85344"/>
                </a:lnTo>
                <a:close/>
              </a:path>
              <a:path w="106679" h="128269">
                <a:moveTo>
                  <a:pt x="57912" y="88392"/>
                </a:moveTo>
                <a:lnTo>
                  <a:pt x="64008" y="83820"/>
                </a:lnTo>
                <a:lnTo>
                  <a:pt x="104139" y="83820"/>
                </a:lnTo>
                <a:lnTo>
                  <a:pt x="103632" y="86868"/>
                </a:lnTo>
                <a:lnTo>
                  <a:pt x="60960" y="86868"/>
                </a:lnTo>
                <a:lnTo>
                  <a:pt x="57912" y="88392"/>
                </a:lnTo>
                <a:close/>
              </a:path>
              <a:path w="106679" h="128269">
                <a:moveTo>
                  <a:pt x="77724" y="121920"/>
                </a:moveTo>
                <a:lnTo>
                  <a:pt x="28956" y="121920"/>
                </a:lnTo>
                <a:lnTo>
                  <a:pt x="22859" y="117348"/>
                </a:lnTo>
                <a:lnTo>
                  <a:pt x="22859" y="115824"/>
                </a:lnTo>
                <a:lnTo>
                  <a:pt x="21336" y="115824"/>
                </a:lnTo>
                <a:lnTo>
                  <a:pt x="15240" y="109728"/>
                </a:lnTo>
                <a:lnTo>
                  <a:pt x="15240" y="108204"/>
                </a:lnTo>
                <a:lnTo>
                  <a:pt x="13716" y="106680"/>
                </a:lnTo>
                <a:lnTo>
                  <a:pt x="9144" y="99060"/>
                </a:lnTo>
                <a:lnTo>
                  <a:pt x="7620" y="97536"/>
                </a:lnTo>
                <a:lnTo>
                  <a:pt x="7620" y="96012"/>
                </a:lnTo>
                <a:lnTo>
                  <a:pt x="4572" y="88392"/>
                </a:lnTo>
                <a:lnTo>
                  <a:pt x="4572" y="86868"/>
                </a:lnTo>
                <a:lnTo>
                  <a:pt x="45719" y="86868"/>
                </a:lnTo>
                <a:lnTo>
                  <a:pt x="48768" y="88392"/>
                </a:lnTo>
                <a:lnTo>
                  <a:pt x="47244" y="88392"/>
                </a:lnTo>
                <a:lnTo>
                  <a:pt x="51816" y="89916"/>
                </a:lnTo>
                <a:lnTo>
                  <a:pt x="101498" y="89916"/>
                </a:lnTo>
                <a:lnTo>
                  <a:pt x="99060" y="96012"/>
                </a:lnTo>
                <a:lnTo>
                  <a:pt x="99060" y="99060"/>
                </a:lnTo>
                <a:lnTo>
                  <a:pt x="97536" y="99060"/>
                </a:lnTo>
                <a:lnTo>
                  <a:pt x="94488" y="106680"/>
                </a:lnTo>
                <a:lnTo>
                  <a:pt x="92964" y="106680"/>
                </a:lnTo>
                <a:lnTo>
                  <a:pt x="92964" y="108204"/>
                </a:lnTo>
                <a:lnTo>
                  <a:pt x="83820" y="117348"/>
                </a:lnTo>
                <a:lnTo>
                  <a:pt x="77724" y="121920"/>
                </a:lnTo>
                <a:close/>
              </a:path>
              <a:path w="106679" h="128269">
                <a:moveTo>
                  <a:pt x="58216" y="88696"/>
                </a:moveTo>
                <a:lnTo>
                  <a:pt x="60960" y="86868"/>
                </a:lnTo>
                <a:lnTo>
                  <a:pt x="103632" y="86868"/>
                </a:lnTo>
                <a:lnTo>
                  <a:pt x="103632" y="88392"/>
                </a:lnTo>
                <a:lnTo>
                  <a:pt x="59436" y="88392"/>
                </a:lnTo>
                <a:lnTo>
                  <a:pt x="58216" y="88696"/>
                </a:lnTo>
                <a:close/>
              </a:path>
              <a:path w="106679" h="128269">
                <a:moveTo>
                  <a:pt x="51816" y="89916"/>
                </a:moveTo>
                <a:lnTo>
                  <a:pt x="47244" y="88392"/>
                </a:lnTo>
                <a:lnTo>
                  <a:pt x="50292" y="89154"/>
                </a:lnTo>
                <a:lnTo>
                  <a:pt x="51816" y="89916"/>
                </a:lnTo>
                <a:close/>
              </a:path>
              <a:path w="106679" h="128269">
                <a:moveTo>
                  <a:pt x="50292" y="89154"/>
                </a:moveTo>
                <a:lnTo>
                  <a:pt x="47244" y="88392"/>
                </a:lnTo>
                <a:lnTo>
                  <a:pt x="48768" y="88392"/>
                </a:lnTo>
                <a:lnTo>
                  <a:pt x="50292" y="89154"/>
                </a:lnTo>
                <a:close/>
              </a:path>
              <a:path w="106679" h="128269">
                <a:moveTo>
                  <a:pt x="56387" y="89916"/>
                </a:moveTo>
                <a:lnTo>
                  <a:pt x="58216" y="88696"/>
                </a:lnTo>
                <a:lnTo>
                  <a:pt x="59436" y="88392"/>
                </a:lnTo>
                <a:lnTo>
                  <a:pt x="56387" y="89916"/>
                </a:lnTo>
                <a:close/>
              </a:path>
              <a:path w="106679" h="128269">
                <a:moveTo>
                  <a:pt x="101498" y="89916"/>
                </a:moveTo>
                <a:lnTo>
                  <a:pt x="56387" y="89916"/>
                </a:lnTo>
                <a:lnTo>
                  <a:pt x="59436" y="88392"/>
                </a:lnTo>
                <a:lnTo>
                  <a:pt x="102108" y="88392"/>
                </a:lnTo>
                <a:lnTo>
                  <a:pt x="101498" y="89916"/>
                </a:lnTo>
                <a:close/>
              </a:path>
              <a:path w="106679" h="128269">
                <a:moveTo>
                  <a:pt x="56387" y="89916"/>
                </a:moveTo>
                <a:lnTo>
                  <a:pt x="53339" y="89916"/>
                </a:lnTo>
                <a:lnTo>
                  <a:pt x="58216" y="88696"/>
                </a:lnTo>
                <a:lnTo>
                  <a:pt x="56387" y="89916"/>
                </a:lnTo>
                <a:close/>
              </a:path>
              <a:path w="106679" h="128269">
                <a:moveTo>
                  <a:pt x="53339" y="89916"/>
                </a:moveTo>
                <a:lnTo>
                  <a:pt x="51816" y="89916"/>
                </a:lnTo>
                <a:lnTo>
                  <a:pt x="50292" y="89154"/>
                </a:lnTo>
                <a:lnTo>
                  <a:pt x="53339" y="89916"/>
                </a:lnTo>
                <a:close/>
              </a:path>
              <a:path w="106679" h="128269">
                <a:moveTo>
                  <a:pt x="76200" y="123444"/>
                </a:moveTo>
                <a:lnTo>
                  <a:pt x="32004" y="123444"/>
                </a:lnTo>
                <a:lnTo>
                  <a:pt x="30480" y="121920"/>
                </a:lnTo>
                <a:lnTo>
                  <a:pt x="76200" y="121920"/>
                </a:lnTo>
                <a:lnTo>
                  <a:pt x="76200" y="123444"/>
                </a:lnTo>
                <a:close/>
              </a:path>
              <a:path w="106679" h="128269">
                <a:moveTo>
                  <a:pt x="67056" y="126492"/>
                </a:moveTo>
                <a:lnTo>
                  <a:pt x="39624" y="126492"/>
                </a:lnTo>
                <a:lnTo>
                  <a:pt x="33528" y="123444"/>
                </a:lnTo>
                <a:lnTo>
                  <a:pt x="74676" y="123444"/>
                </a:lnTo>
                <a:lnTo>
                  <a:pt x="67056" y="126492"/>
                </a:lnTo>
                <a:close/>
              </a:path>
              <a:path w="106679" h="128269">
                <a:moveTo>
                  <a:pt x="56387" y="128016"/>
                </a:moveTo>
                <a:lnTo>
                  <a:pt x="50292" y="128016"/>
                </a:lnTo>
                <a:lnTo>
                  <a:pt x="44195" y="126492"/>
                </a:lnTo>
                <a:lnTo>
                  <a:pt x="62484" y="126492"/>
                </a:lnTo>
                <a:lnTo>
                  <a:pt x="56387" y="1280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7075932" y="4240530"/>
            <a:ext cx="203200" cy="0"/>
          </a:xfrm>
          <a:custGeom>
            <a:avLst/>
            <a:gdLst/>
            <a:ahLst/>
            <a:cxnLst/>
            <a:rect l="l" t="t" r="r" b="b"/>
            <a:pathLst>
              <a:path w="203200" h="0">
                <a:moveTo>
                  <a:pt x="0" y="0"/>
                </a:moveTo>
                <a:lnTo>
                  <a:pt x="202691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 txBox="1"/>
          <p:nvPr/>
        </p:nvSpPr>
        <p:spPr>
          <a:xfrm>
            <a:off x="7357398" y="3698666"/>
            <a:ext cx="314325" cy="3771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>
                <a:latin typeface="Times New Roman"/>
                <a:cs typeface="Times New Roman"/>
              </a:rPr>
              <a:t>R</a:t>
            </a:r>
            <a:r>
              <a:rPr dirty="0" sz="2400" spc="229">
                <a:latin typeface="Times New Roman"/>
                <a:cs typeface="Times New Roman"/>
              </a:rPr>
              <a:t>'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9101328" y="3078479"/>
            <a:ext cx="106680" cy="128270"/>
          </a:xfrm>
          <a:custGeom>
            <a:avLst/>
            <a:gdLst/>
            <a:ahLst/>
            <a:cxnLst/>
            <a:rect l="l" t="t" r="r" b="b"/>
            <a:pathLst>
              <a:path w="106679" h="128269">
                <a:moveTo>
                  <a:pt x="62484" y="1524"/>
                </a:moveTo>
                <a:lnTo>
                  <a:pt x="44195" y="1524"/>
                </a:lnTo>
                <a:lnTo>
                  <a:pt x="50292" y="0"/>
                </a:lnTo>
                <a:lnTo>
                  <a:pt x="56387" y="0"/>
                </a:lnTo>
                <a:lnTo>
                  <a:pt x="62484" y="1524"/>
                </a:lnTo>
                <a:close/>
              </a:path>
              <a:path w="106679" h="128269">
                <a:moveTo>
                  <a:pt x="65532" y="3048"/>
                </a:moveTo>
                <a:lnTo>
                  <a:pt x="41148" y="3048"/>
                </a:lnTo>
                <a:lnTo>
                  <a:pt x="42672" y="1524"/>
                </a:lnTo>
                <a:lnTo>
                  <a:pt x="64008" y="1524"/>
                </a:lnTo>
                <a:lnTo>
                  <a:pt x="65532" y="3048"/>
                </a:lnTo>
                <a:close/>
              </a:path>
              <a:path w="106679" h="128269">
                <a:moveTo>
                  <a:pt x="73152" y="6096"/>
                </a:moveTo>
                <a:lnTo>
                  <a:pt x="33528" y="6096"/>
                </a:lnTo>
                <a:lnTo>
                  <a:pt x="39624" y="3048"/>
                </a:lnTo>
                <a:lnTo>
                  <a:pt x="67056" y="3048"/>
                </a:lnTo>
                <a:lnTo>
                  <a:pt x="73152" y="6096"/>
                </a:lnTo>
                <a:close/>
              </a:path>
              <a:path w="106679" h="128269">
                <a:moveTo>
                  <a:pt x="77724" y="121920"/>
                </a:moveTo>
                <a:lnTo>
                  <a:pt x="28956" y="121920"/>
                </a:lnTo>
                <a:lnTo>
                  <a:pt x="22859" y="117348"/>
                </a:lnTo>
                <a:lnTo>
                  <a:pt x="13716" y="108204"/>
                </a:lnTo>
                <a:lnTo>
                  <a:pt x="13716" y="106680"/>
                </a:lnTo>
                <a:lnTo>
                  <a:pt x="9144" y="100584"/>
                </a:lnTo>
                <a:lnTo>
                  <a:pt x="7620" y="99060"/>
                </a:lnTo>
                <a:lnTo>
                  <a:pt x="7620" y="97536"/>
                </a:lnTo>
                <a:lnTo>
                  <a:pt x="4572" y="89916"/>
                </a:lnTo>
                <a:lnTo>
                  <a:pt x="3048" y="88392"/>
                </a:lnTo>
                <a:lnTo>
                  <a:pt x="3048" y="86868"/>
                </a:lnTo>
                <a:lnTo>
                  <a:pt x="1524" y="77724"/>
                </a:lnTo>
                <a:lnTo>
                  <a:pt x="1524" y="74676"/>
                </a:lnTo>
                <a:lnTo>
                  <a:pt x="0" y="65532"/>
                </a:lnTo>
                <a:lnTo>
                  <a:pt x="0" y="62484"/>
                </a:lnTo>
                <a:lnTo>
                  <a:pt x="1524" y="54864"/>
                </a:lnTo>
                <a:lnTo>
                  <a:pt x="1524" y="51816"/>
                </a:lnTo>
                <a:lnTo>
                  <a:pt x="3048" y="42672"/>
                </a:lnTo>
                <a:lnTo>
                  <a:pt x="3048" y="41148"/>
                </a:lnTo>
                <a:lnTo>
                  <a:pt x="4572" y="39624"/>
                </a:lnTo>
                <a:lnTo>
                  <a:pt x="7620" y="32004"/>
                </a:lnTo>
                <a:lnTo>
                  <a:pt x="7620" y="30480"/>
                </a:lnTo>
                <a:lnTo>
                  <a:pt x="9144" y="28956"/>
                </a:lnTo>
                <a:lnTo>
                  <a:pt x="13716" y="22860"/>
                </a:lnTo>
                <a:lnTo>
                  <a:pt x="13716" y="21336"/>
                </a:lnTo>
                <a:lnTo>
                  <a:pt x="21336" y="13716"/>
                </a:lnTo>
                <a:lnTo>
                  <a:pt x="21336" y="12192"/>
                </a:lnTo>
                <a:lnTo>
                  <a:pt x="22859" y="12192"/>
                </a:lnTo>
                <a:lnTo>
                  <a:pt x="28956" y="7620"/>
                </a:lnTo>
                <a:lnTo>
                  <a:pt x="30480" y="6096"/>
                </a:lnTo>
                <a:lnTo>
                  <a:pt x="76200" y="6096"/>
                </a:lnTo>
                <a:lnTo>
                  <a:pt x="77724" y="7620"/>
                </a:lnTo>
                <a:lnTo>
                  <a:pt x="83820" y="12192"/>
                </a:lnTo>
                <a:lnTo>
                  <a:pt x="91439" y="19812"/>
                </a:lnTo>
                <a:lnTo>
                  <a:pt x="91439" y="21336"/>
                </a:lnTo>
                <a:lnTo>
                  <a:pt x="92964" y="21336"/>
                </a:lnTo>
                <a:lnTo>
                  <a:pt x="92964" y="22860"/>
                </a:lnTo>
                <a:lnTo>
                  <a:pt x="97536" y="28956"/>
                </a:lnTo>
                <a:lnTo>
                  <a:pt x="97536" y="30480"/>
                </a:lnTo>
                <a:lnTo>
                  <a:pt x="99060" y="30480"/>
                </a:lnTo>
                <a:lnTo>
                  <a:pt x="99060" y="32004"/>
                </a:lnTo>
                <a:lnTo>
                  <a:pt x="101498" y="38100"/>
                </a:lnTo>
                <a:lnTo>
                  <a:pt x="50292" y="38100"/>
                </a:lnTo>
                <a:lnTo>
                  <a:pt x="42672" y="45720"/>
                </a:lnTo>
                <a:lnTo>
                  <a:pt x="43891" y="45720"/>
                </a:lnTo>
                <a:lnTo>
                  <a:pt x="42976" y="47244"/>
                </a:lnTo>
                <a:lnTo>
                  <a:pt x="42672" y="47244"/>
                </a:lnTo>
                <a:lnTo>
                  <a:pt x="41148" y="50292"/>
                </a:lnTo>
                <a:lnTo>
                  <a:pt x="41452" y="50292"/>
                </a:lnTo>
                <a:lnTo>
                  <a:pt x="40843" y="51816"/>
                </a:lnTo>
                <a:lnTo>
                  <a:pt x="39624" y="51816"/>
                </a:lnTo>
                <a:lnTo>
                  <a:pt x="38709" y="56388"/>
                </a:lnTo>
                <a:lnTo>
                  <a:pt x="38100" y="56388"/>
                </a:lnTo>
                <a:lnTo>
                  <a:pt x="38100" y="71628"/>
                </a:lnTo>
                <a:lnTo>
                  <a:pt x="38608" y="71628"/>
                </a:lnTo>
                <a:lnTo>
                  <a:pt x="39624" y="77724"/>
                </a:lnTo>
                <a:lnTo>
                  <a:pt x="40843" y="77724"/>
                </a:lnTo>
                <a:lnTo>
                  <a:pt x="41452" y="79248"/>
                </a:lnTo>
                <a:lnTo>
                  <a:pt x="41148" y="79248"/>
                </a:lnTo>
                <a:lnTo>
                  <a:pt x="42672" y="82296"/>
                </a:lnTo>
                <a:lnTo>
                  <a:pt x="42976" y="82296"/>
                </a:lnTo>
                <a:lnTo>
                  <a:pt x="43891" y="83820"/>
                </a:lnTo>
                <a:lnTo>
                  <a:pt x="42672" y="83820"/>
                </a:lnTo>
                <a:lnTo>
                  <a:pt x="45719" y="86868"/>
                </a:lnTo>
                <a:lnTo>
                  <a:pt x="48006" y="88392"/>
                </a:lnTo>
                <a:lnTo>
                  <a:pt x="47244" y="88392"/>
                </a:lnTo>
                <a:lnTo>
                  <a:pt x="50292" y="89916"/>
                </a:lnTo>
                <a:lnTo>
                  <a:pt x="48768" y="89916"/>
                </a:lnTo>
                <a:lnTo>
                  <a:pt x="53339" y="91440"/>
                </a:lnTo>
                <a:lnTo>
                  <a:pt x="101498" y="91440"/>
                </a:lnTo>
                <a:lnTo>
                  <a:pt x="99060" y="97536"/>
                </a:lnTo>
                <a:lnTo>
                  <a:pt x="97536" y="99060"/>
                </a:lnTo>
                <a:lnTo>
                  <a:pt x="97536" y="100584"/>
                </a:lnTo>
                <a:lnTo>
                  <a:pt x="92964" y="106680"/>
                </a:lnTo>
                <a:lnTo>
                  <a:pt x="92964" y="108204"/>
                </a:lnTo>
                <a:lnTo>
                  <a:pt x="91439" y="108204"/>
                </a:lnTo>
                <a:lnTo>
                  <a:pt x="91439" y="109728"/>
                </a:lnTo>
                <a:lnTo>
                  <a:pt x="85344" y="115824"/>
                </a:lnTo>
                <a:lnTo>
                  <a:pt x="83820" y="115824"/>
                </a:lnTo>
                <a:lnTo>
                  <a:pt x="83820" y="117348"/>
                </a:lnTo>
                <a:lnTo>
                  <a:pt x="77724" y="121920"/>
                </a:lnTo>
                <a:close/>
              </a:path>
              <a:path w="106679" h="128269">
                <a:moveTo>
                  <a:pt x="48768" y="39624"/>
                </a:moveTo>
                <a:lnTo>
                  <a:pt x="50292" y="38100"/>
                </a:lnTo>
                <a:lnTo>
                  <a:pt x="52197" y="38481"/>
                </a:lnTo>
                <a:lnTo>
                  <a:pt x="48768" y="39624"/>
                </a:lnTo>
                <a:close/>
              </a:path>
              <a:path w="106679" h="128269">
                <a:moveTo>
                  <a:pt x="52196" y="38481"/>
                </a:moveTo>
                <a:lnTo>
                  <a:pt x="50292" y="38100"/>
                </a:lnTo>
                <a:lnTo>
                  <a:pt x="53339" y="38100"/>
                </a:lnTo>
                <a:lnTo>
                  <a:pt x="52196" y="38481"/>
                </a:lnTo>
                <a:close/>
              </a:path>
              <a:path w="106679" h="128269">
                <a:moveTo>
                  <a:pt x="52469" y="38535"/>
                </a:moveTo>
                <a:lnTo>
                  <a:pt x="52196" y="38481"/>
                </a:lnTo>
                <a:lnTo>
                  <a:pt x="53339" y="38100"/>
                </a:lnTo>
                <a:lnTo>
                  <a:pt x="52469" y="38535"/>
                </a:lnTo>
                <a:close/>
              </a:path>
              <a:path w="106679" h="128269">
                <a:moveTo>
                  <a:pt x="53339" y="38709"/>
                </a:moveTo>
                <a:lnTo>
                  <a:pt x="52469" y="38535"/>
                </a:lnTo>
                <a:lnTo>
                  <a:pt x="53339" y="38100"/>
                </a:lnTo>
                <a:lnTo>
                  <a:pt x="54210" y="38535"/>
                </a:lnTo>
                <a:lnTo>
                  <a:pt x="53339" y="38709"/>
                </a:lnTo>
                <a:close/>
              </a:path>
              <a:path w="106679" h="128269">
                <a:moveTo>
                  <a:pt x="54210" y="38535"/>
                </a:moveTo>
                <a:lnTo>
                  <a:pt x="53339" y="38100"/>
                </a:lnTo>
                <a:lnTo>
                  <a:pt x="54483" y="38481"/>
                </a:lnTo>
                <a:lnTo>
                  <a:pt x="54210" y="38535"/>
                </a:lnTo>
                <a:close/>
              </a:path>
              <a:path w="106679" h="128269">
                <a:moveTo>
                  <a:pt x="54483" y="38481"/>
                </a:moveTo>
                <a:lnTo>
                  <a:pt x="53339" y="38100"/>
                </a:lnTo>
                <a:lnTo>
                  <a:pt x="54864" y="38100"/>
                </a:lnTo>
                <a:lnTo>
                  <a:pt x="55184" y="38340"/>
                </a:lnTo>
                <a:lnTo>
                  <a:pt x="54483" y="38481"/>
                </a:lnTo>
                <a:close/>
              </a:path>
              <a:path w="106679" h="128269">
                <a:moveTo>
                  <a:pt x="55184" y="38340"/>
                </a:moveTo>
                <a:lnTo>
                  <a:pt x="54864" y="38100"/>
                </a:lnTo>
                <a:lnTo>
                  <a:pt x="55215" y="38334"/>
                </a:lnTo>
                <a:close/>
              </a:path>
              <a:path w="106679" h="128269">
                <a:moveTo>
                  <a:pt x="55215" y="38334"/>
                </a:moveTo>
                <a:lnTo>
                  <a:pt x="54864" y="38100"/>
                </a:lnTo>
                <a:lnTo>
                  <a:pt x="56387" y="38100"/>
                </a:lnTo>
                <a:lnTo>
                  <a:pt x="55215" y="38334"/>
                </a:lnTo>
                <a:close/>
              </a:path>
              <a:path w="106679" h="128269">
                <a:moveTo>
                  <a:pt x="64617" y="48768"/>
                </a:moveTo>
                <a:lnTo>
                  <a:pt x="60960" y="42672"/>
                </a:lnTo>
                <a:lnTo>
                  <a:pt x="57912" y="39624"/>
                </a:lnTo>
                <a:lnTo>
                  <a:pt x="56387" y="39116"/>
                </a:lnTo>
                <a:lnTo>
                  <a:pt x="55215" y="38334"/>
                </a:lnTo>
                <a:lnTo>
                  <a:pt x="56387" y="38100"/>
                </a:lnTo>
                <a:lnTo>
                  <a:pt x="101498" y="38100"/>
                </a:lnTo>
                <a:lnTo>
                  <a:pt x="102020" y="39406"/>
                </a:lnTo>
                <a:lnTo>
                  <a:pt x="102108" y="41148"/>
                </a:lnTo>
                <a:lnTo>
                  <a:pt x="103632" y="42672"/>
                </a:lnTo>
                <a:lnTo>
                  <a:pt x="104394" y="47244"/>
                </a:lnTo>
                <a:lnTo>
                  <a:pt x="64008" y="47244"/>
                </a:lnTo>
                <a:lnTo>
                  <a:pt x="64617" y="48768"/>
                </a:lnTo>
                <a:close/>
              </a:path>
              <a:path w="106679" h="128269">
                <a:moveTo>
                  <a:pt x="56387" y="39116"/>
                </a:moveTo>
                <a:lnTo>
                  <a:pt x="56083" y="39014"/>
                </a:lnTo>
                <a:lnTo>
                  <a:pt x="55184" y="38340"/>
                </a:lnTo>
                <a:lnTo>
                  <a:pt x="56387" y="39116"/>
                </a:lnTo>
                <a:close/>
              </a:path>
              <a:path w="106679" h="128269">
                <a:moveTo>
                  <a:pt x="56083" y="39014"/>
                </a:moveTo>
                <a:lnTo>
                  <a:pt x="54483" y="38481"/>
                </a:lnTo>
                <a:lnTo>
                  <a:pt x="55184" y="38340"/>
                </a:lnTo>
                <a:lnTo>
                  <a:pt x="56083" y="39014"/>
                </a:lnTo>
                <a:close/>
              </a:path>
              <a:path w="106679" h="128269">
                <a:moveTo>
                  <a:pt x="48768" y="39624"/>
                </a:moveTo>
                <a:lnTo>
                  <a:pt x="52196" y="38481"/>
                </a:lnTo>
                <a:lnTo>
                  <a:pt x="52469" y="38535"/>
                </a:lnTo>
                <a:lnTo>
                  <a:pt x="51307" y="39116"/>
                </a:lnTo>
                <a:lnTo>
                  <a:pt x="48768" y="39624"/>
                </a:lnTo>
                <a:close/>
              </a:path>
              <a:path w="106679" h="128269">
                <a:moveTo>
                  <a:pt x="56526" y="39346"/>
                </a:moveTo>
                <a:lnTo>
                  <a:pt x="55372" y="39116"/>
                </a:lnTo>
                <a:lnTo>
                  <a:pt x="54210" y="38535"/>
                </a:lnTo>
                <a:lnTo>
                  <a:pt x="54483" y="38481"/>
                </a:lnTo>
                <a:lnTo>
                  <a:pt x="56083" y="39014"/>
                </a:lnTo>
                <a:lnTo>
                  <a:pt x="56526" y="39346"/>
                </a:lnTo>
                <a:close/>
              </a:path>
              <a:path w="106679" h="128269">
                <a:moveTo>
                  <a:pt x="51307" y="39116"/>
                </a:moveTo>
                <a:lnTo>
                  <a:pt x="52469" y="38535"/>
                </a:lnTo>
                <a:lnTo>
                  <a:pt x="53339" y="38709"/>
                </a:lnTo>
                <a:lnTo>
                  <a:pt x="51307" y="39116"/>
                </a:lnTo>
                <a:close/>
              </a:path>
              <a:path w="106679" h="128269">
                <a:moveTo>
                  <a:pt x="55372" y="39116"/>
                </a:moveTo>
                <a:lnTo>
                  <a:pt x="53339" y="38709"/>
                </a:lnTo>
                <a:lnTo>
                  <a:pt x="54210" y="38535"/>
                </a:lnTo>
                <a:lnTo>
                  <a:pt x="55372" y="39116"/>
                </a:lnTo>
                <a:close/>
              </a:path>
              <a:path w="106679" h="128269">
                <a:moveTo>
                  <a:pt x="56823" y="39406"/>
                </a:moveTo>
                <a:lnTo>
                  <a:pt x="56526" y="39346"/>
                </a:lnTo>
                <a:lnTo>
                  <a:pt x="56083" y="39014"/>
                </a:lnTo>
                <a:lnTo>
                  <a:pt x="56387" y="39116"/>
                </a:lnTo>
                <a:lnTo>
                  <a:pt x="56823" y="39406"/>
                </a:lnTo>
                <a:close/>
              </a:path>
              <a:path w="106679" h="128269">
                <a:moveTo>
                  <a:pt x="47244" y="41148"/>
                </a:moveTo>
                <a:lnTo>
                  <a:pt x="48768" y="39624"/>
                </a:lnTo>
                <a:lnTo>
                  <a:pt x="51307" y="39116"/>
                </a:lnTo>
                <a:lnTo>
                  <a:pt x="47244" y="41148"/>
                </a:lnTo>
                <a:close/>
              </a:path>
              <a:path w="106679" h="128269">
                <a:moveTo>
                  <a:pt x="57911" y="40386"/>
                </a:moveTo>
                <a:lnTo>
                  <a:pt x="55372" y="39116"/>
                </a:lnTo>
                <a:lnTo>
                  <a:pt x="56526" y="39346"/>
                </a:lnTo>
                <a:lnTo>
                  <a:pt x="57911" y="40386"/>
                </a:lnTo>
                <a:close/>
              </a:path>
              <a:path w="106679" h="128269">
                <a:moveTo>
                  <a:pt x="57912" y="39624"/>
                </a:moveTo>
                <a:lnTo>
                  <a:pt x="56823" y="39406"/>
                </a:lnTo>
                <a:lnTo>
                  <a:pt x="56387" y="39116"/>
                </a:lnTo>
                <a:lnTo>
                  <a:pt x="57912" y="39624"/>
                </a:lnTo>
                <a:close/>
              </a:path>
              <a:path w="106679" h="128269">
                <a:moveTo>
                  <a:pt x="58826" y="40843"/>
                </a:moveTo>
                <a:lnTo>
                  <a:pt x="57911" y="40386"/>
                </a:lnTo>
                <a:lnTo>
                  <a:pt x="56526" y="39346"/>
                </a:lnTo>
                <a:lnTo>
                  <a:pt x="56823" y="39406"/>
                </a:lnTo>
                <a:lnTo>
                  <a:pt x="58674" y="40640"/>
                </a:lnTo>
                <a:lnTo>
                  <a:pt x="58826" y="40843"/>
                </a:lnTo>
                <a:close/>
              </a:path>
              <a:path w="106679" h="128269">
                <a:moveTo>
                  <a:pt x="58674" y="40640"/>
                </a:moveTo>
                <a:lnTo>
                  <a:pt x="56823" y="39406"/>
                </a:lnTo>
                <a:lnTo>
                  <a:pt x="57912" y="39624"/>
                </a:lnTo>
                <a:lnTo>
                  <a:pt x="58674" y="40640"/>
                </a:lnTo>
                <a:close/>
              </a:path>
              <a:path w="106679" h="128269">
                <a:moveTo>
                  <a:pt x="59436" y="41148"/>
                </a:moveTo>
                <a:lnTo>
                  <a:pt x="58674" y="40640"/>
                </a:lnTo>
                <a:lnTo>
                  <a:pt x="57912" y="39624"/>
                </a:lnTo>
                <a:lnTo>
                  <a:pt x="59436" y="41148"/>
                </a:lnTo>
                <a:close/>
              </a:path>
              <a:path w="106679" h="128269">
                <a:moveTo>
                  <a:pt x="59218" y="41365"/>
                </a:moveTo>
                <a:lnTo>
                  <a:pt x="57911" y="40386"/>
                </a:lnTo>
                <a:lnTo>
                  <a:pt x="58826" y="40843"/>
                </a:lnTo>
                <a:lnTo>
                  <a:pt x="59218" y="41365"/>
                </a:lnTo>
                <a:close/>
              </a:path>
              <a:path w="106679" h="128269">
                <a:moveTo>
                  <a:pt x="59436" y="41148"/>
                </a:moveTo>
                <a:lnTo>
                  <a:pt x="58826" y="40843"/>
                </a:lnTo>
                <a:lnTo>
                  <a:pt x="58674" y="40640"/>
                </a:lnTo>
                <a:lnTo>
                  <a:pt x="59436" y="41148"/>
                </a:lnTo>
                <a:close/>
              </a:path>
              <a:path w="106679" h="128269">
                <a:moveTo>
                  <a:pt x="60960" y="42672"/>
                </a:moveTo>
                <a:lnTo>
                  <a:pt x="59218" y="41365"/>
                </a:lnTo>
                <a:lnTo>
                  <a:pt x="58826" y="40843"/>
                </a:lnTo>
                <a:lnTo>
                  <a:pt x="59436" y="41148"/>
                </a:lnTo>
                <a:lnTo>
                  <a:pt x="60960" y="42672"/>
                </a:lnTo>
                <a:close/>
              </a:path>
              <a:path w="106679" h="128269">
                <a:moveTo>
                  <a:pt x="62484" y="45720"/>
                </a:moveTo>
                <a:lnTo>
                  <a:pt x="59218" y="41365"/>
                </a:lnTo>
                <a:lnTo>
                  <a:pt x="60960" y="42672"/>
                </a:lnTo>
                <a:lnTo>
                  <a:pt x="62484" y="45720"/>
                </a:lnTo>
                <a:close/>
              </a:path>
              <a:path w="106679" h="128269">
                <a:moveTo>
                  <a:pt x="43891" y="45720"/>
                </a:moveTo>
                <a:lnTo>
                  <a:pt x="42672" y="45720"/>
                </a:lnTo>
                <a:lnTo>
                  <a:pt x="45719" y="42672"/>
                </a:lnTo>
                <a:lnTo>
                  <a:pt x="43891" y="45720"/>
                </a:lnTo>
                <a:close/>
              </a:path>
              <a:path w="106679" h="128269">
                <a:moveTo>
                  <a:pt x="41148" y="50292"/>
                </a:moveTo>
                <a:lnTo>
                  <a:pt x="42672" y="47244"/>
                </a:lnTo>
                <a:lnTo>
                  <a:pt x="42062" y="48768"/>
                </a:lnTo>
                <a:lnTo>
                  <a:pt x="41148" y="50292"/>
                </a:lnTo>
                <a:close/>
              </a:path>
              <a:path w="106679" h="128269">
                <a:moveTo>
                  <a:pt x="42062" y="48768"/>
                </a:moveTo>
                <a:lnTo>
                  <a:pt x="42672" y="47244"/>
                </a:lnTo>
                <a:lnTo>
                  <a:pt x="42976" y="47244"/>
                </a:lnTo>
                <a:lnTo>
                  <a:pt x="42062" y="48768"/>
                </a:lnTo>
                <a:close/>
              </a:path>
              <a:path w="106679" h="128269">
                <a:moveTo>
                  <a:pt x="65532" y="50292"/>
                </a:moveTo>
                <a:lnTo>
                  <a:pt x="64617" y="48768"/>
                </a:lnTo>
                <a:lnTo>
                  <a:pt x="64008" y="47244"/>
                </a:lnTo>
                <a:lnTo>
                  <a:pt x="65532" y="50292"/>
                </a:lnTo>
                <a:close/>
              </a:path>
              <a:path w="106679" h="128269">
                <a:moveTo>
                  <a:pt x="104902" y="50292"/>
                </a:moveTo>
                <a:lnTo>
                  <a:pt x="65532" y="50292"/>
                </a:lnTo>
                <a:lnTo>
                  <a:pt x="64008" y="47244"/>
                </a:lnTo>
                <a:lnTo>
                  <a:pt x="104394" y="47244"/>
                </a:lnTo>
                <a:lnTo>
                  <a:pt x="104902" y="50292"/>
                </a:lnTo>
                <a:close/>
              </a:path>
              <a:path w="106679" h="128269">
                <a:moveTo>
                  <a:pt x="41452" y="50292"/>
                </a:moveTo>
                <a:lnTo>
                  <a:pt x="41148" y="50292"/>
                </a:lnTo>
                <a:lnTo>
                  <a:pt x="42062" y="48768"/>
                </a:lnTo>
                <a:lnTo>
                  <a:pt x="41452" y="50292"/>
                </a:lnTo>
                <a:close/>
              </a:path>
              <a:path w="106679" h="128269">
                <a:moveTo>
                  <a:pt x="105155" y="54864"/>
                </a:moveTo>
                <a:lnTo>
                  <a:pt x="67056" y="54864"/>
                </a:lnTo>
                <a:lnTo>
                  <a:pt x="64617" y="48768"/>
                </a:lnTo>
                <a:lnTo>
                  <a:pt x="65532" y="50292"/>
                </a:lnTo>
                <a:lnTo>
                  <a:pt x="104902" y="50292"/>
                </a:lnTo>
                <a:lnTo>
                  <a:pt x="105155" y="51816"/>
                </a:lnTo>
                <a:lnTo>
                  <a:pt x="105155" y="54864"/>
                </a:lnTo>
                <a:close/>
              </a:path>
              <a:path w="106679" h="128269">
                <a:moveTo>
                  <a:pt x="39624" y="54864"/>
                </a:moveTo>
                <a:lnTo>
                  <a:pt x="39624" y="51816"/>
                </a:lnTo>
                <a:lnTo>
                  <a:pt x="40843" y="51816"/>
                </a:lnTo>
                <a:lnTo>
                  <a:pt x="39624" y="54864"/>
                </a:lnTo>
                <a:close/>
              </a:path>
              <a:path w="106679" h="128269">
                <a:moveTo>
                  <a:pt x="106070" y="59436"/>
                </a:moveTo>
                <a:lnTo>
                  <a:pt x="68580" y="59436"/>
                </a:lnTo>
                <a:lnTo>
                  <a:pt x="65532" y="51816"/>
                </a:lnTo>
                <a:lnTo>
                  <a:pt x="67056" y="54864"/>
                </a:lnTo>
                <a:lnTo>
                  <a:pt x="105155" y="54864"/>
                </a:lnTo>
                <a:lnTo>
                  <a:pt x="106070" y="59436"/>
                </a:lnTo>
                <a:close/>
              </a:path>
              <a:path w="106679" h="128269">
                <a:moveTo>
                  <a:pt x="38100" y="59436"/>
                </a:moveTo>
                <a:lnTo>
                  <a:pt x="38100" y="56388"/>
                </a:lnTo>
                <a:lnTo>
                  <a:pt x="38709" y="56388"/>
                </a:lnTo>
                <a:lnTo>
                  <a:pt x="38100" y="59436"/>
                </a:lnTo>
                <a:close/>
              </a:path>
              <a:path w="106679" h="128269">
                <a:moveTo>
                  <a:pt x="68326" y="64008"/>
                </a:moveTo>
                <a:lnTo>
                  <a:pt x="67056" y="56388"/>
                </a:lnTo>
                <a:lnTo>
                  <a:pt x="68580" y="59436"/>
                </a:lnTo>
                <a:lnTo>
                  <a:pt x="106070" y="59436"/>
                </a:lnTo>
                <a:lnTo>
                  <a:pt x="106679" y="62484"/>
                </a:lnTo>
                <a:lnTo>
                  <a:pt x="68580" y="62484"/>
                </a:lnTo>
                <a:lnTo>
                  <a:pt x="68326" y="64008"/>
                </a:lnTo>
                <a:close/>
              </a:path>
              <a:path w="106679" h="128269">
                <a:moveTo>
                  <a:pt x="68580" y="65532"/>
                </a:moveTo>
                <a:lnTo>
                  <a:pt x="68326" y="64008"/>
                </a:lnTo>
                <a:lnTo>
                  <a:pt x="68580" y="62484"/>
                </a:lnTo>
                <a:lnTo>
                  <a:pt x="68580" y="65532"/>
                </a:lnTo>
                <a:close/>
              </a:path>
              <a:path w="106679" h="128269">
                <a:moveTo>
                  <a:pt x="106679" y="65532"/>
                </a:moveTo>
                <a:lnTo>
                  <a:pt x="68580" y="65532"/>
                </a:lnTo>
                <a:lnTo>
                  <a:pt x="68580" y="62484"/>
                </a:lnTo>
                <a:lnTo>
                  <a:pt x="106679" y="62484"/>
                </a:lnTo>
                <a:lnTo>
                  <a:pt x="106679" y="65532"/>
                </a:lnTo>
                <a:close/>
              </a:path>
              <a:path w="106679" h="128269">
                <a:moveTo>
                  <a:pt x="67056" y="71628"/>
                </a:moveTo>
                <a:lnTo>
                  <a:pt x="68326" y="64008"/>
                </a:lnTo>
                <a:lnTo>
                  <a:pt x="68580" y="65532"/>
                </a:lnTo>
                <a:lnTo>
                  <a:pt x="106679" y="65532"/>
                </a:lnTo>
                <a:lnTo>
                  <a:pt x="106172" y="68580"/>
                </a:lnTo>
                <a:lnTo>
                  <a:pt x="68580" y="68580"/>
                </a:lnTo>
                <a:lnTo>
                  <a:pt x="67056" y="71628"/>
                </a:lnTo>
                <a:close/>
              </a:path>
              <a:path w="106679" h="128269">
                <a:moveTo>
                  <a:pt x="38608" y="71628"/>
                </a:moveTo>
                <a:lnTo>
                  <a:pt x="38100" y="71628"/>
                </a:lnTo>
                <a:lnTo>
                  <a:pt x="38100" y="68580"/>
                </a:lnTo>
                <a:lnTo>
                  <a:pt x="38608" y="71628"/>
                </a:lnTo>
                <a:close/>
              </a:path>
              <a:path w="106679" h="128269">
                <a:moveTo>
                  <a:pt x="65532" y="77724"/>
                </a:moveTo>
                <a:lnTo>
                  <a:pt x="68580" y="68580"/>
                </a:lnTo>
                <a:lnTo>
                  <a:pt x="106172" y="68580"/>
                </a:lnTo>
                <a:lnTo>
                  <a:pt x="105155" y="74676"/>
                </a:lnTo>
                <a:lnTo>
                  <a:pt x="67056" y="74676"/>
                </a:lnTo>
                <a:lnTo>
                  <a:pt x="65532" y="77724"/>
                </a:lnTo>
                <a:close/>
              </a:path>
              <a:path w="106679" h="128269">
                <a:moveTo>
                  <a:pt x="40843" y="77724"/>
                </a:moveTo>
                <a:lnTo>
                  <a:pt x="39624" y="77724"/>
                </a:lnTo>
                <a:lnTo>
                  <a:pt x="39624" y="74676"/>
                </a:lnTo>
                <a:lnTo>
                  <a:pt x="40843" y="77724"/>
                </a:lnTo>
                <a:close/>
              </a:path>
              <a:path w="106679" h="128269">
                <a:moveTo>
                  <a:pt x="64617" y="80772"/>
                </a:moveTo>
                <a:lnTo>
                  <a:pt x="67056" y="74676"/>
                </a:lnTo>
                <a:lnTo>
                  <a:pt x="105155" y="74676"/>
                </a:lnTo>
                <a:lnTo>
                  <a:pt x="105155" y="77724"/>
                </a:lnTo>
                <a:lnTo>
                  <a:pt x="104902" y="79248"/>
                </a:lnTo>
                <a:lnTo>
                  <a:pt x="65532" y="79248"/>
                </a:lnTo>
                <a:lnTo>
                  <a:pt x="64617" y="80772"/>
                </a:lnTo>
                <a:close/>
              </a:path>
              <a:path w="106679" h="128269">
                <a:moveTo>
                  <a:pt x="42672" y="82296"/>
                </a:moveTo>
                <a:lnTo>
                  <a:pt x="41148" y="79248"/>
                </a:lnTo>
                <a:lnTo>
                  <a:pt x="42062" y="80772"/>
                </a:lnTo>
                <a:lnTo>
                  <a:pt x="42672" y="82296"/>
                </a:lnTo>
                <a:close/>
              </a:path>
              <a:path w="106679" h="128269">
                <a:moveTo>
                  <a:pt x="42062" y="80772"/>
                </a:moveTo>
                <a:lnTo>
                  <a:pt x="41148" y="79248"/>
                </a:lnTo>
                <a:lnTo>
                  <a:pt x="41452" y="79248"/>
                </a:lnTo>
                <a:lnTo>
                  <a:pt x="42062" y="80772"/>
                </a:lnTo>
                <a:close/>
              </a:path>
              <a:path w="106679" h="128269">
                <a:moveTo>
                  <a:pt x="64008" y="82296"/>
                </a:moveTo>
                <a:lnTo>
                  <a:pt x="64617" y="80772"/>
                </a:lnTo>
                <a:lnTo>
                  <a:pt x="65532" y="79248"/>
                </a:lnTo>
                <a:lnTo>
                  <a:pt x="64008" y="82296"/>
                </a:lnTo>
                <a:close/>
              </a:path>
              <a:path w="106679" h="128269">
                <a:moveTo>
                  <a:pt x="104394" y="82296"/>
                </a:moveTo>
                <a:lnTo>
                  <a:pt x="64008" y="82296"/>
                </a:lnTo>
                <a:lnTo>
                  <a:pt x="65532" y="79248"/>
                </a:lnTo>
                <a:lnTo>
                  <a:pt x="104902" y="79248"/>
                </a:lnTo>
                <a:lnTo>
                  <a:pt x="104394" y="82296"/>
                </a:lnTo>
                <a:close/>
              </a:path>
              <a:path w="106679" h="128269">
                <a:moveTo>
                  <a:pt x="42976" y="82296"/>
                </a:moveTo>
                <a:lnTo>
                  <a:pt x="42672" y="82296"/>
                </a:lnTo>
                <a:lnTo>
                  <a:pt x="42062" y="80772"/>
                </a:lnTo>
                <a:lnTo>
                  <a:pt x="42976" y="82296"/>
                </a:lnTo>
                <a:close/>
              </a:path>
              <a:path w="106679" h="128269">
                <a:moveTo>
                  <a:pt x="54864" y="89916"/>
                </a:moveTo>
                <a:lnTo>
                  <a:pt x="60960" y="86868"/>
                </a:lnTo>
                <a:lnTo>
                  <a:pt x="64617" y="80772"/>
                </a:lnTo>
                <a:lnTo>
                  <a:pt x="64008" y="82296"/>
                </a:lnTo>
                <a:lnTo>
                  <a:pt x="104394" y="82296"/>
                </a:lnTo>
                <a:lnTo>
                  <a:pt x="103632" y="86868"/>
                </a:lnTo>
                <a:lnTo>
                  <a:pt x="102108" y="86868"/>
                </a:lnTo>
                <a:lnTo>
                  <a:pt x="102108" y="88392"/>
                </a:lnTo>
                <a:lnTo>
                  <a:pt x="59436" y="88392"/>
                </a:lnTo>
                <a:lnTo>
                  <a:pt x="54864" y="89916"/>
                </a:lnTo>
                <a:close/>
              </a:path>
              <a:path w="106679" h="128269">
                <a:moveTo>
                  <a:pt x="45719" y="86868"/>
                </a:moveTo>
                <a:lnTo>
                  <a:pt x="42672" y="83820"/>
                </a:lnTo>
                <a:lnTo>
                  <a:pt x="44888" y="85482"/>
                </a:lnTo>
                <a:lnTo>
                  <a:pt x="45719" y="86868"/>
                </a:lnTo>
                <a:close/>
              </a:path>
              <a:path w="106679" h="128269">
                <a:moveTo>
                  <a:pt x="44888" y="85482"/>
                </a:moveTo>
                <a:lnTo>
                  <a:pt x="42672" y="83820"/>
                </a:lnTo>
                <a:lnTo>
                  <a:pt x="43891" y="83820"/>
                </a:lnTo>
                <a:lnTo>
                  <a:pt x="44888" y="85482"/>
                </a:lnTo>
                <a:close/>
              </a:path>
              <a:path w="106679" h="128269">
                <a:moveTo>
                  <a:pt x="57912" y="88392"/>
                </a:moveTo>
                <a:lnTo>
                  <a:pt x="62484" y="83820"/>
                </a:lnTo>
                <a:lnTo>
                  <a:pt x="60960" y="86868"/>
                </a:lnTo>
                <a:lnTo>
                  <a:pt x="57912" y="88392"/>
                </a:lnTo>
                <a:close/>
              </a:path>
              <a:path w="106679" h="128269">
                <a:moveTo>
                  <a:pt x="48768" y="88392"/>
                </a:moveTo>
                <a:lnTo>
                  <a:pt x="45719" y="86868"/>
                </a:lnTo>
                <a:lnTo>
                  <a:pt x="44888" y="85482"/>
                </a:lnTo>
                <a:lnTo>
                  <a:pt x="48768" y="88392"/>
                </a:lnTo>
                <a:close/>
              </a:path>
              <a:path w="106679" h="128269">
                <a:moveTo>
                  <a:pt x="50292" y="89916"/>
                </a:moveTo>
                <a:lnTo>
                  <a:pt x="47244" y="88392"/>
                </a:lnTo>
                <a:lnTo>
                  <a:pt x="48006" y="88392"/>
                </a:lnTo>
                <a:lnTo>
                  <a:pt x="50292" y="89916"/>
                </a:lnTo>
                <a:close/>
              </a:path>
              <a:path w="106679" h="128269">
                <a:moveTo>
                  <a:pt x="53339" y="91440"/>
                </a:moveTo>
                <a:lnTo>
                  <a:pt x="59436" y="88392"/>
                </a:lnTo>
                <a:lnTo>
                  <a:pt x="102108" y="88392"/>
                </a:lnTo>
                <a:lnTo>
                  <a:pt x="102108" y="89916"/>
                </a:lnTo>
                <a:lnTo>
                  <a:pt x="57912" y="89916"/>
                </a:lnTo>
                <a:lnTo>
                  <a:pt x="53339" y="91440"/>
                </a:lnTo>
                <a:close/>
              </a:path>
              <a:path w="106679" h="128269">
                <a:moveTo>
                  <a:pt x="53339" y="91440"/>
                </a:moveTo>
                <a:lnTo>
                  <a:pt x="48768" y="89916"/>
                </a:lnTo>
                <a:lnTo>
                  <a:pt x="50292" y="89916"/>
                </a:lnTo>
                <a:lnTo>
                  <a:pt x="53339" y="91440"/>
                </a:lnTo>
                <a:close/>
              </a:path>
              <a:path w="106679" h="128269">
                <a:moveTo>
                  <a:pt x="53339" y="91440"/>
                </a:moveTo>
                <a:lnTo>
                  <a:pt x="50292" y="89916"/>
                </a:lnTo>
                <a:lnTo>
                  <a:pt x="56387" y="89916"/>
                </a:lnTo>
                <a:lnTo>
                  <a:pt x="53339" y="91440"/>
                </a:lnTo>
                <a:close/>
              </a:path>
              <a:path w="106679" h="128269">
                <a:moveTo>
                  <a:pt x="101498" y="91440"/>
                </a:moveTo>
                <a:lnTo>
                  <a:pt x="53339" y="91440"/>
                </a:lnTo>
                <a:lnTo>
                  <a:pt x="57912" y="89916"/>
                </a:lnTo>
                <a:lnTo>
                  <a:pt x="102108" y="89916"/>
                </a:lnTo>
                <a:lnTo>
                  <a:pt x="101498" y="91440"/>
                </a:lnTo>
                <a:close/>
              </a:path>
              <a:path w="106679" h="128269">
                <a:moveTo>
                  <a:pt x="74676" y="123444"/>
                </a:moveTo>
                <a:lnTo>
                  <a:pt x="32004" y="123444"/>
                </a:lnTo>
                <a:lnTo>
                  <a:pt x="30480" y="121920"/>
                </a:lnTo>
                <a:lnTo>
                  <a:pt x="76200" y="121920"/>
                </a:lnTo>
                <a:lnTo>
                  <a:pt x="74676" y="123444"/>
                </a:lnTo>
                <a:close/>
              </a:path>
              <a:path w="106679" h="128269">
                <a:moveTo>
                  <a:pt x="67056" y="126492"/>
                </a:moveTo>
                <a:lnTo>
                  <a:pt x="39624" y="126492"/>
                </a:lnTo>
                <a:lnTo>
                  <a:pt x="33528" y="123444"/>
                </a:lnTo>
                <a:lnTo>
                  <a:pt x="73152" y="123444"/>
                </a:lnTo>
                <a:lnTo>
                  <a:pt x="67056" y="126492"/>
                </a:lnTo>
                <a:close/>
              </a:path>
              <a:path w="106679" h="128269">
                <a:moveTo>
                  <a:pt x="62484" y="128016"/>
                </a:moveTo>
                <a:lnTo>
                  <a:pt x="44195" y="128016"/>
                </a:lnTo>
                <a:lnTo>
                  <a:pt x="42672" y="126492"/>
                </a:lnTo>
                <a:lnTo>
                  <a:pt x="64008" y="126492"/>
                </a:lnTo>
                <a:lnTo>
                  <a:pt x="62484" y="1280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6329171" y="2802635"/>
            <a:ext cx="433070" cy="127000"/>
          </a:xfrm>
          <a:custGeom>
            <a:avLst/>
            <a:gdLst/>
            <a:ahLst/>
            <a:cxnLst/>
            <a:rect l="l" t="t" r="r" b="b"/>
            <a:pathLst>
              <a:path w="433070" h="127000">
                <a:moveTo>
                  <a:pt x="432816" y="0"/>
                </a:moveTo>
                <a:lnTo>
                  <a:pt x="432816" y="126491"/>
                </a:lnTo>
                <a:lnTo>
                  <a:pt x="0" y="126491"/>
                </a:lnTo>
                <a:lnTo>
                  <a:pt x="0" y="0"/>
                </a:lnTo>
                <a:lnTo>
                  <a:pt x="43281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6310884" y="2784348"/>
            <a:ext cx="469900" cy="163195"/>
          </a:xfrm>
          <a:custGeom>
            <a:avLst/>
            <a:gdLst/>
            <a:ahLst/>
            <a:cxnLst/>
            <a:rect l="l" t="t" r="r" b="b"/>
            <a:pathLst>
              <a:path w="469900" h="163194">
                <a:moveTo>
                  <a:pt x="469391" y="163068"/>
                </a:moveTo>
                <a:lnTo>
                  <a:pt x="0" y="163068"/>
                </a:lnTo>
                <a:lnTo>
                  <a:pt x="0" y="0"/>
                </a:lnTo>
                <a:lnTo>
                  <a:pt x="469391" y="0"/>
                </a:lnTo>
                <a:lnTo>
                  <a:pt x="469391" y="18288"/>
                </a:lnTo>
                <a:lnTo>
                  <a:pt x="38100" y="18288"/>
                </a:lnTo>
                <a:lnTo>
                  <a:pt x="18287" y="38100"/>
                </a:lnTo>
                <a:lnTo>
                  <a:pt x="38100" y="38100"/>
                </a:lnTo>
                <a:lnTo>
                  <a:pt x="38100" y="124968"/>
                </a:lnTo>
                <a:lnTo>
                  <a:pt x="18287" y="124968"/>
                </a:lnTo>
                <a:lnTo>
                  <a:pt x="38100" y="144779"/>
                </a:lnTo>
                <a:lnTo>
                  <a:pt x="469391" y="144779"/>
                </a:lnTo>
                <a:lnTo>
                  <a:pt x="469391" y="163068"/>
                </a:lnTo>
                <a:close/>
              </a:path>
              <a:path w="469900" h="163194">
                <a:moveTo>
                  <a:pt x="38100" y="38100"/>
                </a:moveTo>
                <a:lnTo>
                  <a:pt x="18287" y="38100"/>
                </a:lnTo>
                <a:lnTo>
                  <a:pt x="38100" y="18288"/>
                </a:lnTo>
                <a:lnTo>
                  <a:pt x="38100" y="38100"/>
                </a:lnTo>
                <a:close/>
              </a:path>
              <a:path w="469900" h="163194">
                <a:moveTo>
                  <a:pt x="431291" y="38100"/>
                </a:moveTo>
                <a:lnTo>
                  <a:pt x="38100" y="38100"/>
                </a:lnTo>
                <a:lnTo>
                  <a:pt x="38100" y="18288"/>
                </a:lnTo>
                <a:lnTo>
                  <a:pt x="431291" y="18288"/>
                </a:lnTo>
                <a:lnTo>
                  <a:pt x="431291" y="38100"/>
                </a:lnTo>
                <a:close/>
              </a:path>
              <a:path w="469900" h="163194">
                <a:moveTo>
                  <a:pt x="431291" y="144779"/>
                </a:moveTo>
                <a:lnTo>
                  <a:pt x="431291" y="18288"/>
                </a:lnTo>
                <a:lnTo>
                  <a:pt x="451103" y="38100"/>
                </a:lnTo>
                <a:lnTo>
                  <a:pt x="469391" y="38100"/>
                </a:lnTo>
                <a:lnTo>
                  <a:pt x="469391" y="124968"/>
                </a:lnTo>
                <a:lnTo>
                  <a:pt x="451103" y="124968"/>
                </a:lnTo>
                <a:lnTo>
                  <a:pt x="431291" y="144779"/>
                </a:lnTo>
                <a:close/>
              </a:path>
              <a:path w="469900" h="163194">
                <a:moveTo>
                  <a:pt x="469391" y="38100"/>
                </a:moveTo>
                <a:lnTo>
                  <a:pt x="451103" y="38100"/>
                </a:lnTo>
                <a:lnTo>
                  <a:pt x="431291" y="18288"/>
                </a:lnTo>
                <a:lnTo>
                  <a:pt x="469391" y="18288"/>
                </a:lnTo>
                <a:lnTo>
                  <a:pt x="469391" y="38100"/>
                </a:lnTo>
                <a:close/>
              </a:path>
              <a:path w="469900" h="163194">
                <a:moveTo>
                  <a:pt x="38100" y="144779"/>
                </a:moveTo>
                <a:lnTo>
                  <a:pt x="18287" y="124968"/>
                </a:lnTo>
                <a:lnTo>
                  <a:pt x="38100" y="124968"/>
                </a:lnTo>
                <a:lnTo>
                  <a:pt x="38100" y="144779"/>
                </a:lnTo>
                <a:close/>
              </a:path>
              <a:path w="469900" h="163194">
                <a:moveTo>
                  <a:pt x="431291" y="144779"/>
                </a:moveTo>
                <a:lnTo>
                  <a:pt x="38100" y="144779"/>
                </a:lnTo>
                <a:lnTo>
                  <a:pt x="38100" y="124968"/>
                </a:lnTo>
                <a:lnTo>
                  <a:pt x="431291" y="124968"/>
                </a:lnTo>
                <a:lnTo>
                  <a:pt x="431291" y="144779"/>
                </a:lnTo>
                <a:close/>
              </a:path>
              <a:path w="469900" h="163194">
                <a:moveTo>
                  <a:pt x="469391" y="144779"/>
                </a:moveTo>
                <a:lnTo>
                  <a:pt x="431291" y="144779"/>
                </a:lnTo>
                <a:lnTo>
                  <a:pt x="451103" y="124968"/>
                </a:lnTo>
                <a:lnTo>
                  <a:pt x="469391" y="124968"/>
                </a:lnTo>
                <a:lnTo>
                  <a:pt x="469391" y="1447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7049261" y="1900427"/>
            <a:ext cx="0" cy="995680"/>
          </a:xfrm>
          <a:custGeom>
            <a:avLst/>
            <a:gdLst/>
            <a:ahLst/>
            <a:cxnLst/>
            <a:rect l="l" t="t" r="r" b="b"/>
            <a:pathLst>
              <a:path w="0" h="995680">
                <a:moveTo>
                  <a:pt x="0" y="0"/>
                </a:moveTo>
                <a:lnTo>
                  <a:pt x="0" y="995171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8211311" y="1899666"/>
            <a:ext cx="520065" cy="0"/>
          </a:xfrm>
          <a:custGeom>
            <a:avLst/>
            <a:gdLst/>
            <a:ahLst/>
            <a:cxnLst/>
            <a:rect l="l" t="t" r="r" b="b"/>
            <a:pathLst>
              <a:path w="520065" h="0">
                <a:moveTo>
                  <a:pt x="0" y="0"/>
                </a:moveTo>
                <a:lnTo>
                  <a:pt x="519683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7048500" y="1899666"/>
            <a:ext cx="731520" cy="0"/>
          </a:xfrm>
          <a:custGeom>
            <a:avLst/>
            <a:gdLst/>
            <a:ahLst/>
            <a:cxnLst/>
            <a:rect l="l" t="t" r="r" b="b"/>
            <a:pathLst>
              <a:path w="731520" h="0">
                <a:moveTo>
                  <a:pt x="0" y="0"/>
                </a:moveTo>
                <a:lnTo>
                  <a:pt x="731519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7018019" y="2828543"/>
            <a:ext cx="50800" cy="76200"/>
          </a:xfrm>
          <a:custGeom>
            <a:avLst/>
            <a:gdLst/>
            <a:ahLst/>
            <a:cxnLst/>
            <a:rect l="l" t="t" r="r" b="b"/>
            <a:pathLst>
              <a:path w="50800" h="76200">
                <a:moveTo>
                  <a:pt x="24384" y="76200"/>
                </a:moveTo>
                <a:lnTo>
                  <a:pt x="14787" y="73247"/>
                </a:lnTo>
                <a:lnTo>
                  <a:pt x="7048" y="65151"/>
                </a:lnTo>
                <a:lnTo>
                  <a:pt x="1881" y="53054"/>
                </a:lnTo>
                <a:lnTo>
                  <a:pt x="0" y="38100"/>
                </a:lnTo>
                <a:lnTo>
                  <a:pt x="1881" y="23788"/>
                </a:lnTo>
                <a:lnTo>
                  <a:pt x="7048" y="11620"/>
                </a:lnTo>
                <a:lnTo>
                  <a:pt x="14787" y="3167"/>
                </a:lnTo>
                <a:lnTo>
                  <a:pt x="24384" y="0"/>
                </a:lnTo>
                <a:lnTo>
                  <a:pt x="34218" y="3167"/>
                </a:lnTo>
                <a:lnTo>
                  <a:pt x="42481" y="11620"/>
                </a:lnTo>
                <a:lnTo>
                  <a:pt x="48172" y="23788"/>
                </a:lnTo>
                <a:lnTo>
                  <a:pt x="50292" y="38100"/>
                </a:lnTo>
                <a:lnTo>
                  <a:pt x="48172" y="53054"/>
                </a:lnTo>
                <a:lnTo>
                  <a:pt x="42481" y="65151"/>
                </a:lnTo>
                <a:lnTo>
                  <a:pt x="34218" y="73247"/>
                </a:lnTo>
                <a:lnTo>
                  <a:pt x="24384" y="762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6999732" y="2810255"/>
            <a:ext cx="86995" cy="114300"/>
          </a:xfrm>
          <a:custGeom>
            <a:avLst/>
            <a:gdLst/>
            <a:ahLst/>
            <a:cxnLst/>
            <a:rect l="l" t="t" r="r" b="b"/>
            <a:pathLst>
              <a:path w="86995" h="114300">
                <a:moveTo>
                  <a:pt x="53339" y="1524"/>
                </a:moveTo>
                <a:lnTo>
                  <a:pt x="33528" y="1524"/>
                </a:lnTo>
                <a:lnTo>
                  <a:pt x="35052" y="0"/>
                </a:lnTo>
                <a:lnTo>
                  <a:pt x="51816" y="0"/>
                </a:lnTo>
                <a:lnTo>
                  <a:pt x="53339" y="1524"/>
                </a:lnTo>
                <a:close/>
              </a:path>
              <a:path w="86995" h="114300">
                <a:moveTo>
                  <a:pt x="62484" y="6096"/>
                </a:moveTo>
                <a:lnTo>
                  <a:pt x="24384" y="6096"/>
                </a:lnTo>
                <a:lnTo>
                  <a:pt x="25908" y="4572"/>
                </a:lnTo>
                <a:lnTo>
                  <a:pt x="30480" y="3048"/>
                </a:lnTo>
                <a:lnTo>
                  <a:pt x="32004" y="1524"/>
                </a:lnTo>
                <a:lnTo>
                  <a:pt x="54864" y="1524"/>
                </a:lnTo>
                <a:lnTo>
                  <a:pt x="56387" y="3048"/>
                </a:lnTo>
                <a:lnTo>
                  <a:pt x="60960" y="4572"/>
                </a:lnTo>
                <a:lnTo>
                  <a:pt x="62484" y="6096"/>
                </a:lnTo>
                <a:close/>
              </a:path>
              <a:path w="86995" h="114300">
                <a:moveTo>
                  <a:pt x="70104" y="12192"/>
                </a:moveTo>
                <a:lnTo>
                  <a:pt x="16764" y="12192"/>
                </a:lnTo>
                <a:lnTo>
                  <a:pt x="16764" y="10668"/>
                </a:lnTo>
                <a:lnTo>
                  <a:pt x="21336" y="7620"/>
                </a:lnTo>
                <a:lnTo>
                  <a:pt x="22859" y="6096"/>
                </a:lnTo>
                <a:lnTo>
                  <a:pt x="64008" y="6096"/>
                </a:lnTo>
                <a:lnTo>
                  <a:pt x="65532" y="7620"/>
                </a:lnTo>
                <a:lnTo>
                  <a:pt x="70104" y="10668"/>
                </a:lnTo>
                <a:lnTo>
                  <a:pt x="70104" y="12192"/>
                </a:lnTo>
                <a:close/>
              </a:path>
              <a:path w="86995" h="114300">
                <a:moveTo>
                  <a:pt x="77724" y="94488"/>
                </a:moveTo>
                <a:lnTo>
                  <a:pt x="9144" y="94488"/>
                </a:lnTo>
                <a:lnTo>
                  <a:pt x="9144" y="92964"/>
                </a:lnTo>
                <a:lnTo>
                  <a:pt x="6096" y="86868"/>
                </a:lnTo>
                <a:lnTo>
                  <a:pt x="4572" y="85344"/>
                </a:lnTo>
                <a:lnTo>
                  <a:pt x="3048" y="77724"/>
                </a:lnTo>
                <a:lnTo>
                  <a:pt x="0" y="68580"/>
                </a:lnTo>
                <a:lnTo>
                  <a:pt x="0" y="45720"/>
                </a:lnTo>
                <a:lnTo>
                  <a:pt x="1524" y="38100"/>
                </a:lnTo>
                <a:lnTo>
                  <a:pt x="4572" y="28956"/>
                </a:lnTo>
                <a:lnTo>
                  <a:pt x="6096" y="27432"/>
                </a:lnTo>
                <a:lnTo>
                  <a:pt x="6096" y="25908"/>
                </a:lnTo>
                <a:lnTo>
                  <a:pt x="9144" y="21336"/>
                </a:lnTo>
                <a:lnTo>
                  <a:pt x="9144" y="19812"/>
                </a:lnTo>
                <a:lnTo>
                  <a:pt x="15240" y="13716"/>
                </a:lnTo>
                <a:lnTo>
                  <a:pt x="15240" y="12192"/>
                </a:lnTo>
                <a:lnTo>
                  <a:pt x="71628" y="12192"/>
                </a:lnTo>
                <a:lnTo>
                  <a:pt x="73152" y="13716"/>
                </a:lnTo>
                <a:lnTo>
                  <a:pt x="76200" y="18288"/>
                </a:lnTo>
                <a:lnTo>
                  <a:pt x="76200" y="19812"/>
                </a:lnTo>
                <a:lnTo>
                  <a:pt x="77724" y="19812"/>
                </a:lnTo>
                <a:lnTo>
                  <a:pt x="77724" y="21336"/>
                </a:lnTo>
                <a:lnTo>
                  <a:pt x="80772" y="25908"/>
                </a:lnTo>
                <a:lnTo>
                  <a:pt x="80772" y="27432"/>
                </a:lnTo>
                <a:lnTo>
                  <a:pt x="82296" y="28956"/>
                </a:lnTo>
                <a:lnTo>
                  <a:pt x="83820" y="35052"/>
                </a:lnTo>
                <a:lnTo>
                  <a:pt x="84255" y="36576"/>
                </a:lnTo>
                <a:lnTo>
                  <a:pt x="39624" y="36576"/>
                </a:lnTo>
                <a:lnTo>
                  <a:pt x="41702" y="37961"/>
                </a:lnTo>
                <a:lnTo>
                  <a:pt x="41148" y="38100"/>
                </a:lnTo>
                <a:lnTo>
                  <a:pt x="41910" y="38100"/>
                </a:lnTo>
                <a:lnTo>
                  <a:pt x="42367" y="38404"/>
                </a:lnTo>
                <a:lnTo>
                  <a:pt x="41148" y="39624"/>
                </a:lnTo>
                <a:lnTo>
                  <a:pt x="42164" y="39624"/>
                </a:lnTo>
                <a:lnTo>
                  <a:pt x="41148" y="41148"/>
                </a:lnTo>
                <a:lnTo>
                  <a:pt x="41656" y="41148"/>
                </a:lnTo>
                <a:lnTo>
                  <a:pt x="39624" y="44196"/>
                </a:lnTo>
                <a:lnTo>
                  <a:pt x="40386" y="44196"/>
                </a:lnTo>
                <a:lnTo>
                  <a:pt x="39624" y="45720"/>
                </a:lnTo>
                <a:lnTo>
                  <a:pt x="38709" y="50292"/>
                </a:lnTo>
                <a:lnTo>
                  <a:pt x="38100" y="50292"/>
                </a:lnTo>
                <a:lnTo>
                  <a:pt x="38100" y="65532"/>
                </a:lnTo>
                <a:lnTo>
                  <a:pt x="42672" y="74676"/>
                </a:lnTo>
                <a:lnTo>
                  <a:pt x="41148" y="74676"/>
                </a:lnTo>
                <a:lnTo>
                  <a:pt x="42672" y="75692"/>
                </a:lnTo>
                <a:lnTo>
                  <a:pt x="41910" y="76200"/>
                </a:lnTo>
                <a:lnTo>
                  <a:pt x="41148" y="76200"/>
                </a:lnTo>
                <a:lnTo>
                  <a:pt x="41702" y="76338"/>
                </a:lnTo>
                <a:lnTo>
                  <a:pt x="39624" y="77724"/>
                </a:lnTo>
                <a:lnTo>
                  <a:pt x="84836" y="77724"/>
                </a:lnTo>
                <a:lnTo>
                  <a:pt x="82296" y="85344"/>
                </a:lnTo>
                <a:lnTo>
                  <a:pt x="80772" y="86868"/>
                </a:lnTo>
                <a:lnTo>
                  <a:pt x="77724" y="92964"/>
                </a:lnTo>
                <a:lnTo>
                  <a:pt x="77724" y="94488"/>
                </a:lnTo>
                <a:close/>
              </a:path>
              <a:path w="86995" h="114300">
                <a:moveTo>
                  <a:pt x="41702" y="37961"/>
                </a:moveTo>
                <a:lnTo>
                  <a:pt x="39624" y="36576"/>
                </a:lnTo>
                <a:lnTo>
                  <a:pt x="41656" y="37084"/>
                </a:lnTo>
                <a:lnTo>
                  <a:pt x="42367" y="37795"/>
                </a:lnTo>
                <a:lnTo>
                  <a:pt x="41702" y="37961"/>
                </a:lnTo>
                <a:close/>
              </a:path>
              <a:path w="86995" h="114300">
                <a:moveTo>
                  <a:pt x="41656" y="37084"/>
                </a:moveTo>
                <a:lnTo>
                  <a:pt x="39624" y="36576"/>
                </a:lnTo>
                <a:lnTo>
                  <a:pt x="41148" y="36576"/>
                </a:lnTo>
                <a:lnTo>
                  <a:pt x="41656" y="37084"/>
                </a:lnTo>
                <a:close/>
              </a:path>
              <a:path w="86995" h="114300">
                <a:moveTo>
                  <a:pt x="43281" y="37490"/>
                </a:moveTo>
                <a:lnTo>
                  <a:pt x="42062" y="37185"/>
                </a:lnTo>
                <a:lnTo>
                  <a:pt x="41148" y="36576"/>
                </a:lnTo>
                <a:lnTo>
                  <a:pt x="42672" y="36576"/>
                </a:lnTo>
                <a:lnTo>
                  <a:pt x="43281" y="37490"/>
                </a:lnTo>
                <a:close/>
              </a:path>
              <a:path w="86995" h="114300">
                <a:moveTo>
                  <a:pt x="43281" y="37490"/>
                </a:moveTo>
                <a:lnTo>
                  <a:pt x="42672" y="36576"/>
                </a:lnTo>
                <a:lnTo>
                  <a:pt x="43434" y="37338"/>
                </a:lnTo>
                <a:lnTo>
                  <a:pt x="43281" y="37490"/>
                </a:lnTo>
                <a:close/>
              </a:path>
              <a:path w="86995" h="114300">
                <a:moveTo>
                  <a:pt x="43434" y="37338"/>
                </a:moveTo>
                <a:lnTo>
                  <a:pt x="42672" y="36576"/>
                </a:lnTo>
                <a:lnTo>
                  <a:pt x="44195" y="36576"/>
                </a:lnTo>
                <a:lnTo>
                  <a:pt x="43434" y="37338"/>
                </a:lnTo>
                <a:close/>
              </a:path>
              <a:path w="86995" h="114300">
                <a:moveTo>
                  <a:pt x="43586" y="37490"/>
                </a:moveTo>
                <a:lnTo>
                  <a:pt x="43434" y="37338"/>
                </a:lnTo>
                <a:lnTo>
                  <a:pt x="44195" y="36576"/>
                </a:lnTo>
                <a:lnTo>
                  <a:pt x="43586" y="37490"/>
                </a:lnTo>
                <a:close/>
              </a:path>
              <a:path w="86995" h="114300">
                <a:moveTo>
                  <a:pt x="43586" y="37490"/>
                </a:moveTo>
                <a:lnTo>
                  <a:pt x="44195" y="36576"/>
                </a:lnTo>
                <a:lnTo>
                  <a:pt x="45719" y="36576"/>
                </a:lnTo>
                <a:lnTo>
                  <a:pt x="44805" y="37185"/>
                </a:lnTo>
                <a:lnTo>
                  <a:pt x="43586" y="37490"/>
                </a:lnTo>
                <a:close/>
              </a:path>
              <a:path w="86995" h="114300">
                <a:moveTo>
                  <a:pt x="45211" y="37084"/>
                </a:moveTo>
                <a:lnTo>
                  <a:pt x="45719" y="36576"/>
                </a:lnTo>
                <a:lnTo>
                  <a:pt x="47244" y="36576"/>
                </a:lnTo>
                <a:lnTo>
                  <a:pt x="45211" y="37084"/>
                </a:lnTo>
                <a:close/>
              </a:path>
              <a:path w="86995" h="114300">
                <a:moveTo>
                  <a:pt x="45165" y="37961"/>
                </a:moveTo>
                <a:lnTo>
                  <a:pt x="44500" y="37795"/>
                </a:lnTo>
                <a:lnTo>
                  <a:pt x="45211" y="37084"/>
                </a:lnTo>
                <a:lnTo>
                  <a:pt x="47244" y="36576"/>
                </a:lnTo>
                <a:lnTo>
                  <a:pt x="45165" y="37961"/>
                </a:lnTo>
                <a:close/>
              </a:path>
              <a:path w="86995" h="114300">
                <a:moveTo>
                  <a:pt x="84690" y="38100"/>
                </a:moveTo>
                <a:lnTo>
                  <a:pt x="45719" y="38100"/>
                </a:lnTo>
                <a:lnTo>
                  <a:pt x="45165" y="37961"/>
                </a:lnTo>
                <a:lnTo>
                  <a:pt x="47244" y="36576"/>
                </a:lnTo>
                <a:lnTo>
                  <a:pt x="84255" y="36576"/>
                </a:lnTo>
                <a:lnTo>
                  <a:pt x="84690" y="38100"/>
                </a:lnTo>
                <a:close/>
              </a:path>
              <a:path w="86995" h="114300">
                <a:moveTo>
                  <a:pt x="42367" y="37795"/>
                </a:moveTo>
                <a:lnTo>
                  <a:pt x="41656" y="37084"/>
                </a:lnTo>
                <a:lnTo>
                  <a:pt x="42062" y="37185"/>
                </a:lnTo>
                <a:lnTo>
                  <a:pt x="42810" y="37684"/>
                </a:lnTo>
                <a:lnTo>
                  <a:pt x="42367" y="37795"/>
                </a:lnTo>
                <a:close/>
              </a:path>
              <a:path w="86995" h="114300">
                <a:moveTo>
                  <a:pt x="44500" y="37795"/>
                </a:moveTo>
                <a:lnTo>
                  <a:pt x="44057" y="37684"/>
                </a:lnTo>
                <a:lnTo>
                  <a:pt x="44805" y="37185"/>
                </a:lnTo>
                <a:lnTo>
                  <a:pt x="45211" y="37084"/>
                </a:lnTo>
                <a:lnTo>
                  <a:pt x="44500" y="37795"/>
                </a:lnTo>
                <a:close/>
              </a:path>
              <a:path w="86995" h="114300">
                <a:moveTo>
                  <a:pt x="42810" y="37684"/>
                </a:moveTo>
                <a:lnTo>
                  <a:pt x="42062" y="37185"/>
                </a:lnTo>
                <a:lnTo>
                  <a:pt x="43281" y="37490"/>
                </a:lnTo>
                <a:lnTo>
                  <a:pt x="42810" y="37684"/>
                </a:lnTo>
                <a:close/>
              </a:path>
              <a:path w="86995" h="114300">
                <a:moveTo>
                  <a:pt x="44057" y="37684"/>
                </a:moveTo>
                <a:lnTo>
                  <a:pt x="43688" y="37592"/>
                </a:lnTo>
                <a:lnTo>
                  <a:pt x="44805" y="37185"/>
                </a:lnTo>
                <a:lnTo>
                  <a:pt x="44057" y="37684"/>
                </a:lnTo>
                <a:close/>
              </a:path>
              <a:path w="86995" h="114300">
                <a:moveTo>
                  <a:pt x="43434" y="37528"/>
                </a:moveTo>
                <a:lnTo>
                  <a:pt x="43281" y="37490"/>
                </a:lnTo>
                <a:lnTo>
                  <a:pt x="43434" y="37338"/>
                </a:lnTo>
                <a:lnTo>
                  <a:pt x="43586" y="37490"/>
                </a:lnTo>
                <a:lnTo>
                  <a:pt x="43434" y="37528"/>
                </a:lnTo>
                <a:close/>
              </a:path>
              <a:path w="86995" h="114300">
                <a:moveTo>
                  <a:pt x="43180" y="37592"/>
                </a:moveTo>
                <a:lnTo>
                  <a:pt x="43325" y="37555"/>
                </a:lnTo>
                <a:lnTo>
                  <a:pt x="43180" y="37592"/>
                </a:lnTo>
                <a:close/>
              </a:path>
              <a:path w="86995" h="114300">
                <a:moveTo>
                  <a:pt x="43325" y="37555"/>
                </a:moveTo>
                <a:close/>
              </a:path>
              <a:path w="86995" h="114300">
                <a:moveTo>
                  <a:pt x="43542" y="37555"/>
                </a:moveTo>
                <a:close/>
              </a:path>
              <a:path w="86995" h="114300">
                <a:moveTo>
                  <a:pt x="43688" y="37592"/>
                </a:moveTo>
                <a:lnTo>
                  <a:pt x="43542" y="37555"/>
                </a:lnTo>
                <a:lnTo>
                  <a:pt x="43688" y="37592"/>
                </a:lnTo>
                <a:close/>
              </a:path>
              <a:path w="86995" h="114300">
                <a:moveTo>
                  <a:pt x="43434" y="37719"/>
                </a:moveTo>
                <a:lnTo>
                  <a:pt x="43325" y="37555"/>
                </a:lnTo>
                <a:lnTo>
                  <a:pt x="43434" y="37719"/>
                </a:lnTo>
                <a:close/>
              </a:path>
              <a:path w="86995" h="114300">
                <a:moveTo>
                  <a:pt x="43258" y="37982"/>
                </a:moveTo>
                <a:lnTo>
                  <a:pt x="42976" y="37795"/>
                </a:lnTo>
                <a:lnTo>
                  <a:pt x="43180" y="37592"/>
                </a:lnTo>
                <a:lnTo>
                  <a:pt x="43325" y="37555"/>
                </a:lnTo>
                <a:lnTo>
                  <a:pt x="43410" y="37684"/>
                </a:lnTo>
                <a:lnTo>
                  <a:pt x="43258" y="37982"/>
                </a:lnTo>
                <a:close/>
              </a:path>
              <a:path w="86995" h="114300">
                <a:moveTo>
                  <a:pt x="43609" y="37982"/>
                </a:moveTo>
                <a:lnTo>
                  <a:pt x="43484" y="37795"/>
                </a:lnTo>
                <a:lnTo>
                  <a:pt x="43542" y="37555"/>
                </a:lnTo>
                <a:lnTo>
                  <a:pt x="43688" y="37592"/>
                </a:lnTo>
                <a:lnTo>
                  <a:pt x="43891" y="37795"/>
                </a:lnTo>
                <a:lnTo>
                  <a:pt x="43609" y="37982"/>
                </a:lnTo>
                <a:close/>
              </a:path>
              <a:path w="86995" h="114300">
                <a:moveTo>
                  <a:pt x="42976" y="37795"/>
                </a:moveTo>
                <a:lnTo>
                  <a:pt x="42810" y="37684"/>
                </a:lnTo>
                <a:lnTo>
                  <a:pt x="43180" y="37592"/>
                </a:lnTo>
                <a:lnTo>
                  <a:pt x="42976" y="37795"/>
                </a:lnTo>
                <a:close/>
              </a:path>
              <a:path w="86995" h="114300">
                <a:moveTo>
                  <a:pt x="43891" y="37795"/>
                </a:moveTo>
                <a:lnTo>
                  <a:pt x="43688" y="37592"/>
                </a:lnTo>
                <a:lnTo>
                  <a:pt x="44057" y="37684"/>
                </a:lnTo>
                <a:lnTo>
                  <a:pt x="43891" y="37795"/>
                </a:lnTo>
                <a:close/>
              </a:path>
              <a:path w="86995" h="114300">
                <a:moveTo>
                  <a:pt x="42672" y="38100"/>
                </a:moveTo>
                <a:lnTo>
                  <a:pt x="42367" y="37795"/>
                </a:lnTo>
                <a:lnTo>
                  <a:pt x="42810" y="37684"/>
                </a:lnTo>
                <a:lnTo>
                  <a:pt x="42976" y="37795"/>
                </a:lnTo>
                <a:lnTo>
                  <a:pt x="42672" y="38100"/>
                </a:lnTo>
                <a:close/>
              </a:path>
              <a:path w="86995" h="114300">
                <a:moveTo>
                  <a:pt x="44196" y="38100"/>
                </a:moveTo>
                <a:lnTo>
                  <a:pt x="43891" y="37795"/>
                </a:lnTo>
                <a:lnTo>
                  <a:pt x="44057" y="37684"/>
                </a:lnTo>
                <a:lnTo>
                  <a:pt x="44500" y="37795"/>
                </a:lnTo>
                <a:lnTo>
                  <a:pt x="44196" y="38100"/>
                </a:lnTo>
                <a:close/>
              </a:path>
              <a:path w="86995" h="114300">
                <a:moveTo>
                  <a:pt x="43434" y="38100"/>
                </a:moveTo>
                <a:lnTo>
                  <a:pt x="43258" y="37982"/>
                </a:lnTo>
                <a:lnTo>
                  <a:pt x="43434" y="37719"/>
                </a:lnTo>
                <a:lnTo>
                  <a:pt x="43609" y="37982"/>
                </a:lnTo>
                <a:lnTo>
                  <a:pt x="43434" y="38100"/>
                </a:lnTo>
                <a:close/>
              </a:path>
              <a:path w="86995" h="114300">
                <a:moveTo>
                  <a:pt x="42367" y="38404"/>
                </a:moveTo>
                <a:lnTo>
                  <a:pt x="41702" y="37961"/>
                </a:lnTo>
                <a:lnTo>
                  <a:pt x="42367" y="37795"/>
                </a:lnTo>
                <a:lnTo>
                  <a:pt x="42672" y="38100"/>
                </a:lnTo>
                <a:lnTo>
                  <a:pt x="42367" y="38404"/>
                </a:lnTo>
                <a:close/>
              </a:path>
              <a:path w="86995" h="114300">
                <a:moveTo>
                  <a:pt x="42976" y="38404"/>
                </a:moveTo>
                <a:lnTo>
                  <a:pt x="42672" y="38100"/>
                </a:lnTo>
                <a:lnTo>
                  <a:pt x="42976" y="37795"/>
                </a:lnTo>
                <a:lnTo>
                  <a:pt x="43226" y="37961"/>
                </a:lnTo>
                <a:lnTo>
                  <a:pt x="43180" y="38100"/>
                </a:lnTo>
                <a:lnTo>
                  <a:pt x="42976" y="38404"/>
                </a:lnTo>
                <a:close/>
              </a:path>
              <a:path w="86995" h="114300">
                <a:moveTo>
                  <a:pt x="43891" y="38404"/>
                </a:moveTo>
                <a:lnTo>
                  <a:pt x="43688" y="38100"/>
                </a:lnTo>
                <a:lnTo>
                  <a:pt x="43641" y="37961"/>
                </a:lnTo>
                <a:lnTo>
                  <a:pt x="43891" y="37795"/>
                </a:lnTo>
                <a:lnTo>
                  <a:pt x="44196" y="38100"/>
                </a:lnTo>
                <a:lnTo>
                  <a:pt x="43891" y="38404"/>
                </a:lnTo>
                <a:close/>
              </a:path>
              <a:path w="86995" h="114300">
                <a:moveTo>
                  <a:pt x="44500" y="38404"/>
                </a:moveTo>
                <a:lnTo>
                  <a:pt x="44196" y="38100"/>
                </a:lnTo>
                <a:lnTo>
                  <a:pt x="44500" y="37795"/>
                </a:lnTo>
                <a:lnTo>
                  <a:pt x="45165" y="37961"/>
                </a:lnTo>
                <a:lnTo>
                  <a:pt x="44500" y="38404"/>
                </a:lnTo>
                <a:close/>
              </a:path>
              <a:path w="86995" h="114300">
                <a:moveTo>
                  <a:pt x="41910" y="38100"/>
                </a:moveTo>
                <a:lnTo>
                  <a:pt x="41148" y="38100"/>
                </a:lnTo>
                <a:lnTo>
                  <a:pt x="41702" y="37961"/>
                </a:lnTo>
                <a:lnTo>
                  <a:pt x="41910" y="38100"/>
                </a:lnTo>
                <a:close/>
              </a:path>
              <a:path w="86995" h="114300">
                <a:moveTo>
                  <a:pt x="85126" y="39624"/>
                </a:moveTo>
                <a:lnTo>
                  <a:pt x="45719" y="39624"/>
                </a:lnTo>
                <a:lnTo>
                  <a:pt x="44500" y="38404"/>
                </a:lnTo>
                <a:lnTo>
                  <a:pt x="45165" y="37961"/>
                </a:lnTo>
                <a:lnTo>
                  <a:pt x="45719" y="38100"/>
                </a:lnTo>
                <a:lnTo>
                  <a:pt x="84690" y="38100"/>
                </a:lnTo>
                <a:lnTo>
                  <a:pt x="85126" y="39624"/>
                </a:lnTo>
                <a:close/>
              </a:path>
              <a:path w="86995" h="114300">
                <a:moveTo>
                  <a:pt x="42976" y="38404"/>
                </a:moveTo>
                <a:lnTo>
                  <a:pt x="43258" y="37982"/>
                </a:lnTo>
                <a:lnTo>
                  <a:pt x="43434" y="38100"/>
                </a:lnTo>
                <a:lnTo>
                  <a:pt x="42976" y="38404"/>
                </a:lnTo>
                <a:close/>
              </a:path>
              <a:path w="86995" h="114300">
                <a:moveTo>
                  <a:pt x="43891" y="38404"/>
                </a:moveTo>
                <a:lnTo>
                  <a:pt x="43434" y="38100"/>
                </a:lnTo>
                <a:lnTo>
                  <a:pt x="43609" y="37982"/>
                </a:lnTo>
                <a:lnTo>
                  <a:pt x="43891" y="38404"/>
                </a:lnTo>
                <a:close/>
              </a:path>
              <a:path w="86995" h="114300">
                <a:moveTo>
                  <a:pt x="42671" y="38608"/>
                </a:moveTo>
                <a:lnTo>
                  <a:pt x="42367" y="38404"/>
                </a:lnTo>
                <a:lnTo>
                  <a:pt x="42672" y="38100"/>
                </a:lnTo>
                <a:lnTo>
                  <a:pt x="42976" y="38404"/>
                </a:lnTo>
                <a:lnTo>
                  <a:pt x="42671" y="38608"/>
                </a:lnTo>
                <a:close/>
              </a:path>
              <a:path w="86995" h="114300">
                <a:moveTo>
                  <a:pt x="44195" y="38608"/>
                </a:moveTo>
                <a:lnTo>
                  <a:pt x="43891" y="38404"/>
                </a:lnTo>
                <a:lnTo>
                  <a:pt x="44196" y="38100"/>
                </a:lnTo>
                <a:lnTo>
                  <a:pt x="44500" y="38404"/>
                </a:lnTo>
                <a:lnTo>
                  <a:pt x="44195" y="38608"/>
                </a:lnTo>
                <a:close/>
              </a:path>
              <a:path w="86995" h="114300">
                <a:moveTo>
                  <a:pt x="41148" y="39624"/>
                </a:moveTo>
                <a:lnTo>
                  <a:pt x="42367" y="38404"/>
                </a:lnTo>
                <a:lnTo>
                  <a:pt x="42672" y="38608"/>
                </a:lnTo>
                <a:lnTo>
                  <a:pt x="41148" y="39624"/>
                </a:lnTo>
                <a:close/>
              </a:path>
              <a:path w="86995" h="114300">
                <a:moveTo>
                  <a:pt x="42789" y="38686"/>
                </a:moveTo>
                <a:lnTo>
                  <a:pt x="42976" y="38404"/>
                </a:lnTo>
                <a:lnTo>
                  <a:pt x="42789" y="38686"/>
                </a:lnTo>
                <a:close/>
              </a:path>
              <a:path w="86995" h="114300">
                <a:moveTo>
                  <a:pt x="43281" y="39014"/>
                </a:moveTo>
                <a:lnTo>
                  <a:pt x="42789" y="38686"/>
                </a:lnTo>
                <a:lnTo>
                  <a:pt x="42976" y="38404"/>
                </a:lnTo>
                <a:lnTo>
                  <a:pt x="43434" y="38862"/>
                </a:lnTo>
                <a:lnTo>
                  <a:pt x="43281" y="39014"/>
                </a:lnTo>
                <a:close/>
              </a:path>
              <a:path w="86995" h="114300">
                <a:moveTo>
                  <a:pt x="43586" y="39014"/>
                </a:moveTo>
                <a:lnTo>
                  <a:pt x="43434" y="38862"/>
                </a:lnTo>
                <a:lnTo>
                  <a:pt x="43891" y="38404"/>
                </a:lnTo>
                <a:lnTo>
                  <a:pt x="44078" y="38686"/>
                </a:lnTo>
                <a:lnTo>
                  <a:pt x="43586" y="39014"/>
                </a:lnTo>
                <a:close/>
              </a:path>
              <a:path w="86995" h="114300">
                <a:moveTo>
                  <a:pt x="44078" y="38686"/>
                </a:moveTo>
                <a:lnTo>
                  <a:pt x="43891" y="38404"/>
                </a:lnTo>
                <a:lnTo>
                  <a:pt x="44196" y="38608"/>
                </a:lnTo>
                <a:close/>
              </a:path>
              <a:path w="86995" h="114300">
                <a:moveTo>
                  <a:pt x="45719" y="39624"/>
                </a:moveTo>
                <a:lnTo>
                  <a:pt x="44195" y="38608"/>
                </a:lnTo>
                <a:lnTo>
                  <a:pt x="44500" y="38404"/>
                </a:lnTo>
                <a:lnTo>
                  <a:pt x="45719" y="39624"/>
                </a:lnTo>
                <a:close/>
              </a:path>
              <a:path w="86995" h="114300">
                <a:moveTo>
                  <a:pt x="42164" y="39624"/>
                </a:moveTo>
                <a:lnTo>
                  <a:pt x="41148" y="39624"/>
                </a:lnTo>
                <a:lnTo>
                  <a:pt x="42671" y="38608"/>
                </a:lnTo>
                <a:lnTo>
                  <a:pt x="42164" y="39624"/>
                </a:lnTo>
                <a:close/>
              </a:path>
              <a:path w="86995" h="114300">
                <a:moveTo>
                  <a:pt x="85561" y="41148"/>
                </a:moveTo>
                <a:lnTo>
                  <a:pt x="45719" y="41148"/>
                </a:lnTo>
                <a:lnTo>
                  <a:pt x="44078" y="38686"/>
                </a:lnTo>
                <a:lnTo>
                  <a:pt x="45719" y="39624"/>
                </a:lnTo>
                <a:lnTo>
                  <a:pt x="85126" y="39624"/>
                </a:lnTo>
                <a:lnTo>
                  <a:pt x="85561" y="41148"/>
                </a:lnTo>
                <a:close/>
              </a:path>
              <a:path w="86995" h="114300">
                <a:moveTo>
                  <a:pt x="43434" y="39116"/>
                </a:moveTo>
                <a:lnTo>
                  <a:pt x="43281" y="39014"/>
                </a:lnTo>
                <a:lnTo>
                  <a:pt x="43434" y="38862"/>
                </a:lnTo>
                <a:lnTo>
                  <a:pt x="43586" y="39014"/>
                </a:lnTo>
                <a:lnTo>
                  <a:pt x="43434" y="39116"/>
                </a:lnTo>
                <a:close/>
              </a:path>
              <a:path w="86995" h="114300">
                <a:moveTo>
                  <a:pt x="42672" y="39624"/>
                </a:moveTo>
                <a:lnTo>
                  <a:pt x="43281" y="39014"/>
                </a:lnTo>
                <a:lnTo>
                  <a:pt x="43434" y="39116"/>
                </a:lnTo>
                <a:lnTo>
                  <a:pt x="42672" y="39624"/>
                </a:lnTo>
                <a:close/>
              </a:path>
              <a:path w="86995" h="114300">
                <a:moveTo>
                  <a:pt x="44195" y="39624"/>
                </a:moveTo>
                <a:lnTo>
                  <a:pt x="43434" y="39116"/>
                </a:lnTo>
                <a:lnTo>
                  <a:pt x="43586" y="39014"/>
                </a:lnTo>
                <a:lnTo>
                  <a:pt x="44195" y="39624"/>
                </a:lnTo>
                <a:close/>
              </a:path>
              <a:path w="86995" h="114300">
                <a:moveTo>
                  <a:pt x="41656" y="41148"/>
                </a:moveTo>
                <a:lnTo>
                  <a:pt x="41148" y="41148"/>
                </a:lnTo>
                <a:lnTo>
                  <a:pt x="42672" y="39624"/>
                </a:lnTo>
                <a:lnTo>
                  <a:pt x="41656" y="41148"/>
                </a:lnTo>
                <a:close/>
              </a:path>
              <a:path w="86995" h="114300">
                <a:moveTo>
                  <a:pt x="86432" y="44196"/>
                </a:moveTo>
                <a:lnTo>
                  <a:pt x="47244" y="44196"/>
                </a:lnTo>
                <a:lnTo>
                  <a:pt x="44195" y="39624"/>
                </a:lnTo>
                <a:lnTo>
                  <a:pt x="45719" y="41148"/>
                </a:lnTo>
                <a:lnTo>
                  <a:pt x="85561" y="41148"/>
                </a:lnTo>
                <a:lnTo>
                  <a:pt x="86432" y="44196"/>
                </a:lnTo>
                <a:close/>
              </a:path>
              <a:path w="86995" h="114300">
                <a:moveTo>
                  <a:pt x="40386" y="44196"/>
                </a:moveTo>
                <a:lnTo>
                  <a:pt x="39624" y="44196"/>
                </a:lnTo>
                <a:lnTo>
                  <a:pt x="41148" y="42672"/>
                </a:lnTo>
                <a:lnTo>
                  <a:pt x="40386" y="44196"/>
                </a:lnTo>
                <a:close/>
              </a:path>
              <a:path w="86995" h="114300">
                <a:moveTo>
                  <a:pt x="86868" y="64008"/>
                </a:moveTo>
                <a:lnTo>
                  <a:pt x="48768" y="64008"/>
                </a:lnTo>
                <a:lnTo>
                  <a:pt x="48768" y="48768"/>
                </a:lnTo>
                <a:lnTo>
                  <a:pt x="45719" y="42672"/>
                </a:lnTo>
                <a:lnTo>
                  <a:pt x="47244" y="44196"/>
                </a:lnTo>
                <a:lnTo>
                  <a:pt x="86432" y="44196"/>
                </a:lnTo>
                <a:lnTo>
                  <a:pt x="86868" y="45720"/>
                </a:lnTo>
                <a:lnTo>
                  <a:pt x="86868" y="64008"/>
                </a:lnTo>
                <a:close/>
              </a:path>
              <a:path w="86995" h="114300">
                <a:moveTo>
                  <a:pt x="38100" y="53340"/>
                </a:moveTo>
                <a:lnTo>
                  <a:pt x="38100" y="50292"/>
                </a:lnTo>
                <a:lnTo>
                  <a:pt x="38709" y="50292"/>
                </a:lnTo>
                <a:lnTo>
                  <a:pt x="38100" y="53340"/>
                </a:lnTo>
                <a:close/>
              </a:path>
              <a:path w="86995" h="114300">
                <a:moveTo>
                  <a:pt x="44196" y="75692"/>
                </a:moveTo>
                <a:lnTo>
                  <a:pt x="43978" y="75546"/>
                </a:lnTo>
                <a:lnTo>
                  <a:pt x="43891" y="75285"/>
                </a:lnTo>
                <a:lnTo>
                  <a:pt x="47244" y="68580"/>
                </a:lnTo>
                <a:lnTo>
                  <a:pt x="48768" y="60960"/>
                </a:lnTo>
                <a:lnTo>
                  <a:pt x="48768" y="64008"/>
                </a:lnTo>
                <a:lnTo>
                  <a:pt x="86868" y="64008"/>
                </a:lnTo>
                <a:lnTo>
                  <a:pt x="86868" y="68580"/>
                </a:lnTo>
                <a:lnTo>
                  <a:pt x="85648" y="74676"/>
                </a:lnTo>
                <a:lnTo>
                  <a:pt x="45719" y="74676"/>
                </a:lnTo>
                <a:lnTo>
                  <a:pt x="44196" y="75692"/>
                </a:lnTo>
                <a:close/>
              </a:path>
              <a:path w="86995" h="114300">
                <a:moveTo>
                  <a:pt x="43434" y="75184"/>
                </a:moveTo>
                <a:lnTo>
                  <a:pt x="42672" y="74676"/>
                </a:lnTo>
                <a:lnTo>
                  <a:pt x="41148" y="71628"/>
                </a:lnTo>
                <a:lnTo>
                  <a:pt x="43492" y="75144"/>
                </a:lnTo>
                <a:close/>
              </a:path>
              <a:path w="86995" h="114300">
                <a:moveTo>
                  <a:pt x="42889" y="75546"/>
                </a:moveTo>
                <a:lnTo>
                  <a:pt x="41148" y="74676"/>
                </a:lnTo>
                <a:lnTo>
                  <a:pt x="42672" y="74676"/>
                </a:lnTo>
                <a:lnTo>
                  <a:pt x="43281" y="75285"/>
                </a:lnTo>
                <a:lnTo>
                  <a:pt x="42889" y="75546"/>
                </a:lnTo>
                <a:close/>
              </a:path>
              <a:path w="86995" h="114300">
                <a:moveTo>
                  <a:pt x="43281" y="75285"/>
                </a:moveTo>
                <a:lnTo>
                  <a:pt x="42672" y="74676"/>
                </a:lnTo>
                <a:lnTo>
                  <a:pt x="43434" y="75184"/>
                </a:lnTo>
                <a:lnTo>
                  <a:pt x="43281" y="75285"/>
                </a:lnTo>
                <a:close/>
              </a:path>
              <a:path w="86995" h="114300">
                <a:moveTo>
                  <a:pt x="43586" y="75285"/>
                </a:moveTo>
                <a:lnTo>
                  <a:pt x="43492" y="75144"/>
                </a:lnTo>
                <a:lnTo>
                  <a:pt x="44195" y="74676"/>
                </a:lnTo>
                <a:lnTo>
                  <a:pt x="43586" y="75285"/>
                </a:lnTo>
                <a:close/>
              </a:path>
              <a:path w="86995" h="114300">
                <a:moveTo>
                  <a:pt x="44500" y="75895"/>
                </a:moveTo>
                <a:lnTo>
                  <a:pt x="44196" y="75692"/>
                </a:lnTo>
                <a:lnTo>
                  <a:pt x="45719" y="74676"/>
                </a:lnTo>
                <a:lnTo>
                  <a:pt x="44500" y="75895"/>
                </a:lnTo>
                <a:close/>
              </a:path>
              <a:path w="86995" h="114300">
                <a:moveTo>
                  <a:pt x="45165" y="76338"/>
                </a:moveTo>
                <a:lnTo>
                  <a:pt x="44631" y="75982"/>
                </a:lnTo>
                <a:lnTo>
                  <a:pt x="44547" y="75848"/>
                </a:lnTo>
                <a:lnTo>
                  <a:pt x="45719" y="74676"/>
                </a:lnTo>
                <a:lnTo>
                  <a:pt x="85648" y="74676"/>
                </a:lnTo>
                <a:lnTo>
                  <a:pt x="85344" y="76200"/>
                </a:lnTo>
                <a:lnTo>
                  <a:pt x="45719" y="76200"/>
                </a:lnTo>
                <a:lnTo>
                  <a:pt x="45165" y="76338"/>
                </a:lnTo>
                <a:close/>
              </a:path>
              <a:path w="86995" h="114300">
                <a:moveTo>
                  <a:pt x="43434" y="75438"/>
                </a:moveTo>
                <a:lnTo>
                  <a:pt x="43281" y="75285"/>
                </a:lnTo>
                <a:lnTo>
                  <a:pt x="43434" y="75184"/>
                </a:lnTo>
                <a:lnTo>
                  <a:pt x="43586" y="75285"/>
                </a:lnTo>
                <a:lnTo>
                  <a:pt x="43434" y="75438"/>
                </a:lnTo>
                <a:close/>
              </a:path>
              <a:path w="86995" h="114300">
                <a:moveTo>
                  <a:pt x="43180" y="75692"/>
                </a:moveTo>
                <a:lnTo>
                  <a:pt x="42889" y="75546"/>
                </a:lnTo>
                <a:lnTo>
                  <a:pt x="43281" y="75285"/>
                </a:lnTo>
                <a:lnTo>
                  <a:pt x="43434" y="75438"/>
                </a:lnTo>
                <a:lnTo>
                  <a:pt x="43180" y="75692"/>
                </a:lnTo>
                <a:close/>
              </a:path>
              <a:path w="86995" h="114300">
                <a:moveTo>
                  <a:pt x="43688" y="75692"/>
                </a:moveTo>
                <a:lnTo>
                  <a:pt x="43434" y="75438"/>
                </a:lnTo>
                <a:lnTo>
                  <a:pt x="43586" y="75285"/>
                </a:lnTo>
                <a:lnTo>
                  <a:pt x="43687" y="75438"/>
                </a:lnTo>
                <a:lnTo>
                  <a:pt x="43688" y="75692"/>
                </a:lnTo>
                <a:close/>
              </a:path>
              <a:path w="86995" h="114300">
                <a:moveTo>
                  <a:pt x="43760" y="75546"/>
                </a:moveTo>
                <a:lnTo>
                  <a:pt x="43586" y="75285"/>
                </a:lnTo>
                <a:lnTo>
                  <a:pt x="43815" y="75438"/>
                </a:lnTo>
                <a:close/>
              </a:path>
              <a:path w="86995" h="114300">
                <a:moveTo>
                  <a:pt x="43586" y="75895"/>
                </a:moveTo>
                <a:lnTo>
                  <a:pt x="43180" y="75692"/>
                </a:lnTo>
                <a:lnTo>
                  <a:pt x="43434" y="75438"/>
                </a:lnTo>
                <a:lnTo>
                  <a:pt x="43688" y="75692"/>
                </a:lnTo>
                <a:lnTo>
                  <a:pt x="43586" y="75895"/>
                </a:lnTo>
                <a:close/>
              </a:path>
              <a:path w="86995" h="114300">
                <a:moveTo>
                  <a:pt x="43961" y="75848"/>
                </a:moveTo>
                <a:lnTo>
                  <a:pt x="43857" y="75692"/>
                </a:lnTo>
                <a:lnTo>
                  <a:pt x="43815" y="75438"/>
                </a:lnTo>
                <a:lnTo>
                  <a:pt x="44196" y="75692"/>
                </a:lnTo>
                <a:lnTo>
                  <a:pt x="43961" y="75848"/>
                </a:lnTo>
                <a:close/>
              </a:path>
              <a:path w="86995" h="114300">
                <a:moveTo>
                  <a:pt x="42976" y="75895"/>
                </a:moveTo>
                <a:lnTo>
                  <a:pt x="42672" y="75692"/>
                </a:lnTo>
                <a:lnTo>
                  <a:pt x="42889" y="75546"/>
                </a:lnTo>
                <a:lnTo>
                  <a:pt x="43180" y="75692"/>
                </a:lnTo>
                <a:lnTo>
                  <a:pt x="42976" y="75895"/>
                </a:lnTo>
                <a:close/>
              </a:path>
              <a:path w="86995" h="114300">
                <a:moveTo>
                  <a:pt x="43891" y="75895"/>
                </a:moveTo>
                <a:lnTo>
                  <a:pt x="43760" y="75546"/>
                </a:lnTo>
                <a:lnTo>
                  <a:pt x="43961" y="75848"/>
                </a:lnTo>
                <a:close/>
              </a:path>
              <a:path w="86995" h="114300">
                <a:moveTo>
                  <a:pt x="42367" y="76504"/>
                </a:moveTo>
                <a:lnTo>
                  <a:pt x="41702" y="76338"/>
                </a:lnTo>
                <a:lnTo>
                  <a:pt x="42672" y="75692"/>
                </a:lnTo>
                <a:lnTo>
                  <a:pt x="42906" y="75848"/>
                </a:lnTo>
                <a:lnTo>
                  <a:pt x="42889" y="75982"/>
                </a:lnTo>
                <a:lnTo>
                  <a:pt x="42367" y="76504"/>
                </a:lnTo>
                <a:close/>
              </a:path>
              <a:path w="86995" h="114300">
                <a:moveTo>
                  <a:pt x="43760" y="75982"/>
                </a:moveTo>
                <a:lnTo>
                  <a:pt x="43586" y="75895"/>
                </a:lnTo>
                <a:lnTo>
                  <a:pt x="43688" y="75692"/>
                </a:lnTo>
                <a:lnTo>
                  <a:pt x="43891" y="75895"/>
                </a:lnTo>
                <a:lnTo>
                  <a:pt x="43760" y="75982"/>
                </a:lnTo>
                <a:close/>
              </a:path>
              <a:path w="86995" h="114300">
                <a:moveTo>
                  <a:pt x="44195" y="76200"/>
                </a:moveTo>
                <a:lnTo>
                  <a:pt x="43961" y="75848"/>
                </a:lnTo>
                <a:lnTo>
                  <a:pt x="44196" y="75692"/>
                </a:lnTo>
                <a:lnTo>
                  <a:pt x="44430" y="75848"/>
                </a:lnTo>
                <a:lnTo>
                  <a:pt x="44413" y="75982"/>
                </a:lnTo>
                <a:lnTo>
                  <a:pt x="44195" y="76200"/>
                </a:lnTo>
                <a:close/>
              </a:path>
              <a:path w="86995" h="114300">
                <a:moveTo>
                  <a:pt x="44195" y="76200"/>
                </a:moveTo>
                <a:lnTo>
                  <a:pt x="43978" y="75982"/>
                </a:lnTo>
                <a:lnTo>
                  <a:pt x="43961" y="75848"/>
                </a:lnTo>
                <a:lnTo>
                  <a:pt x="44195" y="76200"/>
                </a:lnTo>
                <a:close/>
              </a:path>
              <a:path w="86995" h="114300">
                <a:moveTo>
                  <a:pt x="42810" y="76615"/>
                </a:moveTo>
                <a:lnTo>
                  <a:pt x="42367" y="76504"/>
                </a:lnTo>
                <a:lnTo>
                  <a:pt x="42976" y="75895"/>
                </a:lnTo>
                <a:lnTo>
                  <a:pt x="43434" y="76200"/>
                </a:lnTo>
                <a:lnTo>
                  <a:pt x="42810" y="76615"/>
                </a:lnTo>
                <a:close/>
              </a:path>
              <a:path w="86995" h="114300">
                <a:moveTo>
                  <a:pt x="43434" y="76200"/>
                </a:moveTo>
                <a:lnTo>
                  <a:pt x="43586" y="75895"/>
                </a:lnTo>
                <a:lnTo>
                  <a:pt x="43760" y="75982"/>
                </a:lnTo>
                <a:lnTo>
                  <a:pt x="43434" y="76200"/>
                </a:lnTo>
                <a:close/>
              </a:path>
              <a:path w="86995" h="114300">
                <a:moveTo>
                  <a:pt x="44195" y="76200"/>
                </a:moveTo>
                <a:lnTo>
                  <a:pt x="43760" y="75982"/>
                </a:lnTo>
                <a:lnTo>
                  <a:pt x="43891" y="75895"/>
                </a:lnTo>
                <a:lnTo>
                  <a:pt x="44195" y="76200"/>
                </a:lnTo>
                <a:close/>
              </a:path>
              <a:path w="86995" h="114300">
                <a:moveTo>
                  <a:pt x="44500" y="76504"/>
                </a:moveTo>
                <a:lnTo>
                  <a:pt x="44195" y="76200"/>
                </a:lnTo>
                <a:lnTo>
                  <a:pt x="44500" y="75895"/>
                </a:lnTo>
                <a:lnTo>
                  <a:pt x="45165" y="76338"/>
                </a:lnTo>
                <a:lnTo>
                  <a:pt x="44500" y="76504"/>
                </a:lnTo>
                <a:close/>
              </a:path>
              <a:path w="86995" h="114300">
                <a:moveTo>
                  <a:pt x="43891" y="76504"/>
                </a:moveTo>
                <a:lnTo>
                  <a:pt x="43434" y="76200"/>
                </a:lnTo>
                <a:lnTo>
                  <a:pt x="43760" y="75982"/>
                </a:lnTo>
                <a:lnTo>
                  <a:pt x="44195" y="76200"/>
                </a:lnTo>
                <a:lnTo>
                  <a:pt x="43891" y="76504"/>
                </a:lnTo>
                <a:close/>
              </a:path>
              <a:path w="86995" h="114300">
                <a:moveTo>
                  <a:pt x="41702" y="76338"/>
                </a:moveTo>
                <a:lnTo>
                  <a:pt x="41148" y="76200"/>
                </a:lnTo>
                <a:lnTo>
                  <a:pt x="41910" y="76200"/>
                </a:lnTo>
                <a:lnTo>
                  <a:pt x="41702" y="76338"/>
                </a:lnTo>
                <a:close/>
              </a:path>
              <a:path w="86995" h="114300">
                <a:moveTo>
                  <a:pt x="43180" y="76708"/>
                </a:moveTo>
                <a:lnTo>
                  <a:pt x="42810" y="76615"/>
                </a:lnTo>
                <a:lnTo>
                  <a:pt x="43434" y="76200"/>
                </a:lnTo>
                <a:lnTo>
                  <a:pt x="43180" y="76708"/>
                </a:lnTo>
                <a:close/>
              </a:path>
              <a:path w="86995" h="114300">
                <a:moveTo>
                  <a:pt x="43434" y="76771"/>
                </a:moveTo>
                <a:lnTo>
                  <a:pt x="43180" y="76708"/>
                </a:lnTo>
                <a:lnTo>
                  <a:pt x="43434" y="76200"/>
                </a:lnTo>
                <a:lnTo>
                  <a:pt x="43891" y="76504"/>
                </a:lnTo>
                <a:lnTo>
                  <a:pt x="43688" y="76708"/>
                </a:lnTo>
                <a:lnTo>
                  <a:pt x="43434" y="76771"/>
                </a:lnTo>
                <a:close/>
              </a:path>
              <a:path w="86995" h="114300">
                <a:moveTo>
                  <a:pt x="44057" y="76615"/>
                </a:moveTo>
                <a:lnTo>
                  <a:pt x="43891" y="76504"/>
                </a:lnTo>
                <a:lnTo>
                  <a:pt x="44195" y="76200"/>
                </a:lnTo>
                <a:lnTo>
                  <a:pt x="44500" y="76504"/>
                </a:lnTo>
                <a:lnTo>
                  <a:pt x="44057" y="76615"/>
                </a:lnTo>
                <a:close/>
              </a:path>
              <a:path w="86995" h="114300">
                <a:moveTo>
                  <a:pt x="84836" y="77724"/>
                </a:moveTo>
                <a:lnTo>
                  <a:pt x="47244" y="77724"/>
                </a:lnTo>
                <a:lnTo>
                  <a:pt x="45165" y="76338"/>
                </a:lnTo>
                <a:lnTo>
                  <a:pt x="45719" y="76200"/>
                </a:lnTo>
                <a:lnTo>
                  <a:pt x="85344" y="76200"/>
                </a:lnTo>
                <a:lnTo>
                  <a:pt x="84836" y="77724"/>
                </a:lnTo>
                <a:close/>
              </a:path>
              <a:path w="86995" h="114300">
                <a:moveTo>
                  <a:pt x="39624" y="77724"/>
                </a:moveTo>
                <a:lnTo>
                  <a:pt x="41702" y="76338"/>
                </a:lnTo>
                <a:lnTo>
                  <a:pt x="42367" y="76504"/>
                </a:lnTo>
                <a:lnTo>
                  <a:pt x="41656" y="77216"/>
                </a:lnTo>
                <a:lnTo>
                  <a:pt x="39624" y="77724"/>
                </a:lnTo>
                <a:close/>
              </a:path>
              <a:path w="86995" h="114300">
                <a:moveTo>
                  <a:pt x="47244" y="77724"/>
                </a:moveTo>
                <a:lnTo>
                  <a:pt x="45211" y="77216"/>
                </a:lnTo>
                <a:lnTo>
                  <a:pt x="44500" y="76504"/>
                </a:lnTo>
                <a:lnTo>
                  <a:pt x="45165" y="76338"/>
                </a:lnTo>
                <a:lnTo>
                  <a:pt x="47244" y="77724"/>
                </a:lnTo>
                <a:close/>
              </a:path>
              <a:path w="86995" h="114300">
                <a:moveTo>
                  <a:pt x="41656" y="77216"/>
                </a:moveTo>
                <a:lnTo>
                  <a:pt x="42367" y="76504"/>
                </a:lnTo>
                <a:lnTo>
                  <a:pt x="42810" y="76615"/>
                </a:lnTo>
                <a:lnTo>
                  <a:pt x="42062" y="77114"/>
                </a:lnTo>
                <a:lnTo>
                  <a:pt x="41656" y="77216"/>
                </a:lnTo>
                <a:close/>
              </a:path>
              <a:path w="86995" h="114300">
                <a:moveTo>
                  <a:pt x="43688" y="76708"/>
                </a:moveTo>
                <a:lnTo>
                  <a:pt x="43891" y="76504"/>
                </a:lnTo>
                <a:lnTo>
                  <a:pt x="44057" y="76615"/>
                </a:lnTo>
                <a:lnTo>
                  <a:pt x="43688" y="76708"/>
                </a:lnTo>
                <a:close/>
              </a:path>
              <a:path w="86995" h="114300">
                <a:moveTo>
                  <a:pt x="45211" y="77216"/>
                </a:moveTo>
                <a:lnTo>
                  <a:pt x="44805" y="77114"/>
                </a:lnTo>
                <a:lnTo>
                  <a:pt x="44057" y="76615"/>
                </a:lnTo>
                <a:lnTo>
                  <a:pt x="44500" y="76504"/>
                </a:lnTo>
                <a:lnTo>
                  <a:pt x="45211" y="77216"/>
                </a:lnTo>
                <a:close/>
              </a:path>
              <a:path w="86995" h="114300">
                <a:moveTo>
                  <a:pt x="42062" y="77114"/>
                </a:moveTo>
                <a:lnTo>
                  <a:pt x="42810" y="76615"/>
                </a:lnTo>
                <a:lnTo>
                  <a:pt x="43179" y="76708"/>
                </a:lnTo>
                <a:lnTo>
                  <a:pt x="43107" y="76853"/>
                </a:lnTo>
                <a:lnTo>
                  <a:pt x="42062" y="77114"/>
                </a:lnTo>
                <a:close/>
              </a:path>
              <a:path w="86995" h="114300">
                <a:moveTo>
                  <a:pt x="44805" y="77114"/>
                </a:moveTo>
                <a:lnTo>
                  <a:pt x="43586" y="76809"/>
                </a:lnTo>
                <a:lnTo>
                  <a:pt x="44057" y="76615"/>
                </a:lnTo>
                <a:lnTo>
                  <a:pt x="44805" y="77114"/>
                </a:lnTo>
                <a:close/>
              </a:path>
              <a:path w="86995" h="114300">
                <a:moveTo>
                  <a:pt x="43107" y="76853"/>
                </a:moveTo>
                <a:lnTo>
                  <a:pt x="43180" y="76708"/>
                </a:lnTo>
                <a:lnTo>
                  <a:pt x="43434" y="76771"/>
                </a:lnTo>
                <a:lnTo>
                  <a:pt x="43107" y="76853"/>
                </a:lnTo>
                <a:close/>
              </a:path>
              <a:path w="86995" h="114300">
                <a:moveTo>
                  <a:pt x="43586" y="76809"/>
                </a:moveTo>
                <a:lnTo>
                  <a:pt x="43434" y="76771"/>
                </a:lnTo>
                <a:lnTo>
                  <a:pt x="43688" y="76708"/>
                </a:lnTo>
                <a:close/>
              </a:path>
              <a:path w="86995" h="114300">
                <a:moveTo>
                  <a:pt x="42672" y="77724"/>
                </a:moveTo>
                <a:lnTo>
                  <a:pt x="43107" y="76853"/>
                </a:lnTo>
                <a:lnTo>
                  <a:pt x="43434" y="76771"/>
                </a:lnTo>
                <a:lnTo>
                  <a:pt x="43586" y="76809"/>
                </a:lnTo>
                <a:lnTo>
                  <a:pt x="42672" y="77724"/>
                </a:lnTo>
                <a:close/>
              </a:path>
              <a:path w="86995" h="114300">
                <a:moveTo>
                  <a:pt x="45719" y="77724"/>
                </a:moveTo>
                <a:lnTo>
                  <a:pt x="42672" y="77724"/>
                </a:lnTo>
                <a:lnTo>
                  <a:pt x="43586" y="76809"/>
                </a:lnTo>
                <a:lnTo>
                  <a:pt x="44805" y="77114"/>
                </a:lnTo>
                <a:lnTo>
                  <a:pt x="45719" y="77724"/>
                </a:lnTo>
                <a:close/>
              </a:path>
              <a:path w="86995" h="114300">
                <a:moveTo>
                  <a:pt x="42672" y="77724"/>
                </a:moveTo>
                <a:lnTo>
                  <a:pt x="41148" y="77724"/>
                </a:lnTo>
                <a:lnTo>
                  <a:pt x="42062" y="77114"/>
                </a:lnTo>
                <a:lnTo>
                  <a:pt x="43107" y="76853"/>
                </a:lnTo>
                <a:lnTo>
                  <a:pt x="42672" y="77724"/>
                </a:lnTo>
                <a:close/>
              </a:path>
              <a:path w="86995" h="114300">
                <a:moveTo>
                  <a:pt x="41148" y="77724"/>
                </a:moveTo>
                <a:lnTo>
                  <a:pt x="39624" y="77724"/>
                </a:lnTo>
                <a:lnTo>
                  <a:pt x="41656" y="77216"/>
                </a:lnTo>
                <a:lnTo>
                  <a:pt x="41148" y="77724"/>
                </a:lnTo>
                <a:close/>
              </a:path>
              <a:path w="86995" h="114300">
                <a:moveTo>
                  <a:pt x="47244" y="77724"/>
                </a:moveTo>
                <a:lnTo>
                  <a:pt x="45719" y="77724"/>
                </a:lnTo>
                <a:lnTo>
                  <a:pt x="45211" y="77216"/>
                </a:lnTo>
                <a:lnTo>
                  <a:pt x="47244" y="77724"/>
                </a:lnTo>
                <a:close/>
              </a:path>
              <a:path w="86995" h="114300">
                <a:moveTo>
                  <a:pt x="71628" y="102108"/>
                </a:moveTo>
                <a:lnTo>
                  <a:pt x="15240" y="102108"/>
                </a:lnTo>
                <a:lnTo>
                  <a:pt x="15240" y="100584"/>
                </a:lnTo>
                <a:lnTo>
                  <a:pt x="10668" y="96012"/>
                </a:lnTo>
                <a:lnTo>
                  <a:pt x="10668" y="94488"/>
                </a:lnTo>
                <a:lnTo>
                  <a:pt x="76200" y="94488"/>
                </a:lnTo>
                <a:lnTo>
                  <a:pt x="76200" y="96012"/>
                </a:lnTo>
                <a:lnTo>
                  <a:pt x="73152" y="100584"/>
                </a:lnTo>
                <a:lnTo>
                  <a:pt x="71628" y="102108"/>
                </a:lnTo>
                <a:close/>
              </a:path>
              <a:path w="86995" h="114300">
                <a:moveTo>
                  <a:pt x="64008" y="108204"/>
                </a:moveTo>
                <a:lnTo>
                  <a:pt x="22859" y="108204"/>
                </a:lnTo>
                <a:lnTo>
                  <a:pt x="21336" y="106680"/>
                </a:lnTo>
                <a:lnTo>
                  <a:pt x="16764" y="103632"/>
                </a:lnTo>
                <a:lnTo>
                  <a:pt x="16764" y="102108"/>
                </a:lnTo>
                <a:lnTo>
                  <a:pt x="70104" y="102108"/>
                </a:lnTo>
                <a:lnTo>
                  <a:pt x="70104" y="103632"/>
                </a:lnTo>
                <a:lnTo>
                  <a:pt x="65532" y="106680"/>
                </a:lnTo>
                <a:lnTo>
                  <a:pt x="64008" y="108204"/>
                </a:lnTo>
                <a:close/>
              </a:path>
              <a:path w="86995" h="114300">
                <a:moveTo>
                  <a:pt x="54864" y="112776"/>
                </a:moveTo>
                <a:lnTo>
                  <a:pt x="32004" y="112776"/>
                </a:lnTo>
                <a:lnTo>
                  <a:pt x="30480" y="111252"/>
                </a:lnTo>
                <a:lnTo>
                  <a:pt x="25908" y="109728"/>
                </a:lnTo>
                <a:lnTo>
                  <a:pt x="24384" y="108204"/>
                </a:lnTo>
                <a:lnTo>
                  <a:pt x="62484" y="108204"/>
                </a:lnTo>
                <a:lnTo>
                  <a:pt x="60960" y="109728"/>
                </a:lnTo>
                <a:lnTo>
                  <a:pt x="56387" y="111252"/>
                </a:lnTo>
                <a:lnTo>
                  <a:pt x="54864" y="112776"/>
                </a:lnTo>
                <a:close/>
              </a:path>
              <a:path w="86995" h="114300">
                <a:moveTo>
                  <a:pt x="45719" y="114300"/>
                </a:moveTo>
                <a:lnTo>
                  <a:pt x="41148" y="114300"/>
                </a:lnTo>
                <a:lnTo>
                  <a:pt x="35052" y="112776"/>
                </a:lnTo>
                <a:lnTo>
                  <a:pt x="51816" y="112776"/>
                </a:lnTo>
                <a:lnTo>
                  <a:pt x="45719" y="1143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8688323" y="3101340"/>
            <a:ext cx="50800" cy="76200"/>
          </a:xfrm>
          <a:custGeom>
            <a:avLst/>
            <a:gdLst/>
            <a:ahLst/>
            <a:cxnLst/>
            <a:rect l="l" t="t" r="r" b="b"/>
            <a:pathLst>
              <a:path w="50800" h="76200">
                <a:moveTo>
                  <a:pt x="25908" y="76200"/>
                </a:moveTo>
                <a:lnTo>
                  <a:pt x="15430" y="73247"/>
                </a:lnTo>
                <a:lnTo>
                  <a:pt x="7238" y="65151"/>
                </a:lnTo>
                <a:lnTo>
                  <a:pt x="1904" y="53054"/>
                </a:lnTo>
                <a:lnTo>
                  <a:pt x="0" y="38100"/>
                </a:lnTo>
                <a:lnTo>
                  <a:pt x="1905" y="23788"/>
                </a:lnTo>
                <a:lnTo>
                  <a:pt x="7239" y="11620"/>
                </a:lnTo>
                <a:lnTo>
                  <a:pt x="15430" y="3167"/>
                </a:lnTo>
                <a:lnTo>
                  <a:pt x="25908" y="0"/>
                </a:lnTo>
                <a:lnTo>
                  <a:pt x="35504" y="3167"/>
                </a:lnTo>
                <a:lnTo>
                  <a:pt x="43243" y="11620"/>
                </a:lnTo>
                <a:lnTo>
                  <a:pt x="48410" y="23788"/>
                </a:lnTo>
                <a:lnTo>
                  <a:pt x="50292" y="38100"/>
                </a:lnTo>
                <a:lnTo>
                  <a:pt x="48410" y="53054"/>
                </a:lnTo>
                <a:lnTo>
                  <a:pt x="43243" y="65151"/>
                </a:lnTo>
                <a:lnTo>
                  <a:pt x="35504" y="73247"/>
                </a:lnTo>
                <a:lnTo>
                  <a:pt x="25908" y="762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8670035" y="3083052"/>
            <a:ext cx="86995" cy="114300"/>
          </a:xfrm>
          <a:custGeom>
            <a:avLst/>
            <a:gdLst/>
            <a:ahLst/>
            <a:cxnLst/>
            <a:rect l="l" t="t" r="r" b="b"/>
            <a:pathLst>
              <a:path w="86995" h="114300">
                <a:moveTo>
                  <a:pt x="53339" y="1524"/>
                </a:moveTo>
                <a:lnTo>
                  <a:pt x="33528" y="1524"/>
                </a:lnTo>
                <a:lnTo>
                  <a:pt x="35052" y="0"/>
                </a:lnTo>
                <a:lnTo>
                  <a:pt x="51816" y="0"/>
                </a:lnTo>
                <a:lnTo>
                  <a:pt x="53339" y="1524"/>
                </a:lnTo>
                <a:close/>
              </a:path>
              <a:path w="86995" h="114300">
                <a:moveTo>
                  <a:pt x="70104" y="12192"/>
                </a:moveTo>
                <a:lnTo>
                  <a:pt x="16764" y="12192"/>
                </a:lnTo>
                <a:lnTo>
                  <a:pt x="16764" y="10668"/>
                </a:lnTo>
                <a:lnTo>
                  <a:pt x="21336" y="7620"/>
                </a:lnTo>
                <a:lnTo>
                  <a:pt x="22859" y="6096"/>
                </a:lnTo>
                <a:lnTo>
                  <a:pt x="24384" y="6096"/>
                </a:lnTo>
                <a:lnTo>
                  <a:pt x="25908" y="4572"/>
                </a:lnTo>
                <a:lnTo>
                  <a:pt x="30480" y="3048"/>
                </a:lnTo>
                <a:lnTo>
                  <a:pt x="32004" y="1524"/>
                </a:lnTo>
                <a:lnTo>
                  <a:pt x="54864" y="1524"/>
                </a:lnTo>
                <a:lnTo>
                  <a:pt x="56387" y="3048"/>
                </a:lnTo>
                <a:lnTo>
                  <a:pt x="60960" y="4572"/>
                </a:lnTo>
                <a:lnTo>
                  <a:pt x="62484" y="4572"/>
                </a:lnTo>
                <a:lnTo>
                  <a:pt x="65532" y="7620"/>
                </a:lnTo>
                <a:lnTo>
                  <a:pt x="70104" y="10668"/>
                </a:lnTo>
                <a:lnTo>
                  <a:pt x="70104" y="12192"/>
                </a:lnTo>
                <a:close/>
              </a:path>
              <a:path w="86995" h="114300">
                <a:moveTo>
                  <a:pt x="77724" y="94488"/>
                </a:moveTo>
                <a:lnTo>
                  <a:pt x="9144" y="94488"/>
                </a:lnTo>
                <a:lnTo>
                  <a:pt x="9144" y="92964"/>
                </a:lnTo>
                <a:lnTo>
                  <a:pt x="6096" y="86868"/>
                </a:lnTo>
                <a:lnTo>
                  <a:pt x="4572" y="85344"/>
                </a:lnTo>
                <a:lnTo>
                  <a:pt x="3048" y="77724"/>
                </a:lnTo>
                <a:lnTo>
                  <a:pt x="0" y="68580"/>
                </a:lnTo>
                <a:lnTo>
                  <a:pt x="0" y="45720"/>
                </a:lnTo>
                <a:lnTo>
                  <a:pt x="1524" y="38100"/>
                </a:lnTo>
                <a:lnTo>
                  <a:pt x="4572" y="28956"/>
                </a:lnTo>
                <a:lnTo>
                  <a:pt x="6096" y="27432"/>
                </a:lnTo>
                <a:lnTo>
                  <a:pt x="6096" y="25908"/>
                </a:lnTo>
                <a:lnTo>
                  <a:pt x="9144" y="21336"/>
                </a:lnTo>
                <a:lnTo>
                  <a:pt x="9144" y="19812"/>
                </a:lnTo>
                <a:lnTo>
                  <a:pt x="15240" y="13716"/>
                </a:lnTo>
                <a:lnTo>
                  <a:pt x="15240" y="12192"/>
                </a:lnTo>
                <a:lnTo>
                  <a:pt x="71628" y="12192"/>
                </a:lnTo>
                <a:lnTo>
                  <a:pt x="73152" y="13716"/>
                </a:lnTo>
                <a:lnTo>
                  <a:pt x="76200" y="18288"/>
                </a:lnTo>
                <a:lnTo>
                  <a:pt x="76200" y="19812"/>
                </a:lnTo>
                <a:lnTo>
                  <a:pt x="77724" y="19812"/>
                </a:lnTo>
                <a:lnTo>
                  <a:pt x="77724" y="21336"/>
                </a:lnTo>
                <a:lnTo>
                  <a:pt x="80772" y="25908"/>
                </a:lnTo>
                <a:lnTo>
                  <a:pt x="80772" y="27432"/>
                </a:lnTo>
                <a:lnTo>
                  <a:pt x="82296" y="28956"/>
                </a:lnTo>
                <a:lnTo>
                  <a:pt x="83820" y="35052"/>
                </a:lnTo>
                <a:lnTo>
                  <a:pt x="84255" y="36576"/>
                </a:lnTo>
                <a:lnTo>
                  <a:pt x="39624" y="36576"/>
                </a:lnTo>
                <a:lnTo>
                  <a:pt x="41702" y="37961"/>
                </a:lnTo>
                <a:lnTo>
                  <a:pt x="41148" y="38100"/>
                </a:lnTo>
                <a:lnTo>
                  <a:pt x="41910" y="38100"/>
                </a:lnTo>
                <a:lnTo>
                  <a:pt x="42367" y="38404"/>
                </a:lnTo>
                <a:lnTo>
                  <a:pt x="41148" y="39624"/>
                </a:lnTo>
                <a:lnTo>
                  <a:pt x="42164" y="39624"/>
                </a:lnTo>
                <a:lnTo>
                  <a:pt x="41148" y="41148"/>
                </a:lnTo>
                <a:lnTo>
                  <a:pt x="41656" y="41148"/>
                </a:lnTo>
                <a:lnTo>
                  <a:pt x="39624" y="44196"/>
                </a:lnTo>
                <a:lnTo>
                  <a:pt x="40386" y="44196"/>
                </a:lnTo>
                <a:lnTo>
                  <a:pt x="39624" y="45720"/>
                </a:lnTo>
                <a:lnTo>
                  <a:pt x="38709" y="50292"/>
                </a:lnTo>
                <a:lnTo>
                  <a:pt x="38100" y="50292"/>
                </a:lnTo>
                <a:lnTo>
                  <a:pt x="38100" y="65532"/>
                </a:lnTo>
                <a:lnTo>
                  <a:pt x="42672" y="74676"/>
                </a:lnTo>
                <a:lnTo>
                  <a:pt x="41148" y="74676"/>
                </a:lnTo>
                <a:lnTo>
                  <a:pt x="42672" y="75692"/>
                </a:lnTo>
                <a:lnTo>
                  <a:pt x="41910" y="76200"/>
                </a:lnTo>
                <a:lnTo>
                  <a:pt x="41148" y="76200"/>
                </a:lnTo>
                <a:lnTo>
                  <a:pt x="41702" y="76338"/>
                </a:lnTo>
                <a:lnTo>
                  <a:pt x="39624" y="77724"/>
                </a:lnTo>
                <a:lnTo>
                  <a:pt x="84836" y="77724"/>
                </a:lnTo>
                <a:lnTo>
                  <a:pt x="82296" y="85344"/>
                </a:lnTo>
                <a:lnTo>
                  <a:pt x="80772" y="86868"/>
                </a:lnTo>
                <a:lnTo>
                  <a:pt x="77724" y="92964"/>
                </a:lnTo>
                <a:lnTo>
                  <a:pt x="77724" y="94488"/>
                </a:lnTo>
                <a:close/>
              </a:path>
              <a:path w="86995" h="114300">
                <a:moveTo>
                  <a:pt x="41702" y="37961"/>
                </a:moveTo>
                <a:lnTo>
                  <a:pt x="39624" y="36576"/>
                </a:lnTo>
                <a:lnTo>
                  <a:pt x="41656" y="37084"/>
                </a:lnTo>
                <a:lnTo>
                  <a:pt x="42367" y="37795"/>
                </a:lnTo>
                <a:lnTo>
                  <a:pt x="41702" y="37961"/>
                </a:lnTo>
                <a:close/>
              </a:path>
              <a:path w="86995" h="114300">
                <a:moveTo>
                  <a:pt x="41656" y="37084"/>
                </a:moveTo>
                <a:lnTo>
                  <a:pt x="39624" y="36576"/>
                </a:lnTo>
                <a:lnTo>
                  <a:pt x="41148" y="36576"/>
                </a:lnTo>
                <a:lnTo>
                  <a:pt x="41656" y="37084"/>
                </a:lnTo>
                <a:close/>
              </a:path>
              <a:path w="86995" h="114300">
                <a:moveTo>
                  <a:pt x="43281" y="37490"/>
                </a:moveTo>
                <a:lnTo>
                  <a:pt x="42062" y="37185"/>
                </a:lnTo>
                <a:lnTo>
                  <a:pt x="41148" y="36576"/>
                </a:lnTo>
                <a:lnTo>
                  <a:pt x="42672" y="36576"/>
                </a:lnTo>
                <a:lnTo>
                  <a:pt x="43281" y="37490"/>
                </a:lnTo>
                <a:close/>
              </a:path>
              <a:path w="86995" h="114300">
                <a:moveTo>
                  <a:pt x="43281" y="37490"/>
                </a:moveTo>
                <a:lnTo>
                  <a:pt x="42672" y="36576"/>
                </a:lnTo>
                <a:lnTo>
                  <a:pt x="43434" y="37338"/>
                </a:lnTo>
                <a:lnTo>
                  <a:pt x="43281" y="37490"/>
                </a:lnTo>
                <a:close/>
              </a:path>
              <a:path w="86995" h="114300">
                <a:moveTo>
                  <a:pt x="43434" y="37338"/>
                </a:moveTo>
                <a:lnTo>
                  <a:pt x="42672" y="36576"/>
                </a:lnTo>
                <a:lnTo>
                  <a:pt x="44195" y="36576"/>
                </a:lnTo>
                <a:lnTo>
                  <a:pt x="43434" y="37338"/>
                </a:lnTo>
                <a:close/>
              </a:path>
              <a:path w="86995" h="114300">
                <a:moveTo>
                  <a:pt x="43586" y="37490"/>
                </a:moveTo>
                <a:lnTo>
                  <a:pt x="43434" y="37338"/>
                </a:lnTo>
                <a:lnTo>
                  <a:pt x="44195" y="36576"/>
                </a:lnTo>
                <a:lnTo>
                  <a:pt x="43586" y="37490"/>
                </a:lnTo>
                <a:close/>
              </a:path>
              <a:path w="86995" h="114300">
                <a:moveTo>
                  <a:pt x="43586" y="37490"/>
                </a:moveTo>
                <a:lnTo>
                  <a:pt x="44195" y="36576"/>
                </a:lnTo>
                <a:lnTo>
                  <a:pt x="45719" y="36576"/>
                </a:lnTo>
                <a:lnTo>
                  <a:pt x="44805" y="37185"/>
                </a:lnTo>
                <a:lnTo>
                  <a:pt x="43586" y="37490"/>
                </a:lnTo>
                <a:close/>
              </a:path>
              <a:path w="86995" h="114300">
                <a:moveTo>
                  <a:pt x="45211" y="37084"/>
                </a:moveTo>
                <a:lnTo>
                  <a:pt x="45719" y="36576"/>
                </a:lnTo>
                <a:lnTo>
                  <a:pt x="47244" y="36576"/>
                </a:lnTo>
                <a:lnTo>
                  <a:pt x="45211" y="37084"/>
                </a:lnTo>
                <a:close/>
              </a:path>
              <a:path w="86995" h="114300">
                <a:moveTo>
                  <a:pt x="45165" y="37961"/>
                </a:moveTo>
                <a:lnTo>
                  <a:pt x="44500" y="37795"/>
                </a:lnTo>
                <a:lnTo>
                  <a:pt x="45211" y="37084"/>
                </a:lnTo>
                <a:lnTo>
                  <a:pt x="47244" y="36576"/>
                </a:lnTo>
                <a:lnTo>
                  <a:pt x="45165" y="37961"/>
                </a:lnTo>
                <a:close/>
              </a:path>
              <a:path w="86995" h="114300">
                <a:moveTo>
                  <a:pt x="84690" y="38100"/>
                </a:moveTo>
                <a:lnTo>
                  <a:pt x="45719" y="38100"/>
                </a:lnTo>
                <a:lnTo>
                  <a:pt x="45165" y="37961"/>
                </a:lnTo>
                <a:lnTo>
                  <a:pt x="47244" y="36576"/>
                </a:lnTo>
                <a:lnTo>
                  <a:pt x="84255" y="36576"/>
                </a:lnTo>
                <a:lnTo>
                  <a:pt x="84690" y="38100"/>
                </a:lnTo>
                <a:close/>
              </a:path>
              <a:path w="86995" h="114300">
                <a:moveTo>
                  <a:pt x="42367" y="37795"/>
                </a:moveTo>
                <a:lnTo>
                  <a:pt x="41656" y="37084"/>
                </a:lnTo>
                <a:lnTo>
                  <a:pt x="42062" y="37185"/>
                </a:lnTo>
                <a:lnTo>
                  <a:pt x="42810" y="37684"/>
                </a:lnTo>
                <a:lnTo>
                  <a:pt x="42367" y="37795"/>
                </a:lnTo>
                <a:close/>
              </a:path>
              <a:path w="86995" h="114300">
                <a:moveTo>
                  <a:pt x="44500" y="37795"/>
                </a:moveTo>
                <a:lnTo>
                  <a:pt x="44057" y="37684"/>
                </a:lnTo>
                <a:lnTo>
                  <a:pt x="44805" y="37185"/>
                </a:lnTo>
                <a:lnTo>
                  <a:pt x="45211" y="37084"/>
                </a:lnTo>
                <a:lnTo>
                  <a:pt x="44500" y="37795"/>
                </a:lnTo>
                <a:close/>
              </a:path>
              <a:path w="86995" h="114300">
                <a:moveTo>
                  <a:pt x="42810" y="37684"/>
                </a:moveTo>
                <a:lnTo>
                  <a:pt x="42062" y="37185"/>
                </a:lnTo>
                <a:lnTo>
                  <a:pt x="43281" y="37490"/>
                </a:lnTo>
                <a:lnTo>
                  <a:pt x="42810" y="37684"/>
                </a:lnTo>
                <a:close/>
              </a:path>
              <a:path w="86995" h="114300">
                <a:moveTo>
                  <a:pt x="44057" y="37684"/>
                </a:moveTo>
                <a:lnTo>
                  <a:pt x="43688" y="37592"/>
                </a:lnTo>
                <a:lnTo>
                  <a:pt x="44805" y="37185"/>
                </a:lnTo>
                <a:lnTo>
                  <a:pt x="44057" y="37684"/>
                </a:lnTo>
                <a:close/>
              </a:path>
              <a:path w="86995" h="114300">
                <a:moveTo>
                  <a:pt x="43434" y="37528"/>
                </a:moveTo>
                <a:lnTo>
                  <a:pt x="43281" y="37490"/>
                </a:lnTo>
                <a:lnTo>
                  <a:pt x="43434" y="37338"/>
                </a:lnTo>
                <a:lnTo>
                  <a:pt x="43586" y="37490"/>
                </a:lnTo>
                <a:lnTo>
                  <a:pt x="43434" y="37528"/>
                </a:lnTo>
                <a:close/>
              </a:path>
              <a:path w="86995" h="114300">
                <a:moveTo>
                  <a:pt x="43180" y="37592"/>
                </a:moveTo>
                <a:lnTo>
                  <a:pt x="43325" y="37555"/>
                </a:lnTo>
                <a:lnTo>
                  <a:pt x="43180" y="37592"/>
                </a:lnTo>
                <a:close/>
              </a:path>
              <a:path w="86995" h="114300">
                <a:moveTo>
                  <a:pt x="43325" y="37555"/>
                </a:moveTo>
                <a:close/>
              </a:path>
              <a:path w="86995" h="114300">
                <a:moveTo>
                  <a:pt x="43542" y="37555"/>
                </a:moveTo>
                <a:close/>
              </a:path>
              <a:path w="86995" h="114300">
                <a:moveTo>
                  <a:pt x="43688" y="37592"/>
                </a:moveTo>
                <a:lnTo>
                  <a:pt x="43542" y="37555"/>
                </a:lnTo>
                <a:lnTo>
                  <a:pt x="43688" y="37592"/>
                </a:lnTo>
                <a:close/>
              </a:path>
              <a:path w="86995" h="114300">
                <a:moveTo>
                  <a:pt x="43434" y="37719"/>
                </a:moveTo>
                <a:lnTo>
                  <a:pt x="43325" y="37555"/>
                </a:lnTo>
                <a:lnTo>
                  <a:pt x="43434" y="37719"/>
                </a:lnTo>
                <a:close/>
              </a:path>
              <a:path w="86995" h="114300">
                <a:moveTo>
                  <a:pt x="43258" y="37982"/>
                </a:moveTo>
                <a:lnTo>
                  <a:pt x="42976" y="37795"/>
                </a:lnTo>
                <a:lnTo>
                  <a:pt x="43180" y="37592"/>
                </a:lnTo>
                <a:lnTo>
                  <a:pt x="43325" y="37555"/>
                </a:lnTo>
                <a:lnTo>
                  <a:pt x="43410" y="37684"/>
                </a:lnTo>
                <a:lnTo>
                  <a:pt x="43258" y="37982"/>
                </a:lnTo>
                <a:close/>
              </a:path>
              <a:path w="86995" h="114300">
                <a:moveTo>
                  <a:pt x="43609" y="37982"/>
                </a:moveTo>
                <a:lnTo>
                  <a:pt x="43484" y="37795"/>
                </a:lnTo>
                <a:lnTo>
                  <a:pt x="43542" y="37555"/>
                </a:lnTo>
                <a:lnTo>
                  <a:pt x="43688" y="37592"/>
                </a:lnTo>
                <a:lnTo>
                  <a:pt x="43891" y="37795"/>
                </a:lnTo>
                <a:lnTo>
                  <a:pt x="43609" y="37982"/>
                </a:lnTo>
                <a:close/>
              </a:path>
              <a:path w="86995" h="114300">
                <a:moveTo>
                  <a:pt x="42976" y="37795"/>
                </a:moveTo>
                <a:lnTo>
                  <a:pt x="42810" y="37684"/>
                </a:lnTo>
                <a:lnTo>
                  <a:pt x="43180" y="37592"/>
                </a:lnTo>
                <a:lnTo>
                  <a:pt x="42976" y="37795"/>
                </a:lnTo>
                <a:close/>
              </a:path>
              <a:path w="86995" h="114300">
                <a:moveTo>
                  <a:pt x="43891" y="37795"/>
                </a:moveTo>
                <a:lnTo>
                  <a:pt x="43688" y="37592"/>
                </a:lnTo>
                <a:lnTo>
                  <a:pt x="44057" y="37684"/>
                </a:lnTo>
                <a:lnTo>
                  <a:pt x="43891" y="37795"/>
                </a:lnTo>
                <a:close/>
              </a:path>
              <a:path w="86995" h="114300">
                <a:moveTo>
                  <a:pt x="42672" y="38100"/>
                </a:moveTo>
                <a:lnTo>
                  <a:pt x="42367" y="37795"/>
                </a:lnTo>
                <a:lnTo>
                  <a:pt x="42810" y="37684"/>
                </a:lnTo>
                <a:lnTo>
                  <a:pt x="42976" y="37795"/>
                </a:lnTo>
                <a:lnTo>
                  <a:pt x="42672" y="38100"/>
                </a:lnTo>
                <a:close/>
              </a:path>
              <a:path w="86995" h="114300">
                <a:moveTo>
                  <a:pt x="44196" y="38100"/>
                </a:moveTo>
                <a:lnTo>
                  <a:pt x="43891" y="37795"/>
                </a:lnTo>
                <a:lnTo>
                  <a:pt x="44057" y="37684"/>
                </a:lnTo>
                <a:lnTo>
                  <a:pt x="44500" y="37795"/>
                </a:lnTo>
                <a:lnTo>
                  <a:pt x="44196" y="38100"/>
                </a:lnTo>
                <a:close/>
              </a:path>
              <a:path w="86995" h="114300">
                <a:moveTo>
                  <a:pt x="43434" y="38100"/>
                </a:moveTo>
                <a:lnTo>
                  <a:pt x="43258" y="37982"/>
                </a:lnTo>
                <a:lnTo>
                  <a:pt x="43434" y="37719"/>
                </a:lnTo>
                <a:lnTo>
                  <a:pt x="43609" y="37982"/>
                </a:lnTo>
                <a:lnTo>
                  <a:pt x="43434" y="38100"/>
                </a:lnTo>
                <a:close/>
              </a:path>
              <a:path w="86995" h="114300">
                <a:moveTo>
                  <a:pt x="42367" y="38404"/>
                </a:moveTo>
                <a:lnTo>
                  <a:pt x="41702" y="37961"/>
                </a:lnTo>
                <a:lnTo>
                  <a:pt x="42367" y="37795"/>
                </a:lnTo>
                <a:lnTo>
                  <a:pt x="42672" y="38100"/>
                </a:lnTo>
                <a:lnTo>
                  <a:pt x="42367" y="38404"/>
                </a:lnTo>
                <a:close/>
              </a:path>
              <a:path w="86995" h="114300">
                <a:moveTo>
                  <a:pt x="42976" y="38404"/>
                </a:moveTo>
                <a:lnTo>
                  <a:pt x="42672" y="38100"/>
                </a:lnTo>
                <a:lnTo>
                  <a:pt x="42976" y="37795"/>
                </a:lnTo>
                <a:lnTo>
                  <a:pt x="43226" y="37961"/>
                </a:lnTo>
                <a:lnTo>
                  <a:pt x="43180" y="38100"/>
                </a:lnTo>
                <a:lnTo>
                  <a:pt x="42976" y="38404"/>
                </a:lnTo>
                <a:close/>
              </a:path>
              <a:path w="86995" h="114300">
                <a:moveTo>
                  <a:pt x="43891" y="38404"/>
                </a:moveTo>
                <a:lnTo>
                  <a:pt x="43688" y="38100"/>
                </a:lnTo>
                <a:lnTo>
                  <a:pt x="43641" y="37961"/>
                </a:lnTo>
                <a:lnTo>
                  <a:pt x="43891" y="37795"/>
                </a:lnTo>
                <a:lnTo>
                  <a:pt x="44196" y="38100"/>
                </a:lnTo>
                <a:lnTo>
                  <a:pt x="43891" y="38404"/>
                </a:lnTo>
                <a:close/>
              </a:path>
              <a:path w="86995" h="114300">
                <a:moveTo>
                  <a:pt x="44500" y="38404"/>
                </a:moveTo>
                <a:lnTo>
                  <a:pt x="44196" y="38100"/>
                </a:lnTo>
                <a:lnTo>
                  <a:pt x="44500" y="37795"/>
                </a:lnTo>
                <a:lnTo>
                  <a:pt x="45165" y="37961"/>
                </a:lnTo>
                <a:lnTo>
                  <a:pt x="44500" y="38404"/>
                </a:lnTo>
                <a:close/>
              </a:path>
              <a:path w="86995" h="114300">
                <a:moveTo>
                  <a:pt x="41910" y="38100"/>
                </a:moveTo>
                <a:lnTo>
                  <a:pt x="41148" y="38100"/>
                </a:lnTo>
                <a:lnTo>
                  <a:pt x="41702" y="37961"/>
                </a:lnTo>
                <a:lnTo>
                  <a:pt x="41910" y="38100"/>
                </a:lnTo>
                <a:close/>
              </a:path>
              <a:path w="86995" h="114300">
                <a:moveTo>
                  <a:pt x="85126" y="39624"/>
                </a:moveTo>
                <a:lnTo>
                  <a:pt x="45719" y="39624"/>
                </a:lnTo>
                <a:lnTo>
                  <a:pt x="44500" y="38404"/>
                </a:lnTo>
                <a:lnTo>
                  <a:pt x="45165" y="37961"/>
                </a:lnTo>
                <a:lnTo>
                  <a:pt x="45719" y="38100"/>
                </a:lnTo>
                <a:lnTo>
                  <a:pt x="84690" y="38100"/>
                </a:lnTo>
                <a:lnTo>
                  <a:pt x="85126" y="39624"/>
                </a:lnTo>
                <a:close/>
              </a:path>
              <a:path w="86995" h="114300">
                <a:moveTo>
                  <a:pt x="42976" y="38404"/>
                </a:moveTo>
                <a:lnTo>
                  <a:pt x="43258" y="37982"/>
                </a:lnTo>
                <a:lnTo>
                  <a:pt x="43434" y="38100"/>
                </a:lnTo>
                <a:lnTo>
                  <a:pt x="42976" y="38404"/>
                </a:lnTo>
                <a:close/>
              </a:path>
              <a:path w="86995" h="114300">
                <a:moveTo>
                  <a:pt x="43891" y="38404"/>
                </a:moveTo>
                <a:lnTo>
                  <a:pt x="43434" y="38100"/>
                </a:lnTo>
                <a:lnTo>
                  <a:pt x="43609" y="37982"/>
                </a:lnTo>
                <a:lnTo>
                  <a:pt x="43891" y="38404"/>
                </a:lnTo>
                <a:close/>
              </a:path>
              <a:path w="86995" h="114300">
                <a:moveTo>
                  <a:pt x="42671" y="38608"/>
                </a:moveTo>
                <a:lnTo>
                  <a:pt x="42367" y="38404"/>
                </a:lnTo>
                <a:lnTo>
                  <a:pt x="42672" y="38100"/>
                </a:lnTo>
                <a:lnTo>
                  <a:pt x="42976" y="38404"/>
                </a:lnTo>
                <a:lnTo>
                  <a:pt x="42671" y="38608"/>
                </a:lnTo>
                <a:close/>
              </a:path>
              <a:path w="86995" h="114300">
                <a:moveTo>
                  <a:pt x="44195" y="38608"/>
                </a:moveTo>
                <a:lnTo>
                  <a:pt x="43891" y="38404"/>
                </a:lnTo>
                <a:lnTo>
                  <a:pt x="44196" y="38100"/>
                </a:lnTo>
                <a:lnTo>
                  <a:pt x="44500" y="38404"/>
                </a:lnTo>
                <a:lnTo>
                  <a:pt x="44195" y="38608"/>
                </a:lnTo>
                <a:close/>
              </a:path>
              <a:path w="86995" h="114300">
                <a:moveTo>
                  <a:pt x="41148" y="39624"/>
                </a:moveTo>
                <a:lnTo>
                  <a:pt x="42367" y="38404"/>
                </a:lnTo>
                <a:lnTo>
                  <a:pt x="42672" y="38608"/>
                </a:lnTo>
                <a:lnTo>
                  <a:pt x="41148" y="39624"/>
                </a:lnTo>
                <a:close/>
              </a:path>
              <a:path w="86995" h="114300">
                <a:moveTo>
                  <a:pt x="42789" y="38686"/>
                </a:moveTo>
                <a:lnTo>
                  <a:pt x="42976" y="38404"/>
                </a:lnTo>
                <a:lnTo>
                  <a:pt x="42789" y="38686"/>
                </a:lnTo>
                <a:close/>
              </a:path>
              <a:path w="86995" h="114300">
                <a:moveTo>
                  <a:pt x="43281" y="39014"/>
                </a:moveTo>
                <a:lnTo>
                  <a:pt x="42789" y="38686"/>
                </a:lnTo>
                <a:lnTo>
                  <a:pt x="42976" y="38404"/>
                </a:lnTo>
                <a:lnTo>
                  <a:pt x="43434" y="38862"/>
                </a:lnTo>
                <a:lnTo>
                  <a:pt x="43281" y="39014"/>
                </a:lnTo>
                <a:close/>
              </a:path>
              <a:path w="86995" h="114300">
                <a:moveTo>
                  <a:pt x="43586" y="39014"/>
                </a:moveTo>
                <a:lnTo>
                  <a:pt x="43434" y="38862"/>
                </a:lnTo>
                <a:lnTo>
                  <a:pt x="43891" y="38404"/>
                </a:lnTo>
                <a:lnTo>
                  <a:pt x="44078" y="38686"/>
                </a:lnTo>
                <a:lnTo>
                  <a:pt x="43586" y="39014"/>
                </a:lnTo>
                <a:close/>
              </a:path>
              <a:path w="86995" h="114300">
                <a:moveTo>
                  <a:pt x="44078" y="38686"/>
                </a:moveTo>
                <a:lnTo>
                  <a:pt x="43891" y="38404"/>
                </a:lnTo>
                <a:lnTo>
                  <a:pt x="44196" y="38608"/>
                </a:lnTo>
                <a:close/>
              </a:path>
              <a:path w="86995" h="114300">
                <a:moveTo>
                  <a:pt x="45719" y="39624"/>
                </a:moveTo>
                <a:lnTo>
                  <a:pt x="44195" y="38608"/>
                </a:lnTo>
                <a:lnTo>
                  <a:pt x="44500" y="38404"/>
                </a:lnTo>
                <a:lnTo>
                  <a:pt x="45719" y="39624"/>
                </a:lnTo>
                <a:close/>
              </a:path>
              <a:path w="86995" h="114300">
                <a:moveTo>
                  <a:pt x="42164" y="39624"/>
                </a:moveTo>
                <a:lnTo>
                  <a:pt x="41148" y="39624"/>
                </a:lnTo>
                <a:lnTo>
                  <a:pt x="42671" y="38608"/>
                </a:lnTo>
                <a:lnTo>
                  <a:pt x="42164" y="39624"/>
                </a:lnTo>
                <a:close/>
              </a:path>
              <a:path w="86995" h="114300">
                <a:moveTo>
                  <a:pt x="85561" y="41148"/>
                </a:moveTo>
                <a:lnTo>
                  <a:pt x="45719" y="41148"/>
                </a:lnTo>
                <a:lnTo>
                  <a:pt x="44078" y="38686"/>
                </a:lnTo>
                <a:lnTo>
                  <a:pt x="45719" y="39624"/>
                </a:lnTo>
                <a:lnTo>
                  <a:pt x="85126" y="39624"/>
                </a:lnTo>
                <a:lnTo>
                  <a:pt x="85561" y="41148"/>
                </a:lnTo>
                <a:close/>
              </a:path>
              <a:path w="86995" h="114300">
                <a:moveTo>
                  <a:pt x="43434" y="39116"/>
                </a:moveTo>
                <a:lnTo>
                  <a:pt x="43281" y="39014"/>
                </a:lnTo>
                <a:lnTo>
                  <a:pt x="43434" y="38862"/>
                </a:lnTo>
                <a:lnTo>
                  <a:pt x="43586" y="39014"/>
                </a:lnTo>
                <a:lnTo>
                  <a:pt x="43434" y="39116"/>
                </a:lnTo>
                <a:close/>
              </a:path>
              <a:path w="86995" h="114300">
                <a:moveTo>
                  <a:pt x="42672" y="39624"/>
                </a:moveTo>
                <a:lnTo>
                  <a:pt x="43281" y="39014"/>
                </a:lnTo>
                <a:lnTo>
                  <a:pt x="43434" y="39116"/>
                </a:lnTo>
                <a:lnTo>
                  <a:pt x="42672" y="39624"/>
                </a:lnTo>
                <a:close/>
              </a:path>
              <a:path w="86995" h="114300">
                <a:moveTo>
                  <a:pt x="44195" y="39624"/>
                </a:moveTo>
                <a:lnTo>
                  <a:pt x="43434" y="39116"/>
                </a:lnTo>
                <a:lnTo>
                  <a:pt x="43586" y="39014"/>
                </a:lnTo>
                <a:lnTo>
                  <a:pt x="44195" y="39624"/>
                </a:lnTo>
                <a:close/>
              </a:path>
              <a:path w="86995" h="114300">
                <a:moveTo>
                  <a:pt x="41656" y="41148"/>
                </a:moveTo>
                <a:lnTo>
                  <a:pt x="41148" y="41148"/>
                </a:lnTo>
                <a:lnTo>
                  <a:pt x="42672" y="39624"/>
                </a:lnTo>
                <a:lnTo>
                  <a:pt x="41656" y="41148"/>
                </a:lnTo>
                <a:close/>
              </a:path>
              <a:path w="86995" h="114300">
                <a:moveTo>
                  <a:pt x="86432" y="44196"/>
                </a:moveTo>
                <a:lnTo>
                  <a:pt x="47244" y="44196"/>
                </a:lnTo>
                <a:lnTo>
                  <a:pt x="44195" y="39624"/>
                </a:lnTo>
                <a:lnTo>
                  <a:pt x="45719" y="41148"/>
                </a:lnTo>
                <a:lnTo>
                  <a:pt x="85561" y="41148"/>
                </a:lnTo>
                <a:lnTo>
                  <a:pt x="86432" y="44196"/>
                </a:lnTo>
                <a:close/>
              </a:path>
              <a:path w="86995" h="114300">
                <a:moveTo>
                  <a:pt x="40386" y="44196"/>
                </a:moveTo>
                <a:lnTo>
                  <a:pt x="39624" y="44196"/>
                </a:lnTo>
                <a:lnTo>
                  <a:pt x="41148" y="42672"/>
                </a:lnTo>
                <a:lnTo>
                  <a:pt x="40386" y="44196"/>
                </a:lnTo>
                <a:close/>
              </a:path>
              <a:path w="86995" h="114300">
                <a:moveTo>
                  <a:pt x="86868" y="64008"/>
                </a:moveTo>
                <a:lnTo>
                  <a:pt x="48768" y="64008"/>
                </a:lnTo>
                <a:lnTo>
                  <a:pt x="48768" y="48768"/>
                </a:lnTo>
                <a:lnTo>
                  <a:pt x="45719" y="42672"/>
                </a:lnTo>
                <a:lnTo>
                  <a:pt x="47244" y="44196"/>
                </a:lnTo>
                <a:lnTo>
                  <a:pt x="86432" y="44196"/>
                </a:lnTo>
                <a:lnTo>
                  <a:pt x="86868" y="45720"/>
                </a:lnTo>
                <a:lnTo>
                  <a:pt x="86868" y="64008"/>
                </a:lnTo>
                <a:close/>
              </a:path>
              <a:path w="86995" h="114300">
                <a:moveTo>
                  <a:pt x="38100" y="53340"/>
                </a:moveTo>
                <a:lnTo>
                  <a:pt x="38100" y="50292"/>
                </a:lnTo>
                <a:lnTo>
                  <a:pt x="38709" y="50292"/>
                </a:lnTo>
                <a:lnTo>
                  <a:pt x="38100" y="53340"/>
                </a:lnTo>
                <a:close/>
              </a:path>
              <a:path w="86995" h="114300">
                <a:moveTo>
                  <a:pt x="45719" y="71628"/>
                </a:moveTo>
                <a:lnTo>
                  <a:pt x="47244" y="67056"/>
                </a:lnTo>
                <a:lnTo>
                  <a:pt x="48768" y="60960"/>
                </a:lnTo>
                <a:lnTo>
                  <a:pt x="48768" y="64008"/>
                </a:lnTo>
                <a:lnTo>
                  <a:pt x="86868" y="64008"/>
                </a:lnTo>
                <a:lnTo>
                  <a:pt x="86868" y="68580"/>
                </a:lnTo>
                <a:lnTo>
                  <a:pt x="47244" y="68580"/>
                </a:lnTo>
                <a:lnTo>
                  <a:pt x="45719" y="71628"/>
                </a:lnTo>
                <a:close/>
              </a:path>
              <a:path w="86995" h="114300">
                <a:moveTo>
                  <a:pt x="44196" y="75692"/>
                </a:moveTo>
                <a:lnTo>
                  <a:pt x="43978" y="75546"/>
                </a:lnTo>
                <a:lnTo>
                  <a:pt x="43891" y="75285"/>
                </a:lnTo>
                <a:lnTo>
                  <a:pt x="47244" y="68580"/>
                </a:lnTo>
                <a:lnTo>
                  <a:pt x="86868" y="68580"/>
                </a:lnTo>
                <a:lnTo>
                  <a:pt x="85648" y="74676"/>
                </a:lnTo>
                <a:lnTo>
                  <a:pt x="45719" y="74676"/>
                </a:lnTo>
                <a:lnTo>
                  <a:pt x="44196" y="75692"/>
                </a:lnTo>
                <a:close/>
              </a:path>
              <a:path w="86995" h="114300">
                <a:moveTo>
                  <a:pt x="43434" y="75184"/>
                </a:moveTo>
                <a:lnTo>
                  <a:pt x="42672" y="74676"/>
                </a:lnTo>
                <a:lnTo>
                  <a:pt x="41148" y="71628"/>
                </a:lnTo>
                <a:lnTo>
                  <a:pt x="43492" y="75144"/>
                </a:lnTo>
                <a:close/>
              </a:path>
              <a:path w="86995" h="114300">
                <a:moveTo>
                  <a:pt x="42889" y="75546"/>
                </a:moveTo>
                <a:lnTo>
                  <a:pt x="41148" y="74676"/>
                </a:lnTo>
                <a:lnTo>
                  <a:pt x="42672" y="74676"/>
                </a:lnTo>
                <a:lnTo>
                  <a:pt x="43281" y="75285"/>
                </a:lnTo>
                <a:lnTo>
                  <a:pt x="42889" y="75546"/>
                </a:lnTo>
                <a:close/>
              </a:path>
              <a:path w="86995" h="114300">
                <a:moveTo>
                  <a:pt x="43281" y="75285"/>
                </a:moveTo>
                <a:lnTo>
                  <a:pt x="42672" y="74676"/>
                </a:lnTo>
                <a:lnTo>
                  <a:pt x="43434" y="75184"/>
                </a:lnTo>
                <a:lnTo>
                  <a:pt x="43281" y="75285"/>
                </a:lnTo>
                <a:close/>
              </a:path>
              <a:path w="86995" h="114300">
                <a:moveTo>
                  <a:pt x="43586" y="75285"/>
                </a:moveTo>
                <a:lnTo>
                  <a:pt x="43492" y="75144"/>
                </a:lnTo>
                <a:lnTo>
                  <a:pt x="44195" y="74676"/>
                </a:lnTo>
                <a:lnTo>
                  <a:pt x="43586" y="75285"/>
                </a:lnTo>
                <a:close/>
              </a:path>
              <a:path w="86995" h="114300">
                <a:moveTo>
                  <a:pt x="44500" y="75895"/>
                </a:moveTo>
                <a:lnTo>
                  <a:pt x="44196" y="75692"/>
                </a:lnTo>
                <a:lnTo>
                  <a:pt x="45719" y="74676"/>
                </a:lnTo>
                <a:lnTo>
                  <a:pt x="44500" y="75895"/>
                </a:lnTo>
                <a:close/>
              </a:path>
              <a:path w="86995" h="114300">
                <a:moveTo>
                  <a:pt x="45165" y="76338"/>
                </a:moveTo>
                <a:lnTo>
                  <a:pt x="44631" y="75982"/>
                </a:lnTo>
                <a:lnTo>
                  <a:pt x="44547" y="75848"/>
                </a:lnTo>
                <a:lnTo>
                  <a:pt x="45719" y="74676"/>
                </a:lnTo>
                <a:lnTo>
                  <a:pt x="85648" y="74676"/>
                </a:lnTo>
                <a:lnTo>
                  <a:pt x="85344" y="76200"/>
                </a:lnTo>
                <a:lnTo>
                  <a:pt x="45719" y="76200"/>
                </a:lnTo>
                <a:lnTo>
                  <a:pt x="45165" y="76338"/>
                </a:lnTo>
                <a:close/>
              </a:path>
              <a:path w="86995" h="114300">
                <a:moveTo>
                  <a:pt x="43434" y="75438"/>
                </a:moveTo>
                <a:lnTo>
                  <a:pt x="43281" y="75285"/>
                </a:lnTo>
                <a:lnTo>
                  <a:pt x="43434" y="75184"/>
                </a:lnTo>
                <a:lnTo>
                  <a:pt x="43586" y="75285"/>
                </a:lnTo>
                <a:lnTo>
                  <a:pt x="43434" y="75438"/>
                </a:lnTo>
                <a:close/>
              </a:path>
              <a:path w="86995" h="114300">
                <a:moveTo>
                  <a:pt x="43180" y="75692"/>
                </a:moveTo>
                <a:lnTo>
                  <a:pt x="42889" y="75546"/>
                </a:lnTo>
                <a:lnTo>
                  <a:pt x="43281" y="75285"/>
                </a:lnTo>
                <a:lnTo>
                  <a:pt x="43434" y="75438"/>
                </a:lnTo>
                <a:lnTo>
                  <a:pt x="43180" y="75692"/>
                </a:lnTo>
                <a:close/>
              </a:path>
              <a:path w="86995" h="114300">
                <a:moveTo>
                  <a:pt x="43688" y="75692"/>
                </a:moveTo>
                <a:lnTo>
                  <a:pt x="43434" y="75438"/>
                </a:lnTo>
                <a:lnTo>
                  <a:pt x="43586" y="75285"/>
                </a:lnTo>
                <a:lnTo>
                  <a:pt x="43687" y="75438"/>
                </a:lnTo>
                <a:lnTo>
                  <a:pt x="43688" y="75692"/>
                </a:lnTo>
                <a:close/>
              </a:path>
              <a:path w="86995" h="114300">
                <a:moveTo>
                  <a:pt x="43760" y="75546"/>
                </a:moveTo>
                <a:lnTo>
                  <a:pt x="43586" y="75285"/>
                </a:lnTo>
                <a:lnTo>
                  <a:pt x="43815" y="75438"/>
                </a:lnTo>
                <a:close/>
              </a:path>
              <a:path w="86995" h="114300">
                <a:moveTo>
                  <a:pt x="43586" y="75895"/>
                </a:moveTo>
                <a:lnTo>
                  <a:pt x="43180" y="75692"/>
                </a:lnTo>
                <a:lnTo>
                  <a:pt x="43434" y="75438"/>
                </a:lnTo>
                <a:lnTo>
                  <a:pt x="43688" y="75692"/>
                </a:lnTo>
                <a:lnTo>
                  <a:pt x="43586" y="75895"/>
                </a:lnTo>
                <a:close/>
              </a:path>
              <a:path w="86995" h="114300">
                <a:moveTo>
                  <a:pt x="43961" y="75848"/>
                </a:moveTo>
                <a:lnTo>
                  <a:pt x="43857" y="75692"/>
                </a:lnTo>
                <a:lnTo>
                  <a:pt x="43815" y="75438"/>
                </a:lnTo>
                <a:lnTo>
                  <a:pt x="44196" y="75692"/>
                </a:lnTo>
                <a:lnTo>
                  <a:pt x="43961" y="75848"/>
                </a:lnTo>
                <a:close/>
              </a:path>
              <a:path w="86995" h="114300">
                <a:moveTo>
                  <a:pt x="42976" y="75895"/>
                </a:moveTo>
                <a:lnTo>
                  <a:pt x="42672" y="75692"/>
                </a:lnTo>
                <a:lnTo>
                  <a:pt x="42889" y="75546"/>
                </a:lnTo>
                <a:lnTo>
                  <a:pt x="43180" y="75692"/>
                </a:lnTo>
                <a:lnTo>
                  <a:pt x="42976" y="75895"/>
                </a:lnTo>
                <a:close/>
              </a:path>
              <a:path w="86995" h="114300">
                <a:moveTo>
                  <a:pt x="43891" y="75895"/>
                </a:moveTo>
                <a:lnTo>
                  <a:pt x="43760" y="75546"/>
                </a:lnTo>
                <a:lnTo>
                  <a:pt x="43961" y="75848"/>
                </a:lnTo>
                <a:close/>
              </a:path>
              <a:path w="86995" h="114300">
                <a:moveTo>
                  <a:pt x="42367" y="76504"/>
                </a:moveTo>
                <a:lnTo>
                  <a:pt x="41702" y="76338"/>
                </a:lnTo>
                <a:lnTo>
                  <a:pt x="42672" y="75692"/>
                </a:lnTo>
                <a:lnTo>
                  <a:pt x="42906" y="75848"/>
                </a:lnTo>
                <a:lnTo>
                  <a:pt x="42889" y="75982"/>
                </a:lnTo>
                <a:lnTo>
                  <a:pt x="42367" y="76504"/>
                </a:lnTo>
                <a:close/>
              </a:path>
              <a:path w="86995" h="114300">
                <a:moveTo>
                  <a:pt x="43760" y="75982"/>
                </a:moveTo>
                <a:lnTo>
                  <a:pt x="43586" y="75895"/>
                </a:lnTo>
                <a:lnTo>
                  <a:pt x="43688" y="75692"/>
                </a:lnTo>
                <a:lnTo>
                  <a:pt x="43891" y="75895"/>
                </a:lnTo>
                <a:lnTo>
                  <a:pt x="43760" y="75982"/>
                </a:lnTo>
                <a:close/>
              </a:path>
              <a:path w="86995" h="114300">
                <a:moveTo>
                  <a:pt x="44195" y="76200"/>
                </a:moveTo>
                <a:lnTo>
                  <a:pt x="43961" y="75848"/>
                </a:lnTo>
                <a:lnTo>
                  <a:pt x="44196" y="75692"/>
                </a:lnTo>
                <a:lnTo>
                  <a:pt x="44430" y="75848"/>
                </a:lnTo>
                <a:lnTo>
                  <a:pt x="44413" y="75982"/>
                </a:lnTo>
                <a:lnTo>
                  <a:pt x="44195" y="76200"/>
                </a:lnTo>
                <a:close/>
              </a:path>
              <a:path w="86995" h="114300">
                <a:moveTo>
                  <a:pt x="44195" y="76200"/>
                </a:moveTo>
                <a:lnTo>
                  <a:pt x="43978" y="75982"/>
                </a:lnTo>
                <a:lnTo>
                  <a:pt x="43961" y="75848"/>
                </a:lnTo>
                <a:lnTo>
                  <a:pt x="44195" y="76200"/>
                </a:lnTo>
                <a:close/>
              </a:path>
              <a:path w="86995" h="114300">
                <a:moveTo>
                  <a:pt x="42810" y="76615"/>
                </a:moveTo>
                <a:lnTo>
                  <a:pt x="42367" y="76504"/>
                </a:lnTo>
                <a:lnTo>
                  <a:pt x="42976" y="75895"/>
                </a:lnTo>
                <a:lnTo>
                  <a:pt x="43434" y="76200"/>
                </a:lnTo>
                <a:lnTo>
                  <a:pt x="42810" y="76615"/>
                </a:lnTo>
                <a:close/>
              </a:path>
              <a:path w="86995" h="114300">
                <a:moveTo>
                  <a:pt x="43434" y="76200"/>
                </a:moveTo>
                <a:lnTo>
                  <a:pt x="43586" y="75895"/>
                </a:lnTo>
                <a:lnTo>
                  <a:pt x="43760" y="75982"/>
                </a:lnTo>
                <a:lnTo>
                  <a:pt x="43434" y="76200"/>
                </a:lnTo>
                <a:close/>
              </a:path>
              <a:path w="86995" h="114300">
                <a:moveTo>
                  <a:pt x="44195" y="76200"/>
                </a:moveTo>
                <a:lnTo>
                  <a:pt x="43760" y="75982"/>
                </a:lnTo>
                <a:lnTo>
                  <a:pt x="43891" y="75895"/>
                </a:lnTo>
                <a:lnTo>
                  <a:pt x="44195" y="76200"/>
                </a:lnTo>
                <a:close/>
              </a:path>
              <a:path w="86995" h="114300">
                <a:moveTo>
                  <a:pt x="44500" y="76504"/>
                </a:moveTo>
                <a:lnTo>
                  <a:pt x="44195" y="76200"/>
                </a:lnTo>
                <a:lnTo>
                  <a:pt x="44500" y="75895"/>
                </a:lnTo>
                <a:lnTo>
                  <a:pt x="45165" y="76338"/>
                </a:lnTo>
                <a:lnTo>
                  <a:pt x="44500" y="76504"/>
                </a:lnTo>
                <a:close/>
              </a:path>
              <a:path w="86995" h="114300">
                <a:moveTo>
                  <a:pt x="43891" y="76504"/>
                </a:moveTo>
                <a:lnTo>
                  <a:pt x="43434" y="76200"/>
                </a:lnTo>
                <a:lnTo>
                  <a:pt x="43760" y="75982"/>
                </a:lnTo>
                <a:lnTo>
                  <a:pt x="44195" y="76200"/>
                </a:lnTo>
                <a:lnTo>
                  <a:pt x="43891" y="76504"/>
                </a:lnTo>
                <a:close/>
              </a:path>
              <a:path w="86995" h="114300">
                <a:moveTo>
                  <a:pt x="41702" y="76338"/>
                </a:moveTo>
                <a:lnTo>
                  <a:pt x="41148" y="76200"/>
                </a:lnTo>
                <a:lnTo>
                  <a:pt x="41910" y="76200"/>
                </a:lnTo>
                <a:lnTo>
                  <a:pt x="41702" y="76338"/>
                </a:lnTo>
                <a:close/>
              </a:path>
              <a:path w="86995" h="114300">
                <a:moveTo>
                  <a:pt x="43180" y="76708"/>
                </a:moveTo>
                <a:lnTo>
                  <a:pt x="42810" y="76615"/>
                </a:lnTo>
                <a:lnTo>
                  <a:pt x="43434" y="76200"/>
                </a:lnTo>
                <a:lnTo>
                  <a:pt x="43180" y="76708"/>
                </a:lnTo>
                <a:close/>
              </a:path>
              <a:path w="86995" h="114300">
                <a:moveTo>
                  <a:pt x="43434" y="76771"/>
                </a:moveTo>
                <a:lnTo>
                  <a:pt x="43180" y="76708"/>
                </a:lnTo>
                <a:lnTo>
                  <a:pt x="43434" y="76200"/>
                </a:lnTo>
                <a:lnTo>
                  <a:pt x="43891" y="76504"/>
                </a:lnTo>
                <a:lnTo>
                  <a:pt x="43688" y="76708"/>
                </a:lnTo>
                <a:lnTo>
                  <a:pt x="43434" y="76771"/>
                </a:lnTo>
                <a:close/>
              </a:path>
              <a:path w="86995" h="114300">
                <a:moveTo>
                  <a:pt x="44057" y="76615"/>
                </a:moveTo>
                <a:lnTo>
                  <a:pt x="43891" y="76504"/>
                </a:lnTo>
                <a:lnTo>
                  <a:pt x="44195" y="76200"/>
                </a:lnTo>
                <a:lnTo>
                  <a:pt x="44500" y="76504"/>
                </a:lnTo>
                <a:lnTo>
                  <a:pt x="44057" y="76615"/>
                </a:lnTo>
                <a:close/>
              </a:path>
              <a:path w="86995" h="114300">
                <a:moveTo>
                  <a:pt x="84836" y="77724"/>
                </a:moveTo>
                <a:lnTo>
                  <a:pt x="47244" y="77724"/>
                </a:lnTo>
                <a:lnTo>
                  <a:pt x="45165" y="76338"/>
                </a:lnTo>
                <a:lnTo>
                  <a:pt x="45719" y="76200"/>
                </a:lnTo>
                <a:lnTo>
                  <a:pt x="85344" y="76200"/>
                </a:lnTo>
                <a:lnTo>
                  <a:pt x="84836" y="77724"/>
                </a:lnTo>
                <a:close/>
              </a:path>
              <a:path w="86995" h="114300">
                <a:moveTo>
                  <a:pt x="39624" y="77724"/>
                </a:moveTo>
                <a:lnTo>
                  <a:pt x="41702" y="76338"/>
                </a:lnTo>
                <a:lnTo>
                  <a:pt x="42367" y="76504"/>
                </a:lnTo>
                <a:lnTo>
                  <a:pt x="41656" y="77216"/>
                </a:lnTo>
                <a:lnTo>
                  <a:pt x="39624" y="77724"/>
                </a:lnTo>
                <a:close/>
              </a:path>
              <a:path w="86995" h="114300">
                <a:moveTo>
                  <a:pt x="47244" y="77724"/>
                </a:moveTo>
                <a:lnTo>
                  <a:pt x="45211" y="77216"/>
                </a:lnTo>
                <a:lnTo>
                  <a:pt x="44500" y="76504"/>
                </a:lnTo>
                <a:lnTo>
                  <a:pt x="45165" y="76338"/>
                </a:lnTo>
                <a:lnTo>
                  <a:pt x="47244" y="77724"/>
                </a:lnTo>
                <a:close/>
              </a:path>
              <a:path w="86995" h="114300">
                <a:moveTo>
                  <a:pt x="41656" y="77216"/>
                </a:moveTo>
                <a:lnTo>
                  <a:pt x="42367" y="76504"/>
                </a:lnTo>
                <a:lnTo>
                  <a:pt x="42810" y="76615"/>
                </a:lnTo>
                <a:lnTo>
                  <a:pt x="42062" y="77114"/>
                </a:lnTo>
                <a:lnTo>
                  <a:pt x="41656" y="77216"/>
                </a:lnTo>
                <a:close/>
              </a:path>
              <a:path w="86995" h="114300">
                <a:moveTo>
                  <a:pt x="43688" y="76708"/>
                </a:moveTo>
                <a:lnTo>
                  <a:pt x="43891" y="76504"/>
                </a:lnTo>
                <a:lnTo>
                  <a:pt x="44057" y="76615"/>
                </a:lnTo>
                <a:lnTo>
                  <a:pt x="43688" y="76708"/>
                </a:lnTo>
                <a:close/>
              </a:path>
              <a:path w="86995" h="114300">
                <a:moveTo>
                  <a:pt x="45211" y="77216"/>
                </a:moveTo>
                <a:lnTo>
                  <a:pt x="44805" y="77114"/>
                </a:lnTo>
                <a:lnTo>
                  <a:pt x="44057" y="76615"/>
                </a:lnTo>
                <a:lnTo>
                  <a:pt x="44500" y="76504"/>
                </a:lnTo>
                <a:lnTo>
                  <a:pt x="45211" y="77216"/>
                </a:lnTo>
                <a:close/>
              </a:path>
              <a:path w="86995" h="114300">
                <a:moveTo>
                  <a:pt x="42062" y="77114"/>
                </a:moveTo>
                <a:lnTo>
                  <a:pt x="42810" y="76615"/>
                </a:lnTo>
                <a:lnTo>
                  <a:pt x="43179" y="76708"/>
                </a:lnTo>
                <a:lnTo>
                  <a:pt x="43107" y="76853"/>
                </a:lnTo>
                <a:lnTo>
                  <a:pt x="42062" y="77114"/>
                </a:lnTo>
                <a:close/>
              </a:path>
              <a:path w="86995" h="114300">
                <a:moveTo>
                  <a:pt x="44805" y="77114"/>
                </a:moveTo>
                <a:lnTo>
                  <a:pt x="43586" y="76809"/>
                </a:lnTo>
                <a:lnTo>
                  <a:pt x="44057" y="76615"/>
                </a:lnTo>
                <a:lnTo>
                  <a:pt x="44805" y="77114"/>
                </a:lnTo>
                <a:close/>
              </a:path>
              <a:path w="86995" h="114300">
                <a:moveTo>
                  <a:pt x="43107" y="76853"/>
                </a:moveTo>
                <a:lnTo>
                  <a:pt x="43180" y="76708"/>
                </a:lnTo>
                <a:lnTo>
                  <a:pt x="43434" y="76771"/>
                </a:lnTo>
                <a:lnTo>
                  <a:pt x="43107" y="76853"/>
                </a:lnTo>
                <a:close/>
              </a:path>
              <a:path w="86995" h="114300">
                <a:moveTo>
                  <a:pt x="43586" y="76809"/>
                </a:moveTo>
                <a:lnTo>
                  <a:pt x="43434" y="76771"/>
                </a:lnTo>
                <a:lnTo>
                  <a:pt x="43688" y="76708"/>
                </a:lnTo>
                <a:close/>
              </a:path>
              <a:path w="86995" h="114300">
                <a:moveTo>
                  <a:pt x="42672" y="77724"/>
                </a:moveTo>
                <a:lnTo>
                  <a:pt x="43107" y="76853"/>
                </a:lnTo>
                <a:lnTo>
                  <a:pt x="43434" y="76771"/>
                </a:lnTo>
                <a:lnTo>
                  <a:pt x="43586" y="76809"/>
                </a:lnTo>
                <a:lnTo>
                  <a:pt x="42672" y="77724"/>
                </a:lnTo>
                <a:close/>
              </a:path>
              <a:path w="86995" h="114300">
                <a:moveTo>
                  <a:pt x="45719" y="77724"/>
                </a:moveTo>
                <a:lnTo>
                  <a:pt x="42672" y="77724"/>
                </a:lnTo>
                <a:lnTo>
                  <a:pt x="43586" y="76809"/>
                </a:lnTo>
                <a:lnTo>
                  <a:pt x="44805" y="77114"/>
                </a:lnTo>
                <a:lnTo>
                  <a:pt x="45719" y="77724"/>
                </a:lnTo>
                <a:close/>
              </a:path>
              <a:path w="86995" h="114300">
                <a:moveTo>
                  <a:pt x="42672" y="77724"/>
                </a:moveTo>
                <a:lnTo>
                  <a:pt x="41148" y="77724"/>
                </a:lnTo>
                <a:lnTo>
                  <a:pt x="42062" y="77114"/>
                </a:lnTo>
                <a:lnTo>
                  <a:pt x="43107" y="76853"/>
                </a:lnTo>
                <a:lnTo>
                  <a:pt x="42672" y="77724"/>
                </a:lnTo>
                <a:close/>
              </a:path>
              <a:path w="86995" h="114300">
                <a:moveTo>
                  <a:pt x="41148" y="77724"/>
                </a:moveTo>
                <a:lnTo>
                  <a:pt x="39624" y="77724"/>
                </a:lnTo>
                <a:lnTo>
                  <a:pt x="41656" y="77216"/>
                </a:lnTo>
                <a:lnTo>
                  <a:pt x="41148" y="77724"/>
                </a:lnTo>
                <a:close/>
              </a:path>
              <a:path w="86995" h="114300">
                <a:moveTo>
                  <a:pt x="47244" y="77724"/>
                </a:moveTo>
                <a:lnTo>
                  <a:pt x="45719" y="77724"/>
                </a:lnTo>
                <a:lnTo>
                  <a:pt x="45211" y="77216"/>
                </a:lnTo>
                <a:lnTo>
                  <a:pt x="47244" y="77724"/>
                </a:lnTo>
                <a:close/>
              </a:path>
              <a:path w="86995" h="114300">
                <a:moveTo>
                  <a:pt x="71628" y="102108"/>
                </a:moveTo>
                <a:lnTo>
                  <a:pt x="15240" y="102108"/>
                </a:lnTo>
                <a:lnTo>
                  <a:pt x="15240" y="100584"/>
                </a:lnTo>
                <a:lnTo>
                  <a:pt x="10668" y="96012"/>
                </a:lnTo>
                <a:lnTo>
                  <a:pt x="10668" y="94488"/>
                </a:lnTo>
                <a:lnTo>
                  <a:pt x="76200" y="94488"/>
                </a:lnTo>
                <a:lnTo>
                  <a:pt x="76200" y="96012"/>
                </a:lnTo>
                <a:lnTo>
                  <a:pt x="73152" y="100584"/>
                </a:lnTo>
                <a:lnTo>
                  <a:pt x="71628" y="102108"/>
                </a:lnTo>
                <a:close/>
              </a:path>
              <a:path w="86995" h="114300">
                <a:moveTo>
                  <a:pt x="64008" y="108204"/>
                </a:moveTo>
                <a:lnTo>
                  <a:pt x="22859" y="108204"/>
                </a:lnTo>
                <a:lnTo>
                  <a:pt x="21336" y="106680"/>
                </a:lnTo>
                <a:lnTo>
                  <a:pt x="16764" y="103632"/>
                </a:lnTo>
                <a:lnTo>
                  <a:pt x="16764" y="102108"/>
                </a:lnTo>
                <a:lnTo>
                  <a:pt x="70104" y="102108"/>
                </a:lnTo>
                <a:lnTo>
                  <a:pt x="70104" y="103632"/>
                </a:lnTo>
                <a:lnTo>
                  <a:pt x="65532" y="106680"/>
                </a:lnTo>
                <a:lnTo>
                  <a:pt x="64008" y="108204"/>
                </a:lnTo>
                <a:close/>
              </a:path>
              <a:path w="86995" h="114300">
                <a:moveTo>
                  <a:pt x="54864" y="112776"/>
                </a:moveTo>
                <a:lnTo>
                  <a:pt x="32004" y="112776"/>
                </a:lnTo>
                <a:lnTo>
                  <a:pt x="30480" y="111252"/>
                </a:lnTo>
                <a:lnTo>
                  <a:pt x="25908" y="109728"/>
                </a:lnTo>
                <a:lnTo>
                  <a:pt x="24384" y="108204"/>
                </a:lnTo>
                <a:lnTo>
                  <a:pt x="62484" y="108204"/>
                </a:lnTo>
                <a:lnTo>
                  <a:pt x="60960" y="109728"/>
                </a:lnTo>
                <a:lnTo>
                  <a:pt x="56387" y="111252"/>
                </a:lnTo>
                <a:lnTo>
                  <a:pt x="54864" y="112776"/>
                </a:lnTo>
                <a:close/>
              </a:path>
              <a:path w="86995" h="114300">
                <a:moveTo>
                  <a:pt x="45719" y="114300"/>
                </a:moveTo>
                <a:lnTo>
                  <a:pt x="41148" y="114300"/>
                </a:lnTo>
                <a:lnTo>
                  <a:pt x="35052" y="112776"/>
                </a:lnTo>
                <a:lnTo>
                  <a:pt x="51816" y="112776"/>
                </a:lnTo>
                <a:lnTo>
                  <a:pt x="45719" y="1143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7780019" y="1836420"/>
            <a:ext cx="431800" cy="125095"/>
          </a:xfrm>
          <a:custGeom>
            <a:avLst/>
            <a:gdLst/>
            <a:ahLst/>
            <a:cxnLst/>
            <a:rect l="l" t="t" r="r" b="b"/>
            <a:pathLst>
              <a:path w="431800" h="125094">
                <a:moveTo>
                  <a:pt x="431292" y="0"/>
                </a:moveTo>
                <a:lnTo>
                  <a:pt x="431292" y="124967"/>
                </a:lnTo>
                <a:lnTo>
                  <a:pt x="0" y="124967"/>
                </a:lnTo>
                <a:lnTo>
                  <a:pt x="0" y="0"/>
                </a:lnTo>
                <a:lnTo>
                  <a:pt x="43129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7760207" y="1816608"/>
            <a:ext cx="471170" cy="165100"/>
          </a:xfrm>
          <a:custGeom>
            <a:avLst/>
            <a:gdLst/>
            <a:ahLst/>
            <a:cxnLst/>
            <a:rect l="l" t="t" r="r" b="b"/>
            <a:pathLst>
              <a:path w="471170" h="165100">
                <a:moveTo>
                  <a:pt x="470915" y="164592"/>
                </a:moveTo>
                <a:lnTo>
                  <a:pt x="0" y="164592"/>
                </a:lnTo>
                <a:lnTo>
                  <a:pt x="0" y="0"/>
                </a:lnTo>
                <a:lnTo>
                  <a:pt x="470915" y="0"/>
                </a:lnTo>
                <a:lnTo>
                  <a:pt x="470915" y="19812"/>
                </a:lnTo>
                <a:lnTo>
                  <a:pt x="38100" y="19812"/>
                </a:lnTo>
                <a:lnTo>
                  <a:pt x="19811" y="38100"/>
                </a:lnTo>
                <a:lnTo>
                  <a:pt x="38100" y="38100"/>
                </a:lnTo>
                <a:lnTo>
                  <a:pt x="38100" y="126491"/>
                </a:lnTo>
                <a:lnTo>
                  <a:pt x="19811" y="126491"/>
                </a:lnTo>
                <a:lnTo>
                  <a:pt x="38100" y="144779"/>
                </a:lnTo>
                <a:lnTo>
                  <a:pt x="470915" y="144779"/>
                </a:lnTo>
                <a:lnTo>
                  <a:pt x="470915" y="164592"/>
                </a:lnTo>
                <a:close/>
              </a:path>
              <a:path w="471170" h="165100">
                <a:moveTo>
                  <a:pt x="38100" y="38100"/>
                </a:moveTo>
                <a:lnTo>
                  <a:pt x="19811" y="38100"/>
                </a:lnTo>
                <a:lnTo>
                  <a:pt x="38100" y="19812"/>
                </a:lnTo>
                <a:lnTo>
                  <a:pt x="38100" y="38100"/>
                </a:lnTo>
                <a:close/>
              </a:path>
              <a:path w="471170" h="165100">
                <a:moveTo>
                  <a:pt x="432815" y="38100"/>
                </a:moveTo>
                <a:lnTo>
                  <a:pt x="38100" y="38100"/>
                </a:lnTo>
                <a:lnTo>
                  <a:pt x="38100" y="19812"/>
                </a:lnTo>
                <a:lnTo>
                  <a:pt x="432815" y="19812"/>
                </a:lnTo>
                <a:lnTo>
                  <a:pt x="432815" y="38100"/>
                </a:lnTo>
                <a:close/>
              </a:path>
              <a:path w="471170" h="165100">
                <a:moveTo>
                  <a:pt x="432815" y="144779"/>
                </a:moveTo>
                <a:lnTo>
                  <a:pt x="432815" y="19812"/>
                </a:lnTo>
                <a:lnTo>
                  <a:pt x="451103" y="38100"/>
                </a:lnTo>
                <a:lnTo>
                  <a:pt x="470915" y="38100"/>
                </a:lnTo>
                <a:lnTo>
                  <a:pt x="470915" y="126491"/>
                </a:lnTo>
                <a:lnTo>
                  <a:pt x="451103" y="126491"/>
                </a:lnTo>
                <a:lnTo>
                  <a:pt x="432815" y="144779"/>
                </a:lnTo>
                <a:close/>
              </a:path>
              <a:path w="471170" h="165100">
                <a:moveTo>
                  <a:pt x="470915" y="38100"/>
                </a:moveTo>
                <a:lnTo>
                  <a:pt x="451103" y="38100"/>
                </a:lnTo>
                <a:lnTo>
                  <a:pt x="432815" y="19812"/>
                </a:lnTo>
                <a:lnTo>
                  <a:pt x="470915" y="19812"/>
                </a:lnTo>
                <a:lnTo>
                  <a:pt x="470915" y="38100"/>
                </a:lnTo>
                <a:close/>
              </a:path>
              <a:path w="471170" h="165100">
                <a:moveTo>
                  <a:pt x="38100" y="144779"/>
                </a:moveTo>
                <a:lnTo>
                  <a:pt x="19811" y="126491"/>
                </a:lnTo>
                <a:lnTo>
                  <a:pt x="38100" y="126491"/>
                </a:lnTo>
                <a:lnTo>
                  <a:pt x="38100" y="144779"/>
                </a:lnTo>
                <a:close/>
              </a:path>
              <a:path w="471170" h="165100">
                <a:moveTo>
                  <a:pt x="432815" y="144779"/>
                </a:moveTo>
                <a:lnTo>
                  <a:pt x="38100" y="144779"/>
                </a:lnTo>
                <a:lnTo>
                  <a:pt x="38100" y="126491"/>
                </a:lnTo>
                <a:lnTo>
                  <a:pt x="432815" y="126491"/>
                </a:lnTo>
                <a:lnTo>
                  <a:pt x="432815" y="144779"/>
                </a:lnTo>
                <a:close/>
              </a:path>
              <a:path w="471170" h="165100">
                <a:moveTo>
                  <a:pt x="470915" y="144779"/>
                </a:moveTo>
                <a:lnTo>
                  <a:pt x="432815" y="144779"/>
                </a:lnTo>
                <a:lnTo>
                  <a:pt x="451103" y="126491"/>
                </a:lnTo>
                <a:lnTo>
                  <a:pt x="470915" y="126491"/>
                </a:lnTo>
                <a:lnTo>
                  <a:pt x="470915" y="1447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 txBox="1"/>
          <p:nvPr/>
        </p:nvSpPr>
        <p:spPr>
          <a:xfrm>
            <a:off x="7931873" y="1962888"/>
            <a:ext cx="329565" cy="4210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 spc="-10">
                <a:latin typeface="Times New Roman"/>
                <a:cs typeface="Times New Roman"/>
              </a:rPr>
              <a:t>R</a:t>
            </a:r>
            <a:r>
              <a:rPr dirty="0" baseline="-20833" sz="2400" spc="-7">
                <a:latin typeface="Times New Roman"/>
                <a:cs typeface="Times New Roman"/>
              </a:rPr>
              <a:t>1</a:t>
            </a:r>
            <a:endParaRPr baseline="-20833" sz="2400">
              <a:latin typeface="Times New Roman"/>
              <a:cs typeface="Times New Roman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5907708" y="2229587"/>
            <a:ext cx="866775" cy="609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baseline="-6944" sz="5400">
                <a:solidFill>
                  <a:srgbClr val="FF0000"/>
                </a:solidFill>
                <a:latin typeface="宋体"/>
                <a:cs typeface="宋体"/>
              </a:rPr>
              <a:t>⊕</a:t>
            </a:r>
            <a:r>
              <a:rPr dirty="0" baseline="-6944" sz="5400" spc="-1912">
                <a:solidFill>
                  <a:srgbClr val="FF0000"/>
                </a:solidFill>
                <a:latin typeface="宋体"/>
                <a:cs typeface="宋体"/>
              </a:rPr>
              <a:t> </a:t>
            </a:r>
            <a:r>
              <a:rPr dirty="0" sz="2400" spc="-5">
                <a:latin typeface="Times New Roman"/>
                <a:cs typeface="Times New Roman"/>
              </a:rPr>
              <a:t>R</a:t>
            </a:r>
            <a:r>
              <a:rPr dirty="0" baseline="-20833" sz="2400" spc="-7">
                <a:latin typeface="Times New Roman"/>
                <a:cs typeface="Times New Roman"/>
              </a:rPr>
              <a:t>1</a:t>
            </a:r>
            <a:endParaRPr baseline="-20833" sz="2400">
              <a:latin typeface="Times New Roman"/>
              <a:cs typeface="Times New Roman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7703274" y="2894103"/>
            <a:ext cx="245745" cy="3606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835"/>
              </a:lnSpc>
            </a:pPr>
            <a:r>
              <a:rPr dirty="0" sz="2400" spc="-5">
                <a:latin typeface="Times New Roman"/>
                <a:cs typeface="Times New Roman"/>
              </a:rPr>
              <a:t>A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65" name="object 65"/>
          <p:cNvSpPr/>
          <p:nvPr/>
        </p:nvSpPr>
        <p:spPr>
          <a:xfrm>
            <a:off x="9032747" y="4386834"/>
            <a:ext cx="203200" cy="0"/>
          </a:xfrm>
          <a:custGeom>
            <a:avLst/>
            <a:gdLst/>
            <a:ahLst/>
            <a:cxnLst/>
            <a:rect l="l" t="t" r="r" b="b"/>
            <a:pathLst>
              <a:path w="203200" h="0">
                <a:moveTo>
                  <a:pt x="0" y="0"/>
                </a:moveTo>
                <a:lnTo>
                  <a:pt x="202691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9147809" y="4021835"/>
            <a:ext cx="0" cy="367665"/>
          </a:xfrm>
          <a:custGeom>
            <a:avLst/>
            <a:gdLst/>
            <a:ahLst/>
            <a:cxnLst/>
            <a:rect l="l" t="t" r="r" b="b"/>
            <a:pathLst>
              <a:path w="0" h="367664">
                <a:moveTo>
                  <a:pt x="0" y="0"/>
                </a:moveTo>
                <a:lnTo>
                  <a:pt x="0" y="367283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9099803" y="3928871"/>
            <a:ext cx="106680" cy="128270"/>
          </a:xfrm>
          <a:custGeom>
            <a:avLst/>
            <a:gdLst/>
            <a:ahLst/>
            <a:cxnLst/>
            <a:rect l="l" t="t" r="r" b="b"/>
            <a:pathLst>
              <a:path w="106679" h="128270">
                <a:moveTo>
                  <a:pt x="62484" y="1524"/>
                </a:moveTo>
                <a:lnTo>
                  <a:pt x="44195" y="1524"/>
                </a:lnTo>
                <a:lnTo>
                  <a:pt x="50292" y="0"/>
                </a:lnTo>
                <a:lnTo>
                  <a:pt x="56387" y="0"/>
                </a:lnTo>
                <a:lnTo>
                  <a:pt x="62484" y="1524"/>
                </a:lnTo>
                <a:close/>
              </a:path>
              <a:path w="106679" h="128270">
                <a:moveTo>
                  <a:pt x="74676" y="6096"/>
                </a:moveTo>
                <a:lnTo>
                  <a:pt x="32004" y="6096"/>
                </a:lnTo>
                <a:lnTo>
                  <a:pt x="33528" y="4572"/>
                </a:lnTo>
                <a:lnTo>
                  <a:pt x="39624" y="3048"/>
                </a:lnTo>
                <a:lnTo>
                  <a:pt x="41148" y="1524"/>
                </a:lnTo>
                <a:lnTo>
                  <a:pt x="65532" y="1524"/>
                </a:lnTo>
                <a:lnTo>
                  <a:pt x="67056" y="3048"/>
                </a:lnTo>
                <a:lnTo>
                  <a:pt x="73152" y="4572"/>
                </a:lnTo>
                <a:lnTo>
                  <a:pt x="74676" y="6096"/>
                </a:lnTo>
                <a:close/>
              </a:path>
              <a:path w="106679" h="128270">
                <a:moveTo>
                  <a:pt x="85344" y="13716"/>
                </a:moveTo>
                <a:lnTo>
                  <a:pt x="21336" y="13716"/>
                </a:lnTo>
                <a:lnTo>
                  <a:pt x="22859" y="12192"/>
                </a:lnTo>
                <a:lnTo>
                  <a:pt x="28956" y="7620"/>
                </a:lnTo>
                <a:lnTo>
                  <a:pt x="30480" y="6096"/>
                </a:lnTo>
                <a:lnTo>
                  <a:pt x="76200" y="6096"/>
                </a:lnTo>
                <a:lnTo>
                  <a:pt x="77724" y="7620"/>
                </a:lnTo>
                <a:lnTo>
                  <a:pt x="83820" y="12192"/>
                </a:lnTo>
                <a:lnTo>
                  <a:pt x="85344" y="12192"/>
                </a:lnTo>
                <a:lnTo>
                  <a:pt x="85344" y="13716"/>
                </a:lnTo>
                <a:close/>
              </a:path>
              <a:path w="106679" h="128270">
                <a:moveTo>
                  <a:pt x="74676" y="123444"/>
                </a:moveTo>
                <a:lnTo>
                  <a:pt x="32004" y="123444"/>
                </a:lnTo>
                <a:lnTo>
                  <a:pt x="28956" y="120396"/>
                </a:lnTo>
                <a:lnTo>
                  <a:pt x="22859" y="117348"/>
                </a:lnTo>
                <a:lnTo>
                  <a:pt x="22859" y="115824"/>
                </a:lnTo>
                <a:lnTo>
                  <a:pt x="21336" y="115824"/>
                </a:lnTo>
                <a:lnTo>
                  <a:pt x="19812" y="114300"/>
                </a:lnTo>
                <a:lnTo>
                  <a:pt x="15240" y="108204"/>
                </a:lnTo>
                <a:lnTo>
                  <a:pt x="13716" y="106680"/>
                </a:lnTo>
                <a:lnTo>
                  <a:pt x="9144" y="99060"/>
                </a:lnTo>
                <a:lnTo>
                  <a:pt x="7620" y="97536"/>
                </a:lnTo>
                <a:lnTo>
                  <a:pt x="7620" y="96012"/>
                </a:lnTo>
                <a:lnTo>
                  <a:pt x="4572" y="88392"/>
                </a:lnTo>
                <a:lnTo>
                  <a:pt x="4572" y="86868"/>
                </a:lnTo>
                <a:lnTo>
                  <a:pt x="3048" y="85344"/>
                </a:lnTo>
                <a:lnTo>
                  <a:pt x="1524" y="77724"/>
                </a:lnTo>
                <a:lnTo>
                  <a:pt x="1524" y="74676"/>
                </a:lnTo>
                <a:lnTo>
                  <a:pt x="0" y="65532"/>
                </a:lnTo>
                <a:lnTo>
                  <a:pt x="0" y="62484"/>
                </a:lnTo>
                <a:lnTo>
                  <a:pt x="1524" y="53340"/>
                </a:lnTo>
                <a:lnTo>
                  <a:pt x="1524" y="50292"/>
                </a:lnTo>
                <a:lnTo>
                  <a:pt x="3048" y="42672"/>
                </a:lnTo>
                <a:lnTo>
                  <a:pt x="4572" y="41148"/>
                </a:lnTo>
                <a:lnTo>
                  <a:pt x="4659" y="39406"/>
                </a:lnTo>
                <a:lnTo>
                  <a:pt x="7620" y="32004"/>
                </a:lnTo>
                <a:lnTo>
                  <a:pt x="7620" y="30480"/>
                </a:lnTo>
                <a:lnTo>
                  <a:pt x="9144" y="30480"/>
                </a:lnTo>
                <a:lnTo>
                  <a:pt x="9144" y="28956"/>
                </a:lnTo>
                <a:lnTo>
                  <a:pt x="13716" y="22860"/>
                </a:lnTo>
                <a:lnTo>
                  <a:pt x="13716" y="21336"/>
                </a:lnTo>
                <a:lnTo>
                  <a:pt x="15240" y="19812"/>
                </a:lnTo>
                <a:lnTo>
                  <a:pt x="19812" y="13716"/>
                </a:lnTo>
                <a:lnTo>
                  <a:pt x="86868" y="13716"/>
                </a:lnTo>
                <a:lnTo>
                  <a:pt x="91439" y="19812"/>
                </a:lnTo>
                <a:lnTo>
                  <a:pt x="92964" y="19812"/>
                </a:lnTo>
                <a:lnTo>
                  <a:pt x="92964" y="22860"/>
                </a:lnTo>
                <a:lnTo>
                  <a:pt x="97536" y="28956"/>
                </a:lnTo>
                <a:lnTo>
                  <a:pt x="99060" y="30480"/>
                </a:lnTo>
                <a:lnTo>
                  <a:pt x="99060" y="32004"/>
                </a:lnTo>
                <a:lnTo>
                  <a:pt x="101498" y="38100"/>
                </a:lnTo>
                <a:lnTo>
                  <a:pt x="50292" y="38100"/>
                </a:lnTo>
                <a:lnTo>
                  <a:pt x="51464" y="38334"/>
                </a:lnTo>
                <a:lnTo>
                  <a:pt x="50292" y="39116"/>
                </a:lnTo>
                <a:lnTo>
                  <a:pt x="48768" y="39624"/>
                </a:lnTo>
                <a:lnTo>
                  <a:pt x="45719" y="42672"/>
                </a:lnTo>
                <a:lnTo>
                  <a:pt x="43434" y="45720"/>
                </a:lnTo>
                <a:lnTo>
                  <a:pt x="42672" y="45720"/>
                </a:lnTo>
                <a:lnTo>
                  <a:pt x="41148" y="48768"/>
                </a:lnTo>
                <a:lnTo>
                  <a:pt x="41452" y="48768"/>
                </a:lnTo>
                <a:lnTo>
                  <a:pt x="39624" y="53340"/>
                </a:lnTo>
                <a:lnTo>
                  <a:pt x="40538" y="53340"/>
                </a:lnTo>
                <a:lnTo>
                  <a:pt x="38100" y="59436"/>
                </a:lnTo>
                <a:lnTo>
                  <a:pt x="39116" y="59436"/>
                </a:lnTo>
                <a:lnTo>
                  <a:pt x="38607" y="62484"/>
                </a:lnTo>
                <a:lnTo>
                  <a:pt x="38100" y="62484"/>
                </a:lnTo>
                <a:lnTo>
                  <a:pt x="38100" y="65532"/>
                </a:lnTo>
                <a:lnTo>
                  <a:pt x="38607" y="65532"/>
                </a:lnTo>
                <a:lnTo>
                  <a:pt x="39116" y="68580"/>
                </a:lnTo>
                <a:lnTo>
                  <a:pt x="38100" y="68580"/>
                </a:lnTo>
                <a:lnTo>
                  <a:pt x="40131" y="74676"/>
                </a:lnTo>
                <a:lnTo>
                  <a:pt x="39624" y="74676"/>
                </a:lnTo>
                <a:lnTo>
                  <a:pt x="41452" y="79248"/>
                </a:lnTo>
                <a:lnTo>
                  <a:pt x="41148" y="79248"/>
                </a:lnTo>
                <a:lnTo>
                  <a:pt x="42672" y="82296"/>
                </a:lnTo>
                <a:lnTo>
                  <a:pt x="43434" y="82296"/>
                </a:lnTo>
                <a:lnTo>
                  <a:pt x="44577" y="83820"/>
                </a:lnTo>
                <a:lnTo>
                  <a:pt x="44195" y="83820"/>
                </a:lnTo>
                <a:lnTo>
                  <a:pt x="48768" y="88392"/>
                </a:lnTo>
                <a:lnTo>
                  <a:pt x="47244" y="88392"/>
                </a:lnTo>
                <a:lnTo>
                  <a:pt x="51816" y="89916"/>
                </a:lnTo>
                <a:lnTo>
                  <a:pt x="101498" y="89916"/>
                </a:lnTo>
                <a:lnTo>
                  <a:pt x="99060" y="96012"/>
                </a:lnTo>
                <a:lnTo>
                  <a:pt x="99060" y="99060"/>
                </a:lnTo>
                <a:lnTo>
                  <a:pt x="97536" y="99060"/>
                </a:lnTo>
                <a:lnTo>
                  <a:pt x="92964" y="106680"/>
                </a:lnTo>
                <a:lnTo>
                  <a:pt x="92964" y="108204"/>
                </a:lnTo>
                <a:lnTo>
                  <a:pt x="91439" y="108204"/>
                </a:lnTo>
                <a:lnTo>
                  <a:pt x="86868" y="114300"/>
                </a:lnTo>
                <a:lnTo>
                  <a:pt x="83820" y="117348"/>
                </a:lnTo>
                <a:lnTo>
                  <a:pt x="77724" y="120396"/>
                </a:lnTo>
                <a:lnTo>
                  <a:pt x="74676" y="123444"/>
                </a:lnTo>
                <a:close/>
              </a:path>
              <a:path w="106679" h="128270">
                <a:moveTo>
                  <a:pt x="51464" y="38334"/>
                </a:moveTo>
                <a:lnTo>
                  <a:pt x="50292" y="38100"/>
                </a:lnTo>
                <a:lnTo>
                  <a:pt x="51816" y="38100"/>
                </a:lnTo>
                <a:lnTo>
                  <a:pt x="51464" y="38334"/>
                </a:lnTo>
                <a:close/>
              </a:path>
              <a:path w="106679" h="128270">
                <a:moveTo>
                  <a:pt x="51495" y="38340"/>
                </a:moveTo>
                <a:lnTo>
                  <a:pt x="51816" y="38100"/>
                </a:lnTo>
                <a:lnTo>
                  <a:pt x="51495" y="38340"/>
                </a:lnTo>
                <a:close/>
              </a:path>
              <a:path w="106679" h="128270">
                <a:moveTo>
                  <a:pt x="52196" y="38481"/>
                </a:moveTo>
                <a:lnTo>
                  <a:pt x="51495" y="38340"/>
                </a:lnTo>
                <a:lnTo>
                  <a:pt x="51816" y="38100"/>
                </a:lnTo>
                <a:lnTo>
                  <a:pt x="53339" y="38100"/>
                </a:lnTo>
                <a:lnTo>
                  <a:pt x="52196" y="38481"/>
                </a:lnTo>
                <a:close/>
              </a:path>
              <a:path w="106679" h="128270">
                <a:moveTo>
                  <a:pt x="52469" y="38535"/>
                </a:moveTo>
                <a:lnTo>
                  <a:pt x="52196" y="38481"/>
                </a:lnTo>
                <a:lnTo>
                  <a:pt x="53339" y="38100"/>
                </a:lnTo>
                <a:lnTo>
                  <a:pt x="52469" y="38535"/>
                </a:lnTo>
                <a:close/>
              </a:path>
              <a:path w="106679" h="128270">
                <a:moveTo>
                  <a:pt x="53339" y="38709"/>
                </a:moveTo>
                <a:lnTo>
                  <a:pt x="52469" y="38535"/>
                </a:lnTo>
                <a:lnTo>
                  <a:pt x="53339" y="38100"/>
                </a:lnTo>
                <a:lnTo>
                  <a:pt x="54210" y="38535"/>
                </a:lnTo>
                <a:lnTo>
                  <a:pt x="53339" y="38709"/>
                </a:lnTo>
                <a:close/>
              </a:path>
              <a:path w="106679" h="128270">
                <a:moveTo>
                  <a:pt x="54210" y="38535"/>
                </a:moveTo>
                <a:lnTo>
                  <a:pt x="53339" y="38100"/>
                </a:lnTo>
                <a:lnTo>
                  <a:pt x="54483" y="38481"/>
                </a:lnTo>
                <a:lnTo>
                  <a:pt x="54210" y="38535"/>
                </a:lnTo>
                <a:close/>
              </a:path>
              <a:path w="106679" h="128270">
                <a:moveTo>
                  <a:pt x="54483" y="38481"/>
                </a:moveTo>
                <a:lnTo>
                  <a:pt x="53339" y="38100"/>
                </a:lnTo>
                <a:lnTo>
                  <a:pt x="54864" y="38100"/>
                </a:lnTo>
                <a:lnTo>
                  <a:pt x="55184" y="38340"/>
                </a:lnTo>
                <a:lnTo>
                  <a:pt x="54483" y="38481"/>
                </a:lnTo>
                <a:close/>
              </a:path>
              <a:path w="106679" h="128270">
                <a:moveTo>
                  <a:pt x="55184" y="38340"/>
                </a:moveTo>
                <a:lnTo>
                  <a:pt x="54864" y="38100"/>
                </a:lnTo>
                <a:lnTo>
                  <a:pt x="55215" y="38334"/>
                </a:lnTo>
                <a:close/>
              </a:path>
              <a:path w="106679" h="128270">
                <a:moveTo>
                  <a:pt x="55215" y="38334"/>
                </a:moveTo>
                <a:lnTo>
                  <a:pt x="54864" y="38100"/>
                </a:lnTo>
                <a:lnTo>
                  <a:pt x="56387" y="38100"/>
                </a:lnTo>
                <a:lnTo>
                  <a:pt x="55215" y="38334"/>
                </a:lnTo>
                <a:close/>
              </a:path>
              <a:path w="106679" h="128270">
                <a:moveTo>
                  <a:pt x="104851" y="48768"/>
                </a:moveTo>
                <a:lnTo>
                  <a:pt x="65532" y="48768"/>
                </a:lnTo>
                <a:lnTo>
                  <a:pt x="64008" y="45720"/>
                </a:lnTo>
                <a:lnTo>
                  <a:pt x="57912" y="39624"/>
                </a:lnTo>
                <a:lnTo>
                  <a:pt x="56387" y="39116"/>
                </a:lnTo>
                <a:lnTo>
                  <a:pt x="55215" y="38334"/>
                </a:lnTo>
                <a:lnTo>
                  <a:pt x="56387" y="38100"/>
                </a:lnTo>
                <a:lnTo>
                  <a:pt x="101498" y="38100"/>
                </a:lnTo>
                <a:lnTo>
                  <a:pt x="102020" y="39406"/>
                </a:lnTo>
                <a:lnTo>
                  <a:pt x="102108" y="41148"/>
                </a:lnTo>
                <a:lnTo>
                  <a:pt x="103632" y="41148"/>
                </a:lnTo>
                <a:lnTo>
                  <a:pt x="103632" y="42672"/>
                </a:lnTo>
                <a:lnTo>
                  <a:pt x="104851" y="48768"/>
                </a:lnTo>
                <a:close/>
              </a:path>
              <a:path w="106679" h="128270">
                <a:moveTo>
                  <a:pt x="50292" y="39116"/>
                </a:moveTo>
                <a:lnTo>
                  <a:pt x="51464" y="38334"/>
                </a:lnTo>
                <a:lnTo>
                  <a:pt x="50596" y="39014"/>
                </a:lnTo>
                <a:lnTo>
                  <a:pt x="50292" y="39116"/>
                </a:lnTo>
                <a:close/>
              </a:path>
              <a:path w="106679" h="128270">
                <a:moveTo>
                  <a:pt x="56387" y="39116"/>
                </a:moveTo>
                <a:lnTo>
                  <a:pt x="56083" y="39014"/>
                </a:lnTo>
                <a:lnTo>
                  <a:pt x="55184" y="38340"/>
                </a:lnTo>
                <a:lnTo>
                  <a:pt x="56387" y="39116"/>
                </a:lnTo>
                <a:close/>
              </a:path>
              <a:path w="106679" h="128270">
                <a:moveTo>
                  <a:pt x="50596" y="39014"/>
                </a:moveTo>
                <a:lnTo>
                  <a:pt x="51495" y="38340"/>
                </a:lnTo>
                <a:lnTo>
                  <a:pt x="52197" y="38481"/>
                </a:lnTo>
                <a:lnTo>
                  <a:pt x="50596" y="39014"/>
                </a:lnTo>
                <a:close/>
              </a:path>
              <a:path w="106679" h="128270">
                <a:moveTo>
                  <a:pt x="56083" y="39014"/>
                </a:moveTo>
                <a:lnTo>
                  <a:pt x="54483" y="38481"/>
                </a:lnTo>
                <a:lnTo>
                  <a:pt x="55184" y="38340"/>
                </a:lnTo>
                <a:lnTo>
                  <a:pt x="56083" y="39014"/>
                </a:lnTo>
                <a:close/>
              </a:path>
              <a:path w="106679" h="128270">
                <a:moveTo>
                  <a:pt x="50153" y="39346"/>
                </a:moveTo>
                <a:lnTo>
                  <a:pt x="50596" y="39014"/>
                </a:lnTo>
                <a:lnTo>
                  <a:pt x="52196" y="38481"/>
                </a:lnTo>
                <a:lnTo>
                  <a:pt x="52469" y="38535"/>
                </a:lnTo>
                <a:lnTo>
                  <a:pt x="51307" y="39116"/>
                </a:lnTo>
                <a:lnTo>
                  <a:pt x="50153" y="39346"/>
                </a:lnTo>
                <a:close/>
              </a:path>
              <a:path w="106679" h="128270">
                <a:moveTo>
                  <a:pt x="56526" y="39346"/>
                </a:moveTo>
                <a:lnTo>
                  <a:pt x="55371" y="39116"/>
                </a:lnTo>
                <a:lnTo>
                  <a:pt x="54210" y="38535"/>
                </a:lnTo>
                <a:lnTo>
                  <a:pt x="54483" y="38481"/>
                </a:lnTo>
                <a:lnTo>
                  <a:pt x="56083" y="39014"/>
                </a:lnTo>
                <a:lnTo>
                  <a:pt x="56526" y="39346"/>
                </a:lnTo>
                <a:close/>
              </a:path>
              <a:path w="106679" h="128270">
                <a:moveTo>
                  <a:pt x="51307" y="39116"/>
                </a:moveTo>
                <a:lnTo>
                  <a:pt x="52469" y="38535"/>
                </a:lnTo>
                <a:lnTo>
                  <a:pt x="53339" y="38709"/>
                </a:lnTo>
                <a:lnTo>
                  <a:pt x="51307" y="39116"/>
                </a:lnTo>
                <a:close/>
              </a:path>
              <a:path w="106679" h="128270">
                <a:moveTo>
                  <a:pt x="55371" y="39116"/>
                </a:moveTo>
                <a:lnTo>
                  <a:pt x="53339" y="38709"/>
                </a:lnTo>
                <a:lnTo>
                  <a:pt x="54210" y="38535"/>
                </a:lnTo>
                <a:lnTo>
                  <a:pt x="55371" y="39116"/>
                </a:lnTo>
                <a:close/>
              </a:path>
              <a:path w="106679" h="128270">
                <a:moveTo>
                  <a:pt x="49856" y="39406"/>
                </a:moveTo>
                <a:lnTo>
                  <a:pt x="50292" y="39116"/>
                </a:lnTo>
                <a:lnTo>
                  <a:pt x="50596" y="39014"/>
                </a:lnTo>
                <a:lnTo>
                  <a:pt x="50153" y="39346"/>
                </a:lnTo>
                <a:lnTo>
                  <a:pt x="49856" y="39406"/>
                </a:lnTo>
                <a:close/>
              </a:path>
              <a:path w="106679" h="128270">
                <a:moveTo>
                  <a:pt x="56823" y="39406"/>
                </a:moveTo>
                <a:lnTo>
                  <a:pt x="56526" y="39346"/>
                </a:lnTo>
                <a:lnTo>
                  <a:pt x="56083" y="39014"/>
                </a:lnTo>
                <a:lnTo>
                  <a:pt x="56387" y="39116"/>
                </a:lnTo>
                <a:lnTo>
                  <a:pt x="56823" y="39406"/>
                </a:lnTo>
                <a:close/>
              </a:path>
              <a:path w="106679" h="128270">
                <a:moveTo>
                  <a:pt x="48768" y="39624"/>
                </a:moveTo>
                <a:lnTo>
                  <a:pt x="50292" y="39116"/>
                </a:lnTo>
                <a:lnTo>
                  <a:pt x="49856" y="39406"/>
                </a:lnTo>
                <a:lnTo>
                  <a:pt x="48768" y="39624"/>
                </a:lnTo>
                <a:close/>
              </a:path>
              <a:path w="106679" h="128270">
                <a:moveTo>
                  <a:pt x="48768" y="40386"/>
                </a:moveTo>
                <a:lnTo>
                  <a:pt x="50153" y="39346"/>
                </a:lnTo>
                <a:lnTo>
                  <a:pt x="51307" y="39116"/>
                </a:lnTo>
                <a:lnTo>
                  <a:pt x="48768" y="40386"/>
                </a:lnTo>
                <a:close/>
              </a:path>
              <a:path w="106679" h="128270">
                <a:moveTo>
                  <a:pt x="57911" y="40386"/>
                </a:moveTo>
                <a:lnTo>
                  <a:pt x="55371" y="39116"/>
                </a:lnTo>
                <a:lnTo>
                  <a:pt x="56526" y="39346"/>
                </a:lnTo>
                <a:lnTo>
                  <a:pt x="57911" y="40386"/>
                </a:lnTo>
                <a:close/>
              </a:path>
              <a:path w="106679" h="128270">
                <a:moveTo>
                  <a:pt x="57912" y="39624"/>
                </a:moveTo>
                <a:lnTo>
                  <a:pt x="56823" y="39406"/>
                </a:lnTo>
                <a:lnTo>
                  <a:pt x="56387" y="39116"/>
                </a:lnTo>
                <a:lnTo>
                  <a:pt x="57912" y="39624"/>
                </a:lnTo>
                <a:close/>
              </a:path>
              <a:path w="106679" h="128270">
                <a:moveTo>
                  <a:pt x="47853" y="40843"/>
                </a:moveTo>
                <a:lnTo>
                  <a:pt x="48006" y="40640"/>
                </a:lnTo>
                <a:lnTo>
                  <a:pt x="49856" y="39406"/>
                </a:lnTo>
                <a:lnTo>
                  <a:pt x="50153" y="39346"/>
                </a:lnTo>
                <a:lnTo>
                  <a:pt x="48768" y="40386"/>
                </a:lnTo>
                <a:lnTo>
                  <a:pt x="47853" y="40843"/>
                </a:lnTo>
                <a:close/>
              </a:path>
              <a:path w="106679" h="128270">
                <a:moveTo>
                  <a:pt x="59436" y="41148"/>
                </a:moveTo>
                <a:lnTo>
                  <a:pt x="57911" y="40386"/>
                </a:lnTo>
                <a:lnTo>
                  <a:pt x="56526" y="39346"/>
                </a:lnTo>
                <a:lnTo>
                  <a:pt x="56823" y="39406"/>
                </a:lnTo>
                <a:lnTo>
                  <a:pt x="59436" y="41148"/>
                </a:lnTo>
                <a:close/>
              </a:path>
              <a:path w="106679" h="128270">
                <a:moveTo>
                  <a:pt x="48006" y="40640"/>
                </a:moveTo>
                <a:lnTo>
                  <a:pt x="48768" y="39624"/>
                </a:lnTo>
                <a:lnTo>
                  <a:pt x="49856" y="39406"/>
                </a:lnTo>
                <a:lnTo>
                  <a:pt x="48006" y="40640"/>
                </a:lnTo>
                <a:close/>
              </a:path>
              <a:path w="106679" h="128270">
                <a:moveTo>
                  <a:pt x="59436" y="41148"/>
                </a:moveTo>
                <a:lnTo>
                  <a:pt x="56823" y="39406"/>
                </a:lnTo>
                <a:lnTo>
                  <a:pt x="57912" y="39624"/>
                </a:lnTo>
                <a:lnTo>
                  <a:pt x="59436" y="41148"/>
                </a:lnTo>
                <a:close/>
              </a:path>
              <a:path w="106679" h="128270">
                <a:moveTo>
                  <a:pt x="47244" y="41148"/>
                </a:moveTo>
                <a:lnTo>
                  <a:pt x="48768" y="39624"/>
                </a:lnTo>
                <a:lnTo>
                  <a:pt x="48006" y="40640"/>
                </a:lnTo>
                <a:lnTo>
                  <a:pt x="47244" y="41148"/>
                </a:lnTo>
                <a:close/>
              </a:path>
              <a:path w="106679" h="128270">
                <a:moveTo>
                  <a:pt x="47461" y="41365"/>
                </a:moveTo>
                <a:lnTo>
                  <a:pt x="47853" y="40843"/>
                </a:lnTo>
                <a:lnTo>
                  <a:pt x="48768" y="40386"/>
                </a:lnTo>
                <a:lnTo>
                  <a:pt x="47461" y="41365"/>
                </a:lnTo>
                <a:close/>
              </a:path>
              <a:path w="106679" h="128270">
                <a:moveTo>
                  <a:pt x="60959" y="42672"/>
                </a:moveTo>
                <a:lnTo>
                  <a:pt x="57911" y="40386"/>
                </a:lnTo>
                <a:lnTo>
                  <a:pt x="59436" y="41148"/>
                </a:lnTo>
                <a:lnTo>
                  <a:pt x="60959" y="42672"/>
                </a:lnTo>
                <a:close/>
              </a:path>
              <a:path w="106679" h="128270">
                <a:moveTo>
                  <a:pt x="47244" y="41148"/>
                </a:moveTo>
                <a:lnTo>
                  <a:pt x="48006" y="40640"/>
                </a:lnTo>
                <a:lnTo>
                  <a:pt x="47853" y="40843"/>
                </a:lnTo>
                <a:lnTo>
                  <a:pt x="47244" y="41148"/>
                </a:lnTo>
                <a:close/>
              </a:path>
              <a:path w="106679" h="128270">
                <a:moveTo>
                  <a:pt x="45719" y="42672"/>
                </a:moveTo>
                <a:lnTo>
                  <a:pt x="47244" y="41148"/>
                </a:lnTo>
                <a:lnTo>
                  <a:pt x="47853" y="40843"/>
                </a:lnTo>
                <a:lnTo>
                  <a:pt x="47461" y="41365"/>
                </a:lnTo>
                <a:lnTo>
                  <a:pt x="45719" y="42672"/>
                </a:lnTo>
                <a:close/>
              </a:path>
              <a:path w="106679" h="128270">
                <a:moveTo>
                  <a:pt x="44195" y="45720"/>
                </a:moveTo>
                <a:lnTo>
                  <a:pt x="45719" y="42672"/>
                </a:lnTo>
                <a:lnTo>
                  <a:pt x="47461" y="41365"/>
                </a:lnTo>
                <a:lnTo>
                  <a:pt x="44195" y="45720"/>
                </a:lnTo>
                <a:close/>
              </a:path>
              <a:path w="106679" h="128270">
                <a:moveTo>
                  <a:pt x="64878" y="47897"/>
                </a:moveTo>
                <a:lnTo>
                  <a:pt x="60960" y="42672"/>
                </a:lnTo>
                <a:lnTo>
                  <a:pt x="64008" y="45720"/>
                </a:lnTo>
                <a:lnTo>
                  <a:pt x="64878" y="47897"/>
                </a:lnTo>
                <a:close/>
              </a:path>
              <a:path w="106679" h="128270">
                <a:moveTo>
                  <a:pt x="41148" y="48768"/>
                </a:moveTo>
                <a:lnTo>
                  <a:pt x="42672" y="45720"/>
                </a:lnTo>
                <a:lnTo>
                  <a:pt x="41801" y="47897"/>
                </a:lnTo>
                <a:lnTo>
                  <a:pt x="41148" y="48768"/>
                </a:lnTo>
                <a:close/>
              </a:path>
              <a:path w="106679" h="128270">
                <a:moveTo>
                  <a:pt x="41801" y="47897"/>
                </a:moveTo>
                <a:lnTo>
                  <a:pt x="42672" y="45720"/>
                </a:lnTo>
                <a:lnTo>
                  <a:pt x="43434" y="45720"/>
                </a:lnTo>
                <a:lnTo>
                  <a:pt x="41801" y="47897"/>
                </a:lnTo>
                <a:close/>
              </a:path>
              <a:path w="106679" h="128270">
                <a:moveTo>
                  <a:pt x="65532" y="48768"/>
                </a:moveTo>
                <a:lnTo>
                  <a:pt x="64878" y="47897"/>
                </a:lnTo>
                <a:lnTo>
                  <a:pt x="64008" y="45720"/>
                </a:lnTo>
                <a:lnTo>
                  <a:pt x="65532" y="48768"/>
                </a:lnTo>
                <a:close/>
              </a:path>
              <a:path w="106679" h="128270">
                <a:moveTo>
                  <a:pt x="41452" y="48768"/>
                </a:moveTo>
                <a:lnTo>
                  <a:pt x="41148" y="48768"/>
                </a:lnTo>
                <a:lnTo>
                  <a:pt x="41801" y="47897"/>
                </a:lnTo>
                <a:lnTo>
                  <a:pt x="41452" y="48768"/>
                </a:lnTo>
                <a:close/>
              </a:path>
              <a:path w="106679" h="128270">
                <a:moveTo>
                  <a:pt x="105155" y="53340"/>
                </a:moveTo>
                <a:lnTo>
                  <a:pt x="67056" y="53340"/>
                </a:lnTo>
                <a:lnTo>
                  <a:pt x="64878" y="47897"/>
                </a:lnTo>
                <a:lnTo>
                  <a:pt x="65532" y="48768"/>
                </a:lnTo>
                <a:lnTo>
                  <a:pt x="104851" y="48768"/>
                </a:lnTo>
                <a:lnTo>
                  <a:pt x="105155" y="50292"/>
                </a:lnTo>
                <a:lnTo>
                  <a:pt x="105155" y="53340"/>
                </a:lnTo>
                <a:close/>
              </a:path>
              <a:path w="106679" h="128270">
                <a:moveTo>
                  <a:pt x="40538" y="53340"/>
                </a:moveTo>
                <a:lnTo>
                  <a:pt x="39624" y="53340"/>
                </a:lnTo>
                <a:lnTo>
                  <a:pt x="41148" y="51816"/>
                </a:lnTo>
                <a:lnTo>
                  <a:pt x="40538" y="53340"/>
                </a:lnTo>
                <a:close/>
              </a:path>
              <a:path w="106679" h="128270">
                <a:moveTo>
                  <a:pt x="68580" y="59436"/>
                </a:moveTo>
                <a:lnTo>
                  <a:pt x="65532" y="51816"/>
                </a:lnTo>
                <a:lnTo>
                  <a:pt x="67056" y="53340"/>
                </a:lnTo>
                <a:lnTo>
                  <a:pt x="105155" y="53340"/>
                </a:lnTo>
                <a:lnTo>
                  <a:pt x="105663" y="56388"/>
                </a:lnTo>
                <a:lnTo>
                  <a:pt x="68580" y="56388"/>
                </a:lnTo>
                <a:lnTo>
                  <a:pt x="68580" y="59436"/>
                </a:lnTo>
                <a:close/>
              </a:path>
              <a:path w="106679" h="128270">
                <a:moveTo>
                  <a:pt x="39116" y="59436"/>
                </a:moveTo>
                <a:lnTo>
                  <a:pt x="38100" y="59436"/>
                </a:lnTo>
                <a:lnTo>
                  <a:pt x="39624" y="56388"/>
                </a:lnTo>
                <a:lnTo>
                  <a:pt x="39116" y="59436"/>
                </a:lnTo>
                <a:close/>
              </a:path>
              <a:path w="106679" h="128270">
                <a:moveTo>
                  <a:pt x="105663" y="71628"/>
                </a:moveTo>
                <a:lnTo>
                  <a:pt x="68580" y="71628"/>
                </a:lnTo>
                <a:lnTo>
                  <a:pt x="68580" y="56388"/>
                </a:lnTo>
                <a:lnTo>
                  <a:pt x="105663" y="56388"/>
                </a:lnTo>
                <a:lnTo>
                  <a:pt x="106679" y="62484"/>
                </a:lnTo>
                <a:lnTo>
                  <a:pt x="106679" y="65532"/>
                </a:lnTo>
                <a:lnTo>
                  <a:pt x="105663" y="71628"/>
                </a:lnTo>
                <a:close/>
              </a:path>
              <a:path w="106679" h="128270">
                <a:moveTo>
                  <a:pt x="38100" y="65532"/>
                </a:moveTo>
                <a:lnTo>
                  <a:pt x="38100" y="62484"/>
                </a:lnTo>
                <a:lnTo>
                  <a:pt x="38353" y="64008"/>
                </a:lnTo>
                <a:lnTo>
                  <a:pt x="38100" y="65532"/>
                </a:lnTo>
                <a:close/>
              </a:path>
              <a:path w="106679" h="128270">
                <a:moveTo>
                  <a:pt x="38353" y="64008"/>
                </a:moveTo>
                <a:lnTo>
                  <a:pt x="38100" y="62484"/>
                </a:lnTo>
                <a:lnTo>
                  <a:pt x="38607" y="62484"/>
                </a:lnTo>
                <a:lnTo>
                  <a:pt x="38353" y="64008"/>
                </a:lnTo>
                <a:close/>
              </a:path>
              <a:path w="106679" h="128270">
                <a:moveTo>
                  <a:pt x="38607" y="65532"/>
                </a:moveTo>
                <a:lnTo>
                  <a:pt x="38100" y="65532"/>
                </a:lnTo>
                <a:lnTo>
                  <a:pt x="38353" y="64008"/>
                </a:lnTo>
                <a:lnTo>
                  <a:pt x="38607" y="65532"/>
                </a:lnTo>
                <a:close/>
              </a:path>
              <a:path w="106679" h="128270">
                <a:moveTo>
                  <a:pt x="39624" y="71628"/>
                </a:moveTo>
                <a:lnTo>
                  <a:pt x="38100" y="68580"/>
                </a:lnTo>
                <a:lnTo>
                  <a:pt x="39116" y="68580"/>
                </a:lnTo>
                <a:lnTo>
                  <a:pt x="39624" y="71628"/>
                </a:lnTo>
                <a:close/>
              </a:path>
              <a:path w="106679" h="128270">
                <a:moveTo>
                  <a:pt x="65532" y="77724"/>
                </a:moveTo>
                <a:lnTo>
                  <a:pt x="68580" y="68580"/>
                </a:lnTo>
                <a:lnTo>
                  <a:pt x="68580" y="71628"/>
                </a:lnTo>
                <a:lnTo>
                  <a:pt x="105663" y="71628"/>
                </a:lnTo>
                <a:lnTo>
                  <a:pt x="105155" y="74676"/>
                </a:lnTo>
                <a:lnTo>
                  <a:pt x="67056" y="74676"/>
                </a:lnTo>
                <a:lnTo>
                  <a:pt x="65532" y="77724"/>
                </a:lnTo>
                <a:close/>
              </a:path>
              <a:path w="106679" h="128270">
                <a:moveTo>
                  <a:pt x="41148" y="77724"/>
                </a:moveTo>
                <a:lnTo>
                  <a:pt x="39624" y="74676"/>
                </a:lnTo>
                <a:lnTo>
                  <a:pt x="40131" y="74676"/>
                </a:lnTo>
                <a:lnTo>
                  <a:pt x="41148" y="77724"/>
                </a:lnTo>
                <a:close/>
              </a:path>
              <a:path w="106679" h="128270">
                <a:moveTo>
                  <a:pt x="64878" y="80118"/>
                </a:moveTo>
                <a:lnTo>
                  <a:pt x="67056" y="74676"/>
                </a:lnTo>
                <a:lnTo>
                  <a:pt x="105155" y="74676"/>
                </a:lnTo>
                <a:lnTo>
                  <a:pt x="105155" y="77724"/>
                </a:lnTo>
                <a:lnTo>
                  <a:pt x="104851" y="79248"/>
                </a:lnTo>
                <a:lnTo>
                  <a:pt x="65532" y="79248"/>
                </a:lnTo>
                <a:lnTo>
                  <a:pt x="64878" y="80118"/>
                </a:lnTo>
                <a:close/>
              </a:path>
              <a:path w="106679" h="128270">
                <a:moveTo>
                  <a:pt x="42672" y="82296"/>
                </a:moveTo>
                <a:lnTo>
                  <a:pt x="41148" y="79248"/>
                </a:lnTo>
                <a:lnTo>
                  <a:pt x="41801" y="80118"/>
                </a:lnTo>
                <a:lnTo>
                  <a:pt x="42672" y="82296"/>
                </a:lnTo>
                <a:close/>
              </a:path>
              <a:path w="106679" h="128270">
                <a:moveTo>
                  <a:pt x="41801" y="80118"/>
                </a:moveTo>
                <a:lnTo>
                  <a:pt x="41148" y="79248"/>
                </a:lnTo>
                <a:lnTo>
                  <a:pt x="41452" y="79248"/>
                </a:lnTo>
                <a:lnTo>
                  <a:pt x="41801" y="80118"/>
                </a:lnTo>
                <a:close/>
              </a:path>
              <a:path w="106679" h="128270">
                <a:moveTo>
                  <a:pt x="64008" y="82296"/>
                </a:moveTo>
                <a:lnTo>
                  <a:pt x="64878" y="80118"/>
                </a:lnTo>
                <a:lnTo>
                  <a:pt x="65532" y="79248"/>
                </a:lnTo>
                <a:lnTo>
                  <a:pt x="64008" y="82296"/>
                </a:lnTo>
                <a:close/>
              </a:path>
              <a:path w="106679" h="128270">
                <a:moveTo>
                  <a:pt x="104241" y="82296"/>
                </a:moveTo>
                <a:lnTo>
                  <a:pt x="64008" y="82296"/>
                </a:lnTo>
                <a:lnTo>
                  <a:pt x="65532" y="79248"/>
                </a:lnTo>
                <a:lnTo>
                  <a:pt x="104851" y="79248"/>
                </a:lnTo>
                <a:lnTo>
                  <a:pt x="104241" y="82296"/>
                </a:lnTo>
                <a:close/>
              </a:path>
              <a:path w="106679" h="128270">
                <a:moveTo>
                  <a:pt x="43434" y="82296"/>
                </a:moveTo>
                <a:lnTo>
                  <a:pt x="42672" y="82296"/>
                </a:lnTo>
                <a:lnTo>
                  <a:pt x="41801" y="80118"/>
                </a:lnTo>
                <a:lnTo>
                  <a:pt x="43434" y="82296"/>
                </a:lnTo>
                <a:close/>
              </a:path>
              <a:path w="106679" h="128270">
                <a:moveTo>
                  <a:pt x="60960" y="85344"/>
                </a:moveTo>
                <a:lnTo>
                  <a:pt x="64878" y="80118"/>
                </a:lnTo>
                <a:lnTo>
                  <a:pt x="64008" y="82296"/>
                </a:lnTo>
                <a:lnTo>
                  <a:pt x="104241" y="82296"/>
                </a:lnTo>
                <a:lnTo>
                  <a:pt x="103936" y="83820"/>
                </a:lnTo>
                <a:lnTo>
                  <a:pt x="64008" y="83820"/>
                </a:lnTo>
                <a:lnTo>
                  <a:pt x="60960" y="85344"/>
                </a:lnTo>
                <a:close/>
              </a:path>
              <a:path w="106679" h="128270">
                <a:moveTo>
                  <a:pt x="45719" y="85344"/>
                </a:moveTo>
                <a:lnTo>
                  <a:pt x="44195" y="83820"/>
                </a:lnTo>
                <a:lnTo>
                  <a:pt x="44577" y="83820"/>
                </a:lnTo>
                <a:lnTo>
                  <a:pt x="45719" y="85344"/>
                </a:lnTo>
                <a:close/>
              </a:path>
              <a:path w="106679" h="128270">
                <a:moveTo>
                  <a:pt x="101498" y="89916"/>
                </a:moveTo>
                <a:lnTo>
                  <a:pt x="54864" y="89916"/>
                </a:lnTo>
                <a:lnTo>
                  <a:pt x="59436" y="88392"/>
                </a:lnTo>
                <a:lnTo>
                  <a:pt x="57912" y="88392"/>
                </a:lnTo>
                <a:lnTo>
                  <a:pt x="64008" y="83820"/>
                </a:lnTo>
                <a:lnTo>
                  <a:pt x="103936" y="83820"/>
                </a:lnTo>
                <a:lnTo>
                  <a:pt x="103632" y="85344"/>
                </a:lnTo>
                <a:lnTo>
                  <a:pt x="103632" y="86868"/>
                </a:lnTo>
                <a:lnTo>
                  <a:pt x="102108" y="88392"/>
                </a:lnTo>
                <a:lnTo>
                  <a:pt x="101498" y="89916"/>
                </a:lnTo>
                <a:close/>
              </a:path>
              <a:path w="106679" h="128270">
                <a:moveTo>
                  <a:pt x="51054" y="89344"/>
                </a:moveTo>
                <a:lnTo>
                  <a:pt x="47244" y="88392"/>
                </a:lnTo>
                <a:lnTo>
                  <a:pt x="48768" y="88392"/>
                </a:lnTo>
                <a:lnTo>
                  <a:pt x="45720" y="85344"/>
                </a:lnTo>
                <a:lnTo>
                  <a:pt x="51054" y="89344"/>
                </a:lnTo>
                <a:close/>
              </a:path>
              <a:path w="106679" h="128270">
                <a:moveTo>
                  <a:pt x="55626" y="89344"/>
                </a:moveTo>
                <a:lnTo>
                  <a:pt x="60960" y="85344"/>
                </a:lnTo>
                <a:lnTo>
                  <a:pt x="57912" y="88392"/>
                </a:lnTo>
                <a:lnTo>
                  <a:pt x="59436" y="88392"/>
                </a:lnTo>
                <a:lnTo>
                  <a:pt x="55626" y="89344"/>
                </a:lnTo>
                <a:close/>
              </a:path>
              <a:path w="106679" h="128270">
                <a:moveTo>
                  <a:pt x="51816" y="89916"/>
                </a:moveTo>
                <a:lnTo>
                  <a:pt x="47244" y="88392"/>
                </a:lnTo>
                <a:lnTo>
                  <a:pt x="51054" y="89344"/>
                </a:lnTo>
                <a:lnTo>
                  <a:pt x="51816" y="89916"/>
                </a:lnTo>
                <a:close/>
              </a:path>
              <a:path w="106679" h="128270">
                <a:moveTo>
                  <a:pt x="54864" y="89916"/>
                </a:moveTo>
                <a:lnTo>
                  <a:pt x="55626" y="89344"/>
                </a:lnTo>
                <a:lnTo>
                  <a:pt x="59436" y="88392"/>
                </a:lnTo>
                <a:lnTo>
                  <a:pt x="54864" y="89916"/>
                </a:lnTo>
                <a:close/>
              </a:path>
              <a:path w="106679" h="128270">
                <a:moveTo>
                  <a:pt x="53339" y="89916"/>
                </a:moveTo>
                <a:lnTo>
                  <a:pt x="51816" y="89916"/>
                </a:lnTo>
                <a:lnTo>
                  <a:pt x="51054" y="89344"/>
                </a:lnTo>
                <a:lnTo>
                  <a:pt x="53339" y="89916"/>
                </a:lnTo>
                <a:close/>
              </a:path>
              <a:path w="106679" h="128270">
                <a:moveTo>
                  <a:pt x="54864" y="89916"/>
                </a:moveTo>
                <a:lnTo>
                  <a:pt x="53339" y="89916"/>
                </a:lnTo>
                <a:lnTo>
                  <a:pt x="55626" y="89344"/>
                </a:lnTo>
                <a:lnTo>
                  <a:pt x="54864" y="89916"/>
                </a:lnTo>
                <a:close/>
              </a:path>
              <a:path w="106679" h="128270">
                <a:moveTo>
                  <a:pt x="67056" y="126492"/>
                </a:moveTo>
                <a:lnTo>
                  <a:pt x="39624" y="126492"/>
                </a:lnTo>
                <a:lnTo>
                  <a:pt x="33528" y="123444"/>
                </a:lnTo>
                <a:lnTo>
                  <a:pt x="73152" y="123444"/>
                </a:lnTo>
                <a:lnTo>
                  <a:pt x="67056" y="126492"/>
                </a:lnTo>
                <a:close/>
              </a:path>
              <a:path w="106679" h="128270">
                <a:moveTo>
                  <a:pt x="56387" y="128016"/>
                </a:moveTo>
                <a:lnTo>
                  <a:pt x="50292" y="128016"/>
                </a:lnTo>
                <a:lnTo>
                  <a:pt x="44195" y="126492"/>
                </a:lnTo>
                <a:lnTo>
                  <a:pt x="62484" y="126492"/>
                </a:lnTo>
                <a:lnTo>
                  <a:pt x="56387" y="1280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 txBox="1"/>
          <p:nvPr/>
        </p:nvSpPr>
        <p:spPr>
          <a:xfrm>
            <a:off x="9070578" y="3131343"/>
            <a:ext cx="177800" cy="3733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>
                <a:latin typeface="宋体"/>
                <a:cs typeface="宋体"/>
              </a:rPr>
              <a:t>+</a:t>
            </a:r>
            <a:endParaRPr sz="2400">
              <a:latin typeface="宋体"/>
              <a:cs typeface="宋体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9053588" y="3392378"/>
            <a:ext cx="262890" cy="6648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585"/>
              </a:lnSpc>
            </a:pPr>
            <a:r>
              <a:rPr dirty="0" sz="2400" spc="-140">
                <a:latin typeface="Times New Roman"/>
                <a:cs typeface="Times New Roman"/>
              </a:rPr>
              <a:t>v</a:t>
            </a:r>
            <a:r>
              <a:rPr dirty="0" baseline="-20833" sz="2400" spc="-7">
                <a:latin typeface="Times New Roman"/>
                <a:cs typeface="Times New Roman"/>
              </a:rPr>
              <a:t>o</a:t>
            </a:r>
            <a:endParaRPr baseline="-20833" sz="2400">
              <a:latin typeface="Times New Roman"/>
              <a:cs typeface="Times New Roman"/>
            </a:endParaRPr>
          </a:p>
          <a:p>
            <a:pPr marL="45085">
              <a:lnSpc>
                <a:spcPts val="2585"/>
              </a:lnSpc>
            </a:pPr>
            <a:r>
              <a:rPr dirty="0" sz="2400">
                <a:latin typeface="宋体"/>
                <a:cs typeface="宋体"/>
              </a:rPr>
              <a:t>-</a:t>
            </a:r>
            <a:endParaRPr sz="2400">
              <a:latin typeface="宋体"/>
              <a:cs typeface="宋体"/>
            </a:endParaRPr>
          </a:p>
        </p:txBody>
      </p:sp>
      <p:sp>
        <p:nvSpPr>
          <p:cNvPr id="70" name="object 70"/>
          <p:cNvSpPr/>
          <p:nvPr/>
        </p:nvSpPr>
        <p:spPr>
          <a:xfrm>
            <a:off x="5897879" y="4240530"/>
            <a:ext cx="203200" cy="0"/>
          </a:xfrm>
          <a:custGeom>
            <a:avLst/>
            <a:gdLst/>
            <a:ahLst/>
            <a:cxnLst/>
            <a:rect l="l" t="t" r="r" b="b"/>
            <a:pathLst>
              <a:path w="203200" h="0">
                <a:moveTo>
                  <a:pt x="0" y="0"/>
                </a:moveTo>
                <a:lnTo>
                  <a:pt x="202691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6012942" y="3875532"/>
            <a:ext cx="0" cy="367665"/>
          </a:xfrm>
          <a:custGeom>
            <a:avLst/>
            <a:gdLst/>
            <a:ahLst/>
            <a:cxnLst/>
            <a:rect l="l" t="t" r="r" b="b"/>
            <a:pathLst>
              <a:path w="0" h="367664">
                <a:moveTo>
                  <a:pt x="0" y="0"/>
                </a:moveTo>
                <a:lnTo>
                  <a:pt x="0" y="367283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5964935" y="3782567"/>
            <a:ext cx="106680" cy="128270"/>
          </a:xfrm>
          <a:custGeom>
            <a:avLst/>
            <a:gdLst/>
            <a:ahLst/>
            <a:cxnLst/>
            <a:rect l="l" t="t" r="r" b="b"/>
            <a:pathLst>
              <a:path w="106679" h="128270">
                <a:moveTo>
                  <a:pt x="62484" y="1524"/>
                </a:moveTo>
                <a:lnTo>
                  <a:pt x="44195" y="1524"/>
                </a:lnTo>
                <a:lnTo>
                  <a:pt x="50292" y="0"/>
                </a:lnTo>
                <a:lnTo>
                  <a:pt x="56387" y="0"/>
                </a:lnTo>
                <a:lnTo>
                  <a:pt x="62484" y="1524"/>
                </a:lnTo>
                <a:close/>
              </a:path>
              <a:path w="106679" h="128270">
                <a:moveTo>
                  <a:pt x="74676" y="6096"/>
                </a:moveTo>
                <a:lnTo>
                  <a:pt x="32004" y="6096"/>
                </a:lnTo>
                <a:lnTo>
                  <a:pt x="33528" y="4572"/>
                </a:lnTo>
                <a:lnTo>
                  <a:pt x="39624" y="3048"/>
                </a:lnTo>
                <a:lnTo>
                  <a:pt x="41148" y="1524"/>
                </a:lnTo>
                <a:lnTo>
                  <a:pt x="65532" y="1524"/>
                </a:lnTo>
                <a:lnTo>
                  <a:pt x="67056" y="3048"/>
                </a:lnTo>
                <a:lnTo>
                  <a:pt x="74676" y="4572"/>
                </a:lnTo>
                <a:lnTo>
                  <a:pt x="74676" y="6096"/>
                </a:lnTo>
                <a:close/>
              </a:path>
              <a:path w="106679" h="128270">
                <a:moveTo>
                  <a:pt x="85344" y="13716"/>
                </a:moveTo>
                <a:lnTo>
                  <a:pt x="21336" y="13716"/>
                </a:lnTo>
                <a:lnTo>
                  <a:pt x="22859" y="12192"/>
                </a:lnTo>
                <a:lnTo>
                  <a:pt x="28956" y="7620"/>
                </a:lnTo>
                <a:lnTo>
                  <a:pt x="30480" y="6096"/>
                </a:lnTo>
                <a:lnTo>
                  <a:pt x="76200" y="6096"/>
                </a:lnTo>
                <a:lnTo>
                  <a:pt x="77724" y="7620"/>
                </a:lnTo>
                <a:lnTo>
                  <a:pt x="83820" y="12192"/>
                </a:lnTo>
                <a:lnTo>
                  <a:pt x="85344" y="12192"/>
                </a:lnTo>
                <a:lnTo>
                  <a:pt x="85344" y="13716"/>
                </a:lnTo>
                <a:close/>
              </a:path>
              <a:path w="106679" h="128270">
                <a:moveTo>
                  <a:pt x="67056" y="126492"/>
                </a:moveTo>
                <a:lnTo>
                  <a:pt x="39624" y="126492"/>
                </a:lnTo>
                <a:lnTo>
                  <a:pt x="33528" y="123444"/>
                </a:lnTo>
                <a:lnTo>
                  <a:pt x="32004" y="123444"/>
                </a:lnTo>
                <a:lnTo>
                  <a:pt x="28956" y="120396"/>
                </a:lnTo>
                <a:lnTo>
                  <a:pt x="22859" y="117348"/>
                </a:lnTo>
                <a:lnTo>
                  <a:pt x="22859" y="115824"/>
                </a:lnTo>
                <a:lnTo>
                  <a:pt x="21336" y="115824"/>
                </a:lnTo>
                <a:lnTo>
                  <a:pt x="19812" y="114300"/>
                </a:lnTo>
                <a:lnTo>
                  <a:pt x="15240" y="108204"/>
                </a:lnTo>
                <a:lnTo>
                  <a:pt x="13716" y="106680"/>
                </a:lnTo>
                <a:lnTo>
                  <a:pt x="9144" y="99060"/>
                </a:lnTo>
                <a:lnTo>
                  <a:pt x="7620" y="97536"/>
                </a:lnTo>
                <a:lnTo>
                  <a:pt x="7620" y="96012"/>
                </a:lnTo>
                <a:lnTo>
                  <a:pt x="4572" y="88392"/>
                </a:lnTo>
                <a:lnTo>
                  <a:pt x="4572" y="86868"/>
                </a:lnTo>
                <a:lnTo>
                  <a:pt x="3048" y="85344"/>
                </a:lnTo>
                <a:lnTo>
                  <a:pt x="1524" y="77724"/>
                </a:lnTo>
                <a:lnTo>
                  <a:pt x="1524" y="74676"/>
                </a:lnTo>
                <a:lnTo>
                  <a:pt x="0" y="65532"/>
                </a:lnTo>
                <a:lnTo>
                  <a:pt x="0" y="62484"/>
                </a:lnTo>
                <a:lnTo>
                  <a:pt x="1524" y="53340"/>
                </a:lnTo>
                <a:lnTo>
                  <a:pt x="1524" y="50292"/>
                </a:lnTo>
                <a:lnTo>
                  <a:pt x="3048" y="42672"/>
                </a:lnTo>
                <a:lnTo>
                  <a:pt x="4572" y="41148"/>
                </a:lnTo>
                <a:lnTo>
                  <a:pt x="4659" y="39406"/>
                </a:lnTo>
                <a:lnTo>
                  <a:pt x="7620" y="32004"/>
                </a:lnTo>
                <a:lnTo>
                  <a:pt x="7620" y="30480"/>
                </a:lnTo>
                <a:lnTo>
                  <a:pt x="9144" y="30480"/>
                </a:lnTo>
                <a:lnTo>
                  <a:pt x="9144" y="28956"/>
                </a:lnTo>
                <a:lnTo>
                  <a:pt x="13716" y="22860"/>
                </a:lnTo>
                <a:lnTo>
                  <a:pt x="13716" y="21336"/>
                </a:lnTo>
                <a:lnTo>
                  <a:pt x="15240" y="19812"/>
                </a:lnTo>
                <a:lnTo>
                  <a:pt x="19812" y="13716"/>
                </a:lnTo>
                <a:lnTo>
                  <a:pt x="86868" y="13716"/>
                </a:lnTo>
                <a:lnTo>
                  <a:pt x="91439" y="19812"/>
                </a:lnTo>
                <a:lnTo>
                  <a:pt x="92964" y="19812"/>
                </a:lnTo>
                <a:lnTo>
                  <a:pt x="92964" y="22860"/>
                </a:lnTo>
                <a:lnTo>
                  <a:pt x="97536" y="28956"/>
                </a:lnTo>
                <a:lnTo>
                  <a:pt x="99060" y="30480"/>
                </a:lnTo>
                <a:lnTo>
                  <a:pt x="99060" y="32004"/>
                </a:lnTo>
                <a:lnTo>
                  <a:pt x="101498" y="38100"/>
                </a:lnTo>
                <a:lnTo>
                  <a:pt x="50292" y="38100"/>
                </a:lnTo>
                <a:lnTo>
                  <a:pt x="51464" y="38334"/>
                </a:lnTo>
                <a:lnTo>
                  <a:pt x="50292" y="39116"/>
                </a:lnTo>
                <a:lnTo>
                  <a:pt x="48768" y="39624"/>
                </a:lnTo>
                <a:lnTo>
                  <a:pt x="45719" y="42672"/>
                </a:lnTo>
                <a:lnTo>
                  <a:pt x="43434" y="45720"/>
                </a:lnTo>
                <a:lnTo>
                  <a:pt x="42672" y="45720"/>
                </a:lnTo>
                <a:lnTo>
                  <a:pt x="41148" y="48768"/>
                </a:lnTo>
                <a:lnTo>
                  <a:pt x="41452" y="48768"/>
                </a:lnTo>
                <a:lnTo>
                  <a:pt x="39624" y="53340"/>
                </a:lnTo>
                <a:lnTo>
                  <a:pt x="40538" y="53340"/>
                </a:lnTo>
                <a:lnTo>
                  <a:pt x="38100" y="59436"/>
                </a:lnTo>
                <a:lnTo>
                  <a:pt x="39116" y="59436"/>
                </a:lnTo>
                <a:lnTo>
                  <a:pt x="38607" y="62484"/>
                </a:lnTo>
                <a:lnTo>
                  <a:pt x="38100" y="62484"/>
                </a:lnTo>
                <a:lnTo>
                  <a:pt x="38100" y="65532"/>
                </a:lnTo>
                <a:lnTo>
                  <a:pt x="38607" y="65532"/>
                </a:lnTo>
                <a:lnTo>
                  <a:pt x="39116" y="68580"/>
                </a:lnTo>
                <a:lnTo>
                  <a:pt x="38100" y="68580"/>
                </a:lnTo>
                <a:lnTo>
                  <a:pt x="40131" y="74676"/>
                </a:lnTo>
                <a:lnTo>
                  <a:pt x="39624" y="74676"/>
                </a:lnTo>
                <a:lnTo>
                  <a:pt x="41452" y="79248"/>
                </a:lnTo>
                <a:lnTo>
                  <a:pt x="41148" y="79248"/>
                </a:lnTo>
                <a:lnTo>
                  <a:pt x="42672" y="82296"/>
                </a:lnTo>
                <a:lnTo>
                  <a:pt x="43434" y="82296"/>
                </a:lnTo>
                <a:lnTo>
                  <a:pt x="44577" y="83820"/>
                </a:lnTo>
                <a:lnTo>
                  <a:pt x="44195" y="83820"/>
                </a:lnTo>
                <a:lnTo>
                  <a:pt x="48768" y="88392"/>
                </a:lnTo>
                <a:lnTo>
                  <a:pt x="47244" y="88392"/>
                </a:lnTo>
                <a:lnTo>
                  <a:pt x="51816" y="89916"/>
                </a:lnTo>
                <a:lnTo>
                  <a:pt x="101498" y="89916"/>
                </a:lnTo>
                <a:lnTo>
                  <a:pt x="99060" y="96012"/>
                </a:lnTo>
                <a:lnTo>
                  <a:pt x="99060" y="99060"/>
                </a:lnTo>
                <a:lnTo>
                  <a:pt x="97536" y="99060"/>
                </a:lnTo>
                <a:lnTo>
                  <a:pt x="94488" y="106680"/>
                </a:lnTo>
                <a:lnTo>
                  <a:pt x="92964" y="106680"/>
                </a:lnTo>
                <a:lnTo>
                  <a:pt x="92964" y="108204"/>
                </a:lnTo>
                <a:lnTo>
                  <a:pt x="91439" y="108204"/>
                </a:lnTo>
                <a:lnTo>
                  <a:pt x="86868" y="114300"/>
                </a:lnTo>
                <a:lnTo>
                  <a:pt x="83820" y="117348"/>
                </a:lnTo>
                <a:lnTo>
                  <a:pt x="77724" y="120396"/>
                </a:lnTo>
                <a:lnTo>
                  <a:pt x="74676" y="123444"/>
                </a:lnTo>
                <a:lnTo>
                  <a:pt x="67056" y="126492"/>
                </a:lnTo>
                <a:close/>
              </a:path>
              <a:path w="106679" h="128270">
                <a:moveTo>
                  <a:pt x="51464" y="38334"/>
                </a:moveTo>
                <a:lnTo>
                  <a:pt x="50292" y="38100"/>
                </a:lnTo>
                <a:lnTo>
                  <a:pt x="51816" y="38100"/>
                </a:lnTo>
                <a:lnTo>
                  <a:pt x="51464" y="38334"/>
                </a:lnTo>
                <a:close/>
              </a:path>
              <a:path w="106679" h="128270">
                <a:moveTo>
                  <a:pt x="51495" y="38340"/>
                </a:moveTo>
                <a:lnTo>
                  <a:pt x="51816" y="38100"/>
                </a:lnTo>
                <a:lnTo>
                  <a:pt x="51495" y="38340"/>
                </a:lnTo>
                <a:close/>
              </a:path>
              <a:path w="106679" h="128270">
                <a:moveTo>
                  <a:pt x="52196" y="38481"/>
                </a:moveTo>
                <a:lnTo>
                  <a:pt x="51495" y="38340"/>
                </a:lnTo>
                <a:lnTo>
                  <a:pt x="51816" y="38100"/>
                </a:lnTo>
                <a:lnTo>
                  <a:pt x="53339" y="38100"/>
                </a:lnTo>
                <a:lnTo>
                  <a:pt x="52196" y="38481"/>
                </a:lnTo>
                <a:close/>
              </a:path>
              <a:path w="106679" h="128270">
                <a:moveTo>
                  <a:pt x="52469" y="38535"/>
                </a:moveTo>
                <a:lnTo>
                  <a:pt x="52196" y="38481"/>
                </a:lnTo>
                <a:lnTo>
                  <a:pt x="53339" y="38100"/>
                </a:lnTo>
                <a:lnTo>
                  <a:pt x="52469" y="38535"/>
                </a:lnTo>
                <a:close/>
              </a:path>
              <a:path w="106679" h="128270">
                <a:moveTo>
                  <a:pt x="53339" y="38709"/>
                </a:moveTo>
                <a:lnTo>
                  <a:pt x="52469" y="38535"/>
                </a:lnTo>
                <a:lnTo>
                  <a:pt x="53339" y="38100"/>
                </a:lnTo>
                <a:lnTo>
                  <a:pt x="54210" y="38535"/>
                </a:lnTo>
                <a:lnTo>
                  <a:pt x="53339" y="38709"/>
                </a:lnTo>
                <a:close/>
              </a:path>
              <a:path w="106679" h="128270">
                <a:moveTo>
                  <a:pt x="54210" y="38535"/>
                </a:moveTo>
                <a:lnTo>
                  <a:pt x="53339" y="38100"/>
                </a:lnTo>
                <a:lnTo>
                  <a:pt x="54483" y="38481"/>
                </a:lnTo>
                <a:lnTo>
                  <a:pt x="54210" y="38535"/>
                </a:lnTo>
                <a:close/>
              </a:path>
              <a:path w="106679" h="128270">
                <a:moveTo>
                  <a:pt x="54483" y="38481"/>
                </a:moveTo>
                <a:lnTo>
                  <a:pt x="53339" y="38100"/>
                </a:lnTo>
                <a:lnTo>
                  <a:pt x="56387" y="38100"/>
                </a:lnTo>
                <a:lnTo>
                  <a:pt x="54483" y="38481"/>
                </a:lnTo>
                <a:close/>
              </a:path>
              <a:path w="106679" h="128270">
                <a:moveTo>
                  <a:pt x="57912" y="39624"/>
                </a:moveTo>
                <a:lnTo>
                  <a:pt x="54483" y="38481"/>
                </a:lnTo>
                <a:lnTo>
                  <a:pt x="56387" y="38100"/>
                </a:lnTo>
                <a:lnTo>
                  <a:pt x="57912" y="39624"/>
                </a:lnTo>
                <a:close/>
              </a:path>
              <a:path w="106679" h="128270">
                <a:moveTo>
                  <a:pt x="104851" y="48768"/>
                </a:moveTo>
                <a:lnTo>
                  <a:pt x="65532" y="48768"/>
                </a:lnTo>
                <a:lnTo>
                  <a:pt x="64008" y="45720"/>
                </a:lnTo>
                <a:lnTo>
                  <a:pt x="56387" y="38100"/>
                </a:lnTo>
                <a:lnTo>
                  <a:pt x="101498" y="38100"/>
                </a:lnTo>
                <a:lnTo>
                  <a:pt x="102108" y="39624"/>
                </a:lnTo>
                <a:lnTo>
                  <a:pt x="103632" y="41148"/>
                </a:lnTo>
                <a:lnTo>
                  <a:pt x="103632" y="42672"/>
                </a:lnTo>
                <a:lnTo>
                  <a:pt x="104851" y="48768"/>
                </a:lnTo>
                <a:close/>
              </a:path>
              <a:path w="106679" h="128270">
                <a:moveTo>
                  <a:pt x="50292" y="39116"/>
                </a:moveTo>
                <a:lnTo>
                  <a:pt x="51464" y="38334"/>
                </a:lnTo>
                <a:lnTo>
                  <a:pt x="50596" y="39014"/>
                </a:lnTo>
                <a:lnTo>
                  <a:pt x="50292" y="39116"/>
                </a:lnTo>
                <a:close/>
              </a:path>
              <a:path w="106679" h="128270">
                <a:moveTo>
                  <a:pt x="50596" y="39014"/>
                </a:moveTo>
                <a:lnTo>
                  <a:pt x="51495" y="38340"/>
                </a:lnTo>
                <a:lnTo>
                  <a:pt x="52197" y="38481"/>
                </a:lnTo>
                <a:lnTo>
                  <a:pt x="50596" y="39014"/>
                </a:lnTo>
                <a:close/>
              </a:path>
              <a:path w="106679" h="128270">
                <a:moveTo>
                  <a:pt x="50153" y="39346"/>
                </a:moveTo>
                <a:lnTo>
                  <a:pt x="50596" y="39014"/>
                </a:lnTo>
                <a:lnTo>
                  <a:pt x="52196" y="38481"/>
                </a:lnTo>
                <a:lnTo>
                  <a:pt x="52469" y="38535"/>
                </a:lnTo>
                <a:lnTo>
                  <a:pt x="51307" y="39116"/>
                </a:lnTo>
                <a:lnTo>
                  <a:pt x="50153" y="39346"/>
                </a:lnTo>
                <a:close/>
              </a:path>
              <a:path w="106679" h="128270">
                <a:moveTo>
                  <a:pt x="57912" y="39624"/>
                </a:moveTo>
                <a:lnTo>
                  <a:pt x="55371" y="39116"/>
                </a:lnTo>
                <a:lnTo>
                  <a:pt x="54210" y="38535"/>
                </a:lnTo>
                <a:lnTo>
                  <a:pt x="54483" y="38481"/>
                </a:lnTo>
                <a:lnTo>
                  <a:pt x="57912" y="39624"/>
                </a:lnTo>
                <a:close/>
              </a:path>
              <a:path w="106679" h="128270">
                <a:moveTo>
                  <a:pt x="51307" y="39116"/>
                </a:moveTo>
                <a:lnTo>
                  <a:pt x="52469" y="38535"/>
                </a:lnTo>
                <a:lnTo>
                  <a:pt x="53339" y="38709"/>
                </a:lnTo>
                <a:lnTo>
                  <a:pt x="51307" y="39116"/>
                </a:lnTo>
                <a:close/>
              </a:path>
              <a:path w="106679" h="128270">
                <a:moveTo>
                  <a:pt x="55371" y="39116"/>
                </a:moveTo>
                <a:lnTo>
                  <a:pt x="53339" y="38709"/>
                </a:lnTo>
                <a:lnTo>
                  <a:pt x="54210" y="38535"/>
                </a:lnTo>
                <a:lnTo>
                  <a:pt x="55371" y="39116"/>
                </a:lnTo>
                <a:close/>
              </a:path>
              <a:path w="106679" h="128270">
                <a:moveTo>
                  <a:pt x="49856" y="39406"/>
                </a:moveTo>
                <a:lnTo>
                  <a:pt x="50292" y="39116"/>
                </a:lnTo>
                <a:lnTo>
                  <a:pt x="50596" y="39014"/>
                </a:lnTo>
                <a:lnTo>
                  <a:pt x="50153" y="39346"/>
                </a:lnTo>
                <a:lnTo>
                  <a:pt x="49856" y="39406"/>
                </a:lnTo>
                <a:close/>
              </a:path>
              <a:path w="106679" h="128270">
                <a:moveTo>
                  <a:pt x="48768" y="39624"/>
                </a:moveTo>
                <a:lnTo>
                  <a:pt x="50292" y="39116"/>
                </a:lnTo>
                <a:lnTo>
                  <a:pt x="49856" y="39406"/>
                </a:lnTo>
                <a:lnTo>
                  <a:pt x="48768" y="39624"/>
                </a:lnTo>
                <a:close/>
              </a:path>
              <a:path w="106679" h="128270">
                <a:moveTo>
                  <a:pt x="48768" y="40386"/>
                </a:moveTo>
                <a:lnTo>
                  <a:pt x="50153" y="39346"/>
                </a:lnTo>
                <a:lnTo>
                  <a:pt x="51307" y="39116"/>
                </a:lnTo>
                <a:lnTo>
                  <a:pt x="48768" y="40386"/>
                </a:lnTo>
                <a:close/>
              </a:path>
              <a:path w="106679" h="128270">
                <a:moveTo>
                  <a:pt x="59436" y="41148"/>
                </a:moveTo>
                <a:lnTo>
                  <a:pt x="55371" y="39116"/>
                </a:lnTo>
                <a:lnTo>
                  <a:pt x="57912" y="39624"/>
                </a:lnTo>
                <a:lnTo>
                  <a:pt x="59436" y="41148"/>
                </a:lnTo>
                <a:close/>
              </a:path>
              <a:path w="106679" h="128270">
                <a:moveTo>
                  <a:pt x="47853" y="40843"/>
                </a:moveTo>
                <a:lnTo>
                  <a:pt x="48006" y="40640"/>
                </a:lnTo>
                <a:lnTo>
                  <a:pt x="49856" y="39406"/>
                </a:lnTo>
                <a:lnTo>
                  <a:pt x="50153" y="39346"/>
                </a:lnTo>
                <a:lnTo>
                  <a:pt x="48768" y="40386"/>
                </a:lnTo>
                <a:lnTo>
                  <a:pt x="47853" y="40843"/>
                </a:lnTo>
                <a:close/>
              </a:path>
              <a:path w="106679" h="128270">
                <a:moveTo>
                  <a:pt x="48006" y="40640"/>
                </a:moveTo>
                <a:lnTo>
                  <a:pt x="48768" y="39624"/>
                </a:lnTo>
                <a:lnTo>
                  <a:pt x="49856" y="39406"/>
                </a:lnTo>
                <a:lnTo>
                  <a:pt x="48006" y="40640"/>
                </a:lnTo>
                <a:close/>
              </a:path>
              <a:path w="106679" h="128270">
                <a:moveTo>
                  <a:pt x="47244" y="41148"/>
                </a:moveTo>
                <a:lnTo>
                  <a:pt x="48768" y="39624"/>
                </a:lnTo>
                <a:lnTo>
                  <a:pt x="48006" y="40640"/>
                </a:lnTo>
                <a:lnTo>
                  <a:pt x="47244" y="41148"/>
                </a:lnTo>
                <a:close/>
              </a:path>
              <a:path w="106679" h="128270">
                <a:moveTo>
                  <a:pt x="47461" y="41365"/>
                </a:moveTo>
                <a:lnTo>
                  <a:pt x="47853" y="40843"/>
                </a:lnTo>
                <a:lnTo>
                  <a:pt x="48768" y="40386"/>
                </a:lnTo>
                <a:lnTo>
                  <a:pt x="47461" y="41365"/>
                </a:lnTo>
                <a:close/>
              </a:path>
              <a:path w="106679" h="128270">
                <a:moveTo>
                  <a:pt x="47244" y="41148"/>
                </a:moveTo>
                <a:lnTo>
                  <a:pt x="48006" y="40640"/>
                </a:lnTo>
                <a:lnTo>
                  <a:pt x="47853" y="40843"/>
                </a:lnTo>
                <a:lnTo>
                  <a:pt x="47244" y="41148"/>
                </a:lnTo>
                <a:close/>
              </a:path>
              <a:path w="106679" h="128270">
                <a:moveTo>
                  <a:pt x="45719" y="42672"/>
                </a:moveTo>
                <a:lnTo>
                  <a:pt x="47244" y="41148"/>
                </a:lnTo>
                <a:lnTo>
                  <a:pt x="47853" y="40843"/>
                </a:lnTo>
                <a:lnTo>
                  <a:pt x="47461" y="41365"/>
                </a:lnTo>
                <a:lnTo>
                  <a:pt x="45719" y="42672"/>
                </a:lnTo>
                <a:close/>
              </a:path>
              <a:path w="106679" h="128270">
                <a:moveTo>
                  <a:pt x="44195" y="45720"/>
                </a:moveTo>
                <a:lnTo>
                  <a:pt x="45719" y="42672"/>
                </a:lnTo>
                <a:lnTo>
                  <a:pt x="47461" y="41365"/>
                </a:lnTo>
                <a:lnTo>
                  <a:pt x="44195" y="45720"/>
                </a:lnTo>
                <a:close/>
              </a:path>
              <a:path w="106679" h="128270">
                <a:moveTo>
                  <a:pt x="64878" y="47897"/>
                </a:moveTo>
                <a:lnTo>
                  <a:pt x="60960" y="42672"/>
                </a:lnTo>
                <a:lnTo>
                  <a:pt x="64008" y="45720"/>
                </a:lnTo>
                <a:lnTo>
                  <a:pt x="64878" y="47897"/>
                </a:lnTo>
                <a:close/>
              </a:path>
              <a:path w="106679" h="128270">
                <a:moveTo>
                  <a:pt x="41148" y="48768"/>
                </a:moveTo>
                <a:lnTo>
                  <a:pt x="42672" y="45720"/>
                </a:lnTo>
                <a:lnTo>
                  <a:pt x="41801" y="47897"/>
                </a:lnTo>
                <a:lnTo>
                  <a:pt x="41148" y="48768"/>
                </a:lnTo>
                <a:close/>
              </a:path>
              <a:path w="106679" h="128270">
                <a:moveTo>
                  <a:pt x="41801" y="47897"/>
                </a:moveTo>
                <a:lnTo>
                  <a:pt x="42672" y="45720"/>
                </a:lnTo>
                <a:lnTo>
                  <a:pt x="43434" y="45720"/>
                </a:lnTo>
                <a:lnTo>
                  <a:pt x="41801" y="47897"/>
                </a:lnTo>
                <a:close/>
              </a:path>
              <a:path w="106679" h="128270">
                <a:moveTo>
                  <a:pt x="65532" y="48768"/>
                </a:moveTo>
                <a:lnTo>
                  <a:pt x="64878" y="47897"/>
                </a:lnTo>
                <a:lnTo>
                  <a:pt x="64008" y="45720"/>
                </a:lnTo>
                <a:lnTo>
                  <a:pt x="65532" y="48768"/>
                </a:lnTo>
                <a:close/>
              </a:path>
              <a:path w="106679" h="128270">
                <a:moveTo>
                  <a:pt x="41452" y="48768"/>
                </a:moveTo>
                <a:lnTo>
                  <a:pt x="41148" y="48768"/>
                </a:lnTo>
                <a:lnTo>
                  <a:pt x="41801" y="47897"/>
                </a:lnTo>
                <a:lnTo>
                  <a:pt x="41452" y="48768"/>
                </a:lnTo>
                <a:close/>
              </a:path>
              <a:path w="106679" h="128270">
                <a:moveTo>
                  <a:pt x="67056" y="53340"/>
                </a:moveTo>
                <a:lnTo>
                  <a:pt x="64878" y="47897"/>
                </a:lnTo>
                <a:lnTo>
                  <a:pt x="65532" y="48768"/>
                </a:lnTo>
                <a:lnTo>
                  <a:pt x="104851" y="48768"/>
                </a:lnTo>
                <a:lnTo>
                  <a:pt x="105155" y="50292"/>
                </a:lnTo>
                <a:lnTo>
                  <a:pt x="105155" y="51816"/>
                </a:lnTo>
                <a:lnTo>
                  <a:pt x="67056" y="51816"/>
                </a:lnTo>
                <a:lnTo>
                  <a:pt x="67056" y="53340"/>
                </a:lnTo>
                <a:close/>
              </a:path>
              <a:path w="106679" h="128270">
                <a:moveTo>
                  <a:pt x="40538" y="53340"/>
                </a:moveTo>
                <a:lnTo>
                  <a:pt x="39624" y="53340"/>
                </a:lnTo>
                <a:lnTo>
                  <a:pt x="41148" y="51816"/>
                </a:lnTo>
                <a:lnTo>
                  <a:pt x="40538" y="53340"/>
                </a:lnTo>
                <a:close/>
              </a:path>
              <a:path w="106679" h="128270">
                <a:moveTo>
                  <a:pt x="68580" y="59436"/>
                </a:moveTo>
                <a:lnTo>
                  <a:pt x="67056" y="51816"/>
                </a:lnTo>
                <a:lnTo>
                  <a:pt x="105155" y="51816"/>
                </a:lnTo>
                <a:lnTo>
                  <a:pt x="105155" y="53340"/>
                </a:lnTo>
                <a:lnTo>
                  <a:pt x="106679" y="53340"/>
                </a:lnTo>
                <a:lnTo>
                  <a:pt x="106679" y="56388"/>
                </a:lnTo>
                <a:lnTo>
                  <a:pt x="68580" y="56388"/>
                </a:lnTo>
                <a:lnTo>
                  <a:pt x="68580" y="59436"/>
                </a:lnTo>
                <a:close/>
              </a:path>
              <a:path w="106679" h="128270">
                <a:moveTo>
                  <a:pt x="39116" y="59436"/>
                </a:moveTo>
                <a:lnTo>
                  <a:pt x="38100" y="59436"/>
                </a:lnTo>
                <a:lnTo>
                  <a:pt x="39624" y="56388"/>
                </a:lnTo>
                <a:lnTo>
                  <a:pt x="39116" y="59436"/>
                </a:lnTo>
                <a:close/>
              </a:path>
              <a:path w="106679" h="128270">
                <a:moveTo>
                  <a:pt x="106679" y="71628"/>
                </a:moveTo>
                <a:lnTo>
                  <a:pt x="68580" y="71628"/>
                </a:lnTo>
                <a:lnTo>
                  <a:pt x="68580" y="56388"/>
                </a:lnTo>
                <a:lnTo>
                  <a:pt x="106679" y="56388"/>
                </a:lnTo>
                <a:lnTo>
                  <a:pt x="106679" y="71628"/>
                </a:lnTo>
                <a:close/>
              </a:path>
              <a:path w="106679" h="128270">
                <a:moveTo>
                  <a:pt x="38100" y="65532"/>
                </a:moveTo>
                <a:lnTo>
                  <a:pt x="38100" y="62484"/>
                </a:lnTo>
                <a:lnTo>
                  <a:pt x="38353" y="64008"/>
                </a:lnTo>
                <a:lnTo>
                  <a:pt x="38100" y="65532"/>
                </a:lnTo>
                <a:close/>
              </a:path>
              <a:path w="106679" h="128270">
                <a:moveTo>
                  <a:pt x="38353" y="64008"/>
                </a:moveTo>
                <a:lnTo>
                  <a:pt x="38100" y="62484"/>
                </a:lnTo>
                <a:lnTo>
                  <a:pt x="38607" y="62484"/>
                </a:lnTo>
                <a:lnTo>
                  <a:pt x="38353" y="64008"/>
                </a:lnTo>
                <a:close/>
              </a:path>
              <a:path w="106679" h="128270">
                <a:moveTo>
                  <a:pt x="38607" y="65532"/>
                </a:moveTo>
                <a:lnTo>
                  <a:pt x="38100" y="65532"/>
                </a:lnTo>
                <a:lnTo>
                  <a:pt x="38353" y="64008"/>
                </a:lnTo>
                <a:lnTo>
                  <a:pt x="38607" y="65532"/>
                </a:lnTo>
                <a:close/>
              </a:path>
              <a:path w="106679" h="128270">
                <a:moveTo>
                  <a:pt x="39624" y="71628"/>
                </a:moveTo>
                <a:lnTo>
                  <a:pt x="38100" y="68580"/>
                </a:lnTo>
                <a:lnTo>
                  <a:pt x="39116" y="68580"/>
                </a:lnTo>
                <a:lnTo>
                  <a:pt x="39624" y="71628"/>
                </a:lnTo>
                <a:close/>
              </a:path>
              <a:path w="106679" h="128270">
                <a:moveTo>
                  <a:pt x="105155" y="77724"/>
                </a:moveTo>
                <a:lnTo>
                  <a:pt x="67056" y="77724"/>
                </a:lnTo>
                <a:lnTo>
                  <a:pt x="68580" y="68580"/>
                </a:lnTo>
                <a:lnTo>
                  <a:pt x="68580" y="71628"/>
                </a:lnTo>
                <a:lnTo>
                  <a:pt x="106679" y="71628"/>
                </a:lnTo>
                <a:lnTo>
                  <a:pt x="106679" y="74676"/>
                </a:lnTo>
                <a:lnTo>
                  <a:pt x="105155" y="76200"/>
                </a:lnTo>
                <a:lnTo>
                  <a:pt x="105155" y="77724"/>
                </a:lnTo>
                <a:close/>
              </a:path>
              <a:path w="106679" h="128270">
                <a:moveTo>
                  <a:pt x="41148" y="77724"/>
                </a:moveTo>
                <a:lnTo>
                  <a:pt x="39624" y="74676"/>
                </a:lnTo>
                <a:lnTo>
                  <a:pt x="40131" y="74676"/>
                </a:lnTo>
                <a:lnTo>
                  <a:pt x="41148" y="77724"/>
                </a:lnTo>
                <a:close/>
              </a:path>
              <a:path w="106679" h="128270">
                <a:moveTo>
                  <a:pt x="64878" y="80118"/>
                </a:moveTo>
                <a:lnTo>
                  <a:pt x="67056" y="74676"/>
                </a:lnTo>
                <a:lnTo>
                  <a:pt x="67056" y="77724"/>
                </a:lnTo>
                <a:lnTo>
                  <a:pt x="105155" y="77724"/>
                </a:lnTo>
                <a:lnTo>
                  <a:pt x="104851" y="79248"/>
                </a:lnTo>
                <a:lnTo>
                  <a:pt x="65532" y="79248"/>
                </a:lnTo>
                <a:lnTo>
                  <a:pt x="64878" y="80118"/>
                </a:lnTo>
                <a:close/>
              </a:path>
              <a:path w="106679" h="128270">
                <a:moveTo>
                  <a:pt x="42672" y="82296"/>
                </a:moveTo>
                <a:lnTo>
                  <a:pt x="41148" y="79248"/>
                </a:lnTo>
                <a:lnTo>
                  <a:pt x="41801" y="80118"/>
                </a:lnTo>
                <a:lnTo>
                  <a:pt x="42672" y="82296"/>
                </a:lnTo>
                <a:close/>
              </a:path>
              <a:path w="106679" h="128270">
                <a:moveTo>
                  <a:pt x="41801" y="80118"/>
                </a:moveTo>
                <a:lnTo>
                  <a:pt x="41148" y="79248"/>
                </a:lnTo>
                <a:lnTo>
                  <a:pt x="41452" y="79248"/>
                </a:lnTo>
                <a:lnTo>
                  <a:pt x="41801" y="80118"/>
                </a:lnTo>
                <a:close/>
              </a:path>
              <a:path w="106679" h="128270">
                <a:moveTo>
                  <a:pt x="64008" y="82296"/>
                </a:moveTo>
                <a:lnTo>
                  <a:pt x="64878" y="80118"/>
                </a:lnTo>
                <a:lnTo>
                  <a:pt x="65532" y="79248"/>
                </a:lnTo>
                <a:lnTo>
                  <a:pt x="64008" y="82296"/>
                </a:lnTo>
                <a:close/>
              </a:path>
              <a:path w="106679" h="128270">
                <a:moveTo>
                  <a:pt x="104241" y="82296"/>
                </a:moveTo>
                <a:lnTo>
                  <a:pt x="64008" y="82296"/>
                </a:lnTo>
                <a:lnTo>
                  <a:pt x="65532" y="79248"/>
                </a:lnTo>
                <a:lnTo>
                  <a:pt x="104851" y="79248"/>
                </a:lnTo>
                <a:lnTo>
                  <a:pt x="104241" y="82296"/>
                </a:lnTo>
                <a:close/>
              </a:path>
              <a:path w="106679" h="128270">
                <a:moveTo>
                  <a:pt x="43434" y="82296"/>
                </a:moveTo>
                <a:lnTo>
                  <a:pt x="42672" y="82296"/>
                </a:lnTo>
                <a:lnTo>
                  <a:pt x="41801" y="80118"/>
                </a:lnTo>
                <a:lnTo>
                  <a:pt x="43434" y="82296"/>
                </a:lnTo>
                <a:close/>
              </a:path>
              <a:path w="106679" h="128270">
                <a:moveTo>
                  <a:pt x="60960" y="85344"/>
                </a:moveTo>
                <a:lnTo>
                  <a:pt x="64878" y="80118"/>
                </a:lnTo>
                <a:lnTo>
                  <a:pt x="64008" y="82296"/>
                </a:lnTo>
                <a:lnTo>
                  <a:pt x="104241" y="82296"/>
                </a:lnTo>
                <a:lnTo>
                  <a:pt x="103936" y="83820"/>
                </a:lnTo>
                <a:lnTo>
                  <a:pt x="64008" y="83820"/>
                </a:lnTo>
                <a:lnTo>
                  <a:pt x="60960" y="85344"/>
                </a:lnTo>
                <a:close/>
              </a:path>
              <a:path w="106679" h="128270">
                <a:moveTo>
                  <a:pt x="45719" y="85344"/>
                </a:moveTo>
                <a:lnTo>
                  <a:pt x="44195" y="83820"/>
                </a:lnTo>
                <a:lnTo>
                  <a:pt x="44577" y="83820"/>
                </a:lnTo>
                <a:lnTo>
                  <a:pt x="45719" y="85344"/>
                </a:lnTo>
                <a:close/>
              </a:path>
              <a:path w="106679" h="128270">
                <a:moveTo>
                  <a:pt x="57404" y="88900"/>
                </a:moveTo>
                <a:lnTo>
                  <a:pt x="57912" y="88392"/>
                </a:lnTo>
                <a:lnTo>
                  <a:pt x="64008" y="83820"/>
                </a:lnTo>
                <a:lnTo>
                  <a:pt x="103936" y="83820"/>
                </a:lnTo>
                <a:lnTo>
                  <a:pt x="103632" y="85344"/>
                </a:lnTo>
                <a:lnTo>
                  <a:pt x="103632" y="88392"/>
                </a:lnTo>
                <a:lnTo>
                  <a:pt x="59436" y="88392"/>
                </a:lnTo>
                <a:lnTo>
                  <a:pt x="57404" y="88900"/>
                </a:lnTo>
                <a:close/>
              </a:path>
              <a:path w="106679" h="128270">
                <a:moveTo>
                  <a:pt x="51054" y="89344"/>
                </a:moveTo>
                <a:lnTo>
                  <a:pt x="47244" y="88392"/>
                </a:lnTo>
                <a:lnTo>
                  <a:pt x="48768" y="88392"/>
                </a:lnTo>
                <a:lnTo>
                  <a:pt x="45720" y="85344"/>
                </a:lnTo>
                <a:lnTo>
                  <a:pt x="51054" y="89344"/>
                </a:lnTo>
                <a:close/>
              </a:path>
              <a:path w="106679" h="128270">
                <a:moveTo>
                  <a:pt x="51816" y="89916"/>
                </a:moveTo>
                <a:lnTo>
                  <a:pt x="47244" y="88392"/>
                </a:lnTo>
                <a:lnTo>
                  <a:pt x="51054" y="89344"/>
                </a:lnTo>
                <a:lnTo>
                  <a:pt x="51816" y="89916"/>
                </a:lnTo>
                <a:close/>
              </a:path>
              <a:path w="106679" h="128270">
                <a:moveTo>
                  <a:pt x="56387" y="89916"/>
                </a:moveTo>
                <a:lnTo>
                  <a:pt x="57404" y="88900"/>
                </a:lnTo>
                <a:lnTo>
                  <a:pt x="59436" y="88392"/>
                </a:lnTo>
                <a:lnTo>
                  <a:pt x="56387" y="89916"/>
                </a:lnTo>
                <a:close/>
              </a:path>
              <a:path w="106679" h="128270">
                <a:moveTo>
                  <a:pt x="101498" y="89916"/>
                </a:moveTo>
                <a:lnTo>
                  <a:pt x="56387" y="89916"/>
                </a:lnTo>
                <a:lnTo>
                  <a:pt x="59436" y="88392"/>
                </a:lnTo>
                <a:lnTo>
                  <a:pt x="102108" y="88392"/>
                </a:lnTo>
                <a:lnTo>
                  <a:pt x="101498" y="89916"/>
                </a:lnTo>
                <a:close/>
              </a:path>
              <a:path w="106679" h="128270">
                <a:moveTo>
                  <a:pt x="56387" y="89916"/>
                </a:moveTo>
                <a:lnTo>
                  <a:pt x="53339" y="89916"/>
                </a:lnTo>
                <a:lnTo>
                  <a:pt x="57404" y="88900"/>
                </a:lnTo>
                <a:lnTo>
                  <a:pt x="56387" y="89916"/>
                </a:lnTo>
                <a:close/>
              </a:path>
              <a:path w="106679" h="128270">
                <a:moveTo>
                  <a:pt x="53339" y="89916"/>
                </a:moveTo>
                <a:lnTo>
                  <a:pt x="51816" y="89916"/>
                </a:lnTo>
                <a:lnTo>
                  <a:pt x="51054" y="89344"/>
                </a:lnTo>
                <a:lnTo>
                  <a:pt x="53339" y="89916"/>
                </a:lnTo>
                <a:close/>
              </a:path>
              <a:path w="106679" h="128270">
                <a:moveTo>
                  <a:pt x="56387" y="128016"/>
                </a:moveTo>
                <a:lnTo>
                  <a:pt x="50292" y="128016"/>
                </a:lnTo>
                <a:lnTo>
                  <a:pt x="44195" y="126492"/>
                </a:lnTo>
                <a:lnTo>
                  <a:pt x="62484" y="126492"/>
                </a:lnTo>
                <a:lnTo>
                  <a:pt x="56387" y="1280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 txBox="1"/>
          <p:nvPr/>
        </p:nvSpPr>
        <p:spPr>
          <a:xfrm>
            <a:off x="5978525" y="2839640"/>
            <a:ext cx="224790" cy="10706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>
                <a:latin typeface="宋体"/>
                <a:cs typeface="宋体"/>
              </a:rPr>
              <a:t>+</a:t>
            </a:r>
            <a:endParaRPr sz="2400">
              <a:latin typeface="宋体"/>
              <a:cs typeface="宋体"/>
            </a:endParaRPr>
          </a:p>
          <a:p>
            <a:pPr marL="19685">
              <a:lnSpc>
                <a:spcPts val="2730"/>
              </a:lnSpc>
              <a:spcBef>
                <a:spcPts val="30"/>
              </a:spcBef>
            </a:pPr>
            <a:r>
              <a:rPr dirty="0" sz="2400" spc="-140">
                <a:latin typeface="Times New Roman"/>
                <a:cs typeface="Times New Roman"/>
              </a:rPr>
              <a:t>v</a:t>
            </a:r>
            <a:r>
              <a:rPr dirty="0" baseline="-20833" sz="2400" spc="-7">
                <a:latin typeface="Times New Roman"/>
                <a:cs typeface="Times New Roman"/>
              </a:rPr>
              <a:t>i</a:t>
            </a:r>
            <a:endParaRPr baseline="-20833" sz="2400">
              <a:latin typeface="Times New Roman"/>
              <a:cs typeface="Times New Roman"/>
            </a:endParaRPr>
          </a:p>
          <a:p>
            <a:pPr marL="12700">
              <a:lnSpc>
                <a:spcPts val="2730"/>
              </a:lnSpc>
            </a:pPr>
            <a:r>
              <a:rPr dirty="0" sz="2400">
                <a:latin typeface="宋体"/>
                <a:cs typeface="宋体"/>
              </a:rPr>
              <a:t>-</a:t>
            </a:r>
            <a:endParaRPr sz="2400">
              <a:latin typeface="宋体"/>
              <a:cs typeface="宋体"/>
            </a:endParaRPr>
          </a:p>
        </p:txBody>
      </p:sp>
      <p:sp>
        <p:nvSpPr>
          <p:cNvPr id="74" name="object 74"/>
          <p:cNvSpPr/>
          <p:nvPr/>
        </p:nvSpPr>
        <p:spPr>
          <a:xfrm>
            <a:off x="8941307" y="2619755"/>
            <a:ext cx="253365" cy="253365"/>
          </a:xfrm>
          <a:custGeom>
            <a:avLst/>
            <a:gdLst/>
            <a:ahLst/>
            <a:cxnLst/>
            <a:rect l="l" t="t" r="r" b="b"/>
            <a:pathLst>
              <a:path w="253365" h="253364">
                <a:moveTo>
                  <a:pt x="126491" y="252983"/>
                </a:moveTo>
                <a:lnTo>
                  <a:pt x="62540" y="235768"/>
                </a:lnTo>
                <a:lnTo>
                  <a:pt x="17215" y="190443"/>
                </a:lnTo>
                <a:lnTo>
                  <a:pt x="0" y="126491"/>
                </a:lnTo>
                <a:lnTo>
                  <a:pt x="4501" y="92780"/>
                </a:lnTo>
                <a:lnTo>
                  <a:pt x="36957" y="36956"/>
                </a:lnTo>
                <a:lnTo>
                  <a:pt x="92780" y="4501"/>
                </a:lnTo>
                <a:lnTo>
                  <a:pt x="126491" y="0"/>
                </a:lnTo>
                <a:lnTo>
                  <a:pt x="160203" y="4501"/>
                </a:lnTo>
                <a:lnTo>
                  <a:pt x="216026" y="36956"/>
                </a:lnTo>
                <a:lnTo>
                  <a:pt x="248482" y="92780"/>
                </a:lnTo>
                <a:lnTo>
                  <a:pt x="252983" y="126491"/>
                </a:lnTo>
                <a:lnTo>
                  <a:pt x="248482" y="160203"/>
                </a:lnTo>
                <a:lnTo>
                  <a:pt x="216026" y="216026"/>
                </a:lnTo>
                <a:lnTo>
                  <a:pt x="160203" y="248482"/>
                </a:lnTo>
                <a:lnTo>
                  <a:pt x="126491" y="25298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8936735" y="2615183"/>
            <a:ext cx="262255" cy="262255"/>
          </a:xfrm>
          <a:custGeom>
            <a:avLst/>
            <a:gdLst/>
            <a:ahLst/>
            <a:cxnLst/>
            <a:rect l="l" t="t" r="r" b="b"/>
            <a:pathLst>
              <a:path w="262254" h="262255">
                <a:moveTo>
                  <a:pt x="131064" y="262127"/>
                </a:moveTo>
                <a:lnTo>
                  <a:pt x="117348" y="262127"/>
                </a:lnTo>
                <a:lnTo>
                  <a:pt x="92964" y="256031"/>
                </a:lnTo>
                <a:lnTo>
                  <a:pt x="68580" y="246887"/>
                </a:lnTo>
                <a:lnTo>
                  <a:pt x="57912" y="239267"/>
                </a:lnTo>
                <a:lnTo>
                  <a:pt x="48768" y="231647"/>
                </a:lnTo>
                <a:lnTo>
                  <a:pt x="38100" y="224027"/>
                </a:lnTo>
                <a:lnTo>
                  <a:pt x="10668" y="182879"/>
                </a:lnTo>
                <a:lnTo>
                  <a:pt x="0" y="131063"/>
                </a:lnTo>
                <a:lnTo>
                  <a:pt x="1524" y="118871"/>
                </a:lnTo>
                <a:lnTo>
                  <a:pt x="3048" y="105155"/>
                </a:lnTo>
                <a:lnTo>
                  <a:pt x="15240" y="68579"/>
                </a:lnTo>
                <a:lnTo>
                  <a:pt x="47244" y="30479"/>
                </a:lnTo>
                <a:lnTo>
                  <a:pt x="91439" y="6095"/>
                </a:lnTo>
                <a:lnTo>
                  <a:pt x="131064" y="0"/>
                </a:lnTo>
                <a:lnTo>
                  <a:pt x="144779" y="1523"/>
                </a:lnTo>
                <a:lnTo>
                  <a:pt x="156972" y="3047"/>
                </a:lnTo>
                <a:lnTo>
                  <a:pt x="169164" y="6095"/>
                </a:lnTo>
                <a:lnTo>
                  <a:pt x="181356" y="10667"/>
                </a:lnTo>
                <a:lnTo>
                  <a:pt x="118872" y="10667"/>
                </a:lnTo>
                <a:lnTo>
                  <a:pt x="106679" y="12191"/>
                </a:lnTo>
                <a:lnTo>
                  <a:pt x="64008" y="30479"/>
                </a:lnTo>
                <a:lnTo>
                  <a:pt x="30480" y="64007"/>
                </a:lnTo>
                <a:lnTo>
                  <a:pt x="12192" y="106679"/>
                </a:lnTo>
                <a:lnTo>
                  <a:pt x="9144" y="131063"/>
                </a:lnTo>
                <a:lnTo>
                  <a:pt x="12192" y="155447"/>
                </a:lnTo>
                <a:lnTo>
                  <a:pt x="30480" y="199643"/>
                </a:lnTo>
                <a:lnTo>
                  <a:pt x="45719" y="216407"/>
                </a:lnTo>
                <a:lnTo>
                  <a:pt x="53339" y="224027"/>
                </a:lnTo>
                <a:lnTo>
                  <a:pt x="94488" y="246887"/>
                </a:lnTo>
                <a:lnTo>
                  <a:pt x="131064" y="252983"/>
                </a:lnTo>
                <a:lnTo>
                  <a:pt x="177800" y="252983"/>
                </a:lnTo>
                <a:lnTo>
                  <a:pt x="170688" y="256031"/>
                </a:lnTo>
                <a:lnTo>
                  <a:pt x="156972" y="259079"/>
                </a:lnTo>
                <a:lnTo>
                  <a:pt x="144779" y="260603"/>
                </a:lnTo>
                <a:lnTo>
                  <a:pt x="131064" y="262127"/>
                </a:lnTo>
                <a:close/>
              </a:path>
              <a:path w="262254" h="262255">
                <a:moveTo>
                  <a:pt x="177800" y="252983"/>
                </a:moveTo>
                <a:lnTo>
                  <a:pt x="131064" y="252983"/>
                </a:lnTo>
                <a:lnTo>
                  <a:pt x="155448" y="249935"/>
                </a:lnTo>
                <a:lnTo>
                  <a:pt x="166116" y="246887"/>
                </a:lnTo>
                <a:lnTo>
                  <a:pt x="207264" y="225551"/>
                </a:lnTo>
                <a:lnTo>
                  <a:pt x="237743" y="188975"/>
                </a:lnTo>
                <a:lnTo>
                  <a:pt x="252983" y="131063"/>
                </a:lnTo>
                <a:lnTo>
                  <a:pt x="249936" y="106679"/>
                </a:lnTo>
                <a:lnTo>
                  <a:pt x="231648" y="64007"/>
                </a:lnTo>
                <a:lnTo>
                  <a:pt x="199643" y="30479"/>
                </a:lnTo>
                <a:lnTo>
                  <a:pt x="155448" y="12191"/>
                </a:lnTo>
                <a:lnTo>
                  <a:pt x="143256" y="10667"/>
                </a:lnTo>
                <a:lnTo>
                  <a:pt x="181356" y="10667"/>
                </a:lnTo>
                <a:lnTo>
                  <a:pt x="193548" y="16763"/>
                </a:lnTo>
                <a:lnTo>
                  <a:pt x="204216" y="22859"/>
                </a:lnTo>
                <a:lnTo>
                  <a:pt x="213359" y="30479"/>
                </a:lnTo>
                <a:lnTo>
                  <a:pt x="224028" y="38099"/>
                </a:lnTo>
                <a:lnTo>
                  <a:pt x="251459" y="80771"/>
                </a:lnTo>
                <a:lnTo>
                  <a:pt x="262128" y="131063"/>
                </a:lnTo>
                <a:lnTo>
                  <a:pt x="260604" y="144779"/>
                </a:lnTo>
                <a:lnTo>
                  <a:pt x="245364" y="193547"/>
                </a:lnTo>
                <a:lnTo>
                  <a:pt x="214883" y="231647"/>
                </a:lnTo>
                <a:lnTo>
                  <a:pt x="181356" y="251459"/>
                </a:lnTo>
                <a:lnTo>
                  <a:pt x="177800" y="252983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8941307" y="2746247"/>
            <a:ext cx="250190" cy="0"/>
          </a:xfrm>
          <a:custGeom>
            <a:avLst/>
            <a:gdLst/>
            <a:ahLst/>
            <a:cxnLst/>
            <a:rect l="l" t="t" r="r" b="b"/>
            <a:pathLst>
              <a:path w="250190" h="0">
                <a:moveTo>
                  <a:pt x="0" y="0"/>
                </a:moveTo>
                <a:lnTo>
                  <a:pt x="249936" y="0"/>
                </a:lnTo>
              </a:path>
            </a:pathLst>
          </a:custGeom>
          <a:ln w="12191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2646521" y="5571649"/>
            <a:ext cx="332740" cy="0"/>
          </a:xfrm>
          <a:custGeom>
            <a:avLst/>
            <a:gdLst/>
            <a:ahLst/>
            <a:cxnLst/>
            <a:rect l="l" t="t" r="r" b="b"/>
            <a:pathLst>
              <a:path w="332739" h="0">
                <a:moveTo>
                  <a:pt x="0" y="0"/>
                </a:moveTo>
                <a:lnTo>
                  <a:pt x="332327" y="0"/>
                </a:lnTo>
              </a:path>
            </a:pathLst>
          </a:custGeom>
          <a:ln w="1744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 txBox="1"/>
          <p:nvPr/>
        </p:nvSpPr>
        <p:spPr>
          <a:xfrm>
            <a:off x="2040127" y="5559552"/>
            <a:ext cx="180340" cy="2413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500" spc="-45">
                <a:latin typeface="Times New Roman"/>
                <a:cs typeface="Times New Roman"/>
              </a:rPr>
              <a:t>v</a:t>
            </a:r>
            <a:r>
              <a:rPr dirty="0" sz="1500" spc="5">
                <a:latin typeface="Times New Roman"/>
                <a:cs typeface="Times New Roman"/>
              </a:rPr>
              <a:t>f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79" name="object 79"/>
          <p:cNvSpPr txBox="1"/>
          <p:nvPr/>
        </p:nvSpPr>
        <p:spPr>
          <a:xfrm>
            <a:off x="1831339" y="5329935"/>
            <a:ext cx="248920" cy="4089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600" spc="-125">
                <a:latin typeface="Times New Roman"/>
                <a:cs typeface="Times New Roman"/>
              </a:rPr>
              <a:t>A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80" name="object 80"/>
          <p:cNvSpPr txBox="1"/>
          <p:nvPr/>
        </p:nvSpPr>
        <p:spPr>
          <a:xfrm>
            <a:off x="2669539" y="5587492"/>
            <a:ext cx="242570" cy="4603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600" spc="-20">
                <a:latin typeface="Times New Roman"/>
                <a:cs typeface="Times New Roman"/>
              </a:rPr>
              <a:t>v</a:t>
            </a:r>
            <a:r>
              <a:rPr dirty="0" baseline="-25925" sz="2250" spc="7">
                <a:latin typeface="Times New Roman"/>
                <a:cs typeface="Times New Roman"/>
              </a:rPr>
              <a:t>i</a:t>
            </a:r>
            <a:endParaRPr baseline="-25925" sz="2250">
              <a:latin typeface="Times New Roman"/>
              <a:cs typeface="Times New Roman"/>
            </a:endParaRPr>
          </a:p>
        </p:txBody>
      </p:sp>
      <p:sp>
        <p:nvSpPr>
          <p:cNvPr id="81" name="object 81"/>
          <p:cNvSpPr txBox="1"/>
          <p:nvPr/>
        </p:nvSpPr>
        <p:spPr>
          <a:xfrm>
            <a:off x="2341879" y="5107432"/>
            <a:ext cx="590550" cy="6311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baseline="-37393" sz="3900" spc="-1732">
                <a:latin typeface="Times New Roman"/>
                <a:cs typeface="Times New Roman"/>
              </a:rPr>
              <a:t></a:t>
            </a:r>
            <a:r>
              <a:rPr dirty="0" baseline="-37393" sz="3900" spc="322">
                <a:latin typeface="Times New Roman"/>
                <a:cs typeface="Times New Roman"/>
              </a:rPr>
              <a:t> </a:t>
            </a:r>
            <a:r>
              <a:rPr dirty="0" sz="2600" spc="-10">
                <a:latin typeface="Times New Roman"/>
                <a:cs typeface="Times New Roman"/>
              </a:rPr>
              <a:t>v</a:t>
            </a:r>
            <a:r>
              <a:rPr dirty="0" baseline="-25925" sz="2250" spc="-15">
                <a:latin typeface="Times New Roman"/>
                <a:cs typeface="Times New Roman"/>
              </a:rPr>
              <a:t>o</a:t>
            </a:r>
            <a:endParaRPr baseline="-25925" sz="2250">
              <a:latin typeface="Times New Roman"/>
              <a:cs typeface="Times New Roman"/>
            </a:endParaRPr>
          </a:p>
        </p:txBody>
      </p:sp>
      <p:sp>
        <p:nvSpPr>
          <p:cNvPr id="82" name="object 82"/>
          <p:cNvSpPr txBox="1"/>
          <p:nvPr/>
        </p:nvSpPr>
        <p:spPr>
          <a:xfrm>
            <a:off x="3058606" y="5329935"/>
            <a:ext cx="459105" cy="4089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600" spc="-1155">
                <a:latin typeface="Times New Roman"/>
                <a:cs typeface="Times New Roman"/>
              </a:rPr>
              <a:t></a:t>
            </a:r>
            <a:r>
              <a:rPr dirty="0" sz="2600" spc="-100">
                <a:latin typeface="Times New Roman"/>
                <a:cs typeface="Times New Roman"/>
              </a:rPr>
              <a:t> </a:t>
            </a:r>
            <a:r>
              <a:rPr dirty="0" sz="2600" spc="15">
                <a:latin typeface="Times New Roman"/>
                <a:cs typeface="Times New Roman"/>
              </a:rPr>
              <a:t>1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83" name="object 83"/>
          <p:cNvSpPr txBox="1"/>
          <p:nvPr/>
        </p:nvSpPr>
        <p:spPr>
          <a:xfrm>
            <a:off x="1086246" y="4395787"/>
            <a:ext cx="3783329" cy="8382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708660">
              <a:lnSpc>
                <a:spcPct val="100000"/>
              </a:lnSpc>
            </a:pPr>
            <a:r>
              <a:rPr dirty="0" sz="2400" spc="5">
                <a:solidFill>
                  <a:srgbClr val="FF0000"/>
                </a:solidFill>
                <a:latin typeface="宋体"/>
                <a:cs typeface="宋体"/>
              </a:rPr>
              <a:t>同号器（</a:t>
            </a:r>
            <a:r>
              <a:rPr dirty="0" sz="2400" spc="5">
                <a:solidFill>
                  <a:srgbClr val="FF0000"/>
                </a:solidFill>
                <a:latin typeface="宋体"/>
                <a:cs typeface="宋体"/>
              </a:rPr>
              <a:t>电压跟随器</a:t>
            </a:r>
            <a:r>
              <a:rPr dirty="0" sz="2400" spc="5">
                <a:solidFill>
                  <a:srgbClr val="FF0000"/>
                </a:solidFill>
                <a:latin typeface="宋体"/>
                <a:cs typeface="宋体"/>
              </a:rPr>
              <a:t>）</a:t>
            </a:r>
            <a:endParaRPr sz="2400">
              <a:latin typeface="宋体"/>
              <a:cs typeface="宋体"/>
            </a:endParaRPr>
          </a:p>
          <a:p>
            <a:pPr marL="12700">
              <a:lnSpc>
                <a:spcPct val="100000"/>
              </a:lnSpc>
              <a:spcBef>
                <a:spcPts val="400"/>
              </a:spcBef>
            </a:pPr>
            <a:r>
              <a:rPr dirty="0" sz="2400" spc="5">
                <a:latin typeface="宋体"/>
                <a:cs typeface="宋体"/>
              </a:rPr>
              <a:t>特例： </a:t>
            </a:r>
            <a:r>
              <a:rPr dirty="0" sz="2400" spc="-5">
                <a:solidFill>
                  <a:srgbClr val="0000CC"/>
                </a:solidFill>
                <a:latin typeface="Times New Roman"/>
                <a:cs typeface="Times New Roman"/>
              </a:rPr>
              <a:t>R</a:t>
            </a:r>
            <a:r>
              <a:rPr dirty="0" baseline="-20833" sz="2400" spc="-7">
                <a:solidFill>
                  <a:srgbClr val="0000CC"/>
                </a:solidFill>
                <a:latin typeface="Times New Roman"/>
                <a:cs typeface="Times New Roman"/>
              </a:rPr>
              <a:t>f </a:t>
            </a:r>
            <a:r>
              <a:rPr dirty="0" sz="2400" spc="10">
                <a:solidFill>
                  <a:srgbClr val="0000CC"/>
                </a:solidFill>
                <a:latin typeface="Times New Roman"/>
                <a:cs typeface="Times New Roman"/>
              </a:rPr>
              <a:t>= </a:t>
            </a:r>
            <a:r>
              <a:rPr dirty="0" sz="2400">
                <a:solidFill>
                  <a:srgbClr val="0000CC"/>
                </a:solidFill>
                <a:latin typeface="Times New Roman"/>
                <a:cs typeface="Times New Roman"/>
              </a:rPr>
              <a:t>0, </a:t>
            </a:r>
            <a:r>
              <a:rPr dirty="0" sz="2400" spc="-5">
                <a:solidFill>
                  <a:srgbClr val="0000CC"/>
                </a:solidFill>
                <a:latin typeface="Times New Roman"/>
                <a:cs typeface="Times New Roman"/>
              </a:rPr>
              <a:t>R</a:t>
            </a:r>
            <a:r>
              <a:rPr dirty="0" baseline="-20833" sz="2400" spc="-7">
                <a:solidFill>
                  <a:srgbClr val="0000CC"/>
                </a:solidFill>
                <a:latin typeface="Times New Roman"/>
                <a:cs typeface="Times New Roman"/>
              </a:rPr>
              <a:t>1 </a:t>
            </a:r>
            <a:r>
              <a:rPr dirty="0" sz="2400" spc="10">
                <a:solidFill>
                  <a:srgbClr val="0000CC"/>
                </a:solidFill>
                <a:latin typeface="Times New Roman"/>
                <a:cs typeface="Times New Roman"/>
              </a:rPr>
              <a:t>=</a:t>
            </a:r>
            <a:r>
              <a:rPr dirty="0" sz="2400" spc="-80">
                <a:solidFill>
                  <a:srgbClr val="0000CC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CC"/>
                </a:solidFill>
                <a:latin typeface="宋体"/>
                <a:cs typeface="宋体"/>
              </a:rPr>
              <a:t>∞</a:t>
            </a:r>
            <a:endParaRPr sz="2400">
              <a:latin typeface="宋体"/>
              <a:cs typeface="宋体"/>
            </a:endParaRPr>
          </a:p>
        </p:txBody>
      </p:sp>
      <p:sp>
        <p:nvSpPr>
          <p:cNvPr id="84" name="object 84"/>
          <p:cNvSpPr/>
          <p:nvPr/>
        </p:nvSpPr>
        <p:spPr>
          <a:xfrm>
            <a:off x="7102506" y="5625655"/>
            <a:ext cx="332740" cy="0"/>
          </a:xfrm>
          <a:custGeom>
            <a:avLst/>
            <a:gdLst/>
            <a:ahLst/>
            <a:cxnLst/>
            <a:rect l="l" t="t" r="r" b="b"/>
            <a:pathLst>
              <a:path w="332740" h="0">
                <a:moveTo>
                  <a:pt x="0" y="0"/>
                </a:moveTo>
                <a:lnTo>
                  <a:pt x="332327" y="0"/>
                </a:lnTo>
              </a:path>
            </a:pathLst>
          </a:custGeom>
          <a:ln w="1744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5" name="object 85"/>
          <p:cNvSpPr txBox="1"/>
          <p:nvPr/>
        </p:nvSpPr>
        <p:spPr>
          <a:xfrm>
            <a:off x="6496303" y="5614416"/>
            <a:ext cx="180340" cy="2413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500" spc="-45">
                <a:latin typeface="Times New Roman"/>
                <a:cs typeface="Times New Roman"/>
              </a:rPr>
              <a:t>v</a:t>
            </a:r>
            <a:r>
              <a:rPr dirty="0" sz="1500" spc="5">
                <a:latin typeface="Times New Roman"/>
                <a:cs typeface="Times New Roman"/>
              </a:rPr>
              <a:t>f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86" name="object 86"/>
          <p:cNvSpPr txBox="1"/>
          <p:nvPr/>
        </p:nvSpPr>
        <p:spPr>
          <a:xfrm>
            <a:off x="6287515" y="5378450"/>
            <a:ext cx="248920" cy="4152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650" spc="-155">
                <a:latin typeface="Times New Roman"/>
                <a:cs typeface="Times New Roman"/>
              </a:rPr>
              <a:t>A</a:t>
            </a:r>
            <a:endParaRPr sz="2650">
              <a:latin typeface="Times New Roman"/>
              <a:cs typeface="Times New Roman"/>
            </a:endParaRPr>
          </a:p>
        </p:txBody>
      </p:sp>
      <p:sp>
        <p:nvSpPr>
          <p:cNvPr id="87" name="object 87"/>
          <p:cNvSpPr txBox="1"/>
          <p:nvPr/>
        </p:nvSpPr>
        <p:spPr>
          <a:xfrm>
            <a:off x="7125716" y="5634482"/>
            <a:ext cx="242570" cy="4667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650" spc="-45">
                <a:latin typeface="Times New Roman"/>
                <a:cs typeface="Times New Roman"/>
              </a:rPr>
              <a:t>v</a:t>
            </a:r>
            <a:r>
              <a:rPr dirty="0" baseline="-25925" sz="2250" spc="7">
                <a:latin typeface="Times New Roman"/>
                <a:cs typeface="Times New Roman"/>
              </a:rPr>
              <a:t>i</a:t>
            </a:r>
            <a:endParaRPr baseline="-25925" sz="2250">
              <a:latin typeface="Times New Roman"/>
              <a:cs typeface="Times New Roman"/>
            </a:endParaRPr>
          </a:p>
        </p:txBody>
      </p:sp>
      <p:sp>
        <p:nvSpPr>
          <p:cNvPr id="88" name="object 88"/>
          <p:cNvSpPr txBox="1"/>
          <p:nvPr/>
        </p:nvSpPr>
        <p:spPr>
          <a:xfrm>
            <a:off x="6798055" y="5154421"/>
            <a:ext cx="590550" cy="6388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20040">
              <a:lnSpc>
                <a:spcPts val="1945"/>
              </a:lnSpc>
            </a:pPr>
            <a:r>
              <a:rPr dirty="0" sz="2650" spc="-155">
                <a:latin typeface="Times New Roman"/>
                <a:cs typeface="Times New Roman"/>
              </a:rPr>
              <a:t>v</a:t>
            </a:r>
            <a:endParaRPr sz="2650">
              <a:latin typeface="Times New Roman"/>
              <a:cs typeface="Times New Roman"/>
            </a:endParaRPr>
          </a:p>
          <a:p>
            <a:pPr marL="12700">
              <a:lnSpc>
                <a:spcPts val="1945"/>
              </a:lnSpc>
              <a:tabLst>
                <a:tab pos="480059" algn="l"/>
              </a:tabLst>
            </a:pPr>
            <a:r>
              <a:rPr dirty="0" baseline="-22012" sz="3975" spc="-1807">
                <a:latin typeface="Times New Roman"/>
                <a:cs typeface="Times New Roman"/>
              </a:rPr>
              <a:t></a:t>
            </a:r>
            <a:r>
              <a:rPr dirty="0" baseline="-22012" sz="3975" spc="-1807">
                <a:latin typeface="Times New Roman"/>
                <a:cs typeface="Times New Roman"/>
              </a:rPr>
              <a:t>	</a:t>
            </a:r>
            <a:r>
              <a:rPr dirty="0" sz="1500" spc="10">
                <a:latin typeface="Times New Roman"/>
                <a:cs typeface="Times New Roman"/>
              </a:rPr>
              <a:t>o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89" name="object 89"/>
          <p:cNvSpPr txBox="1"/>
          <p:nvPr/>
        </p:nvSpPr>
        <p:spPr>
          <a:xfrm>
            <a:off x="7515899" y="5378450"/>
            <a:ext cx="678180" cy="4152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650" spc="-1205">
                <a:latin typeface="Times New Roman"/>
                <a:cs typeface="Times New Roman"/>
              </a:rPr>
              <a:t></a:t>
            </a:r>
            <a:r>
              <a:rPr dirty="0" sz="2650" spc="-50">
                <a:latin typeface="Times New Roman"/>
                <a:cs typeface="Times New Roman"/>
              </a:rPr>
              <a:t> </a:t>
            </a:r>
            <a:r>
              <a:rPr dirty="0" sz="2650" spc="-500">
                <a:latin typeface="Times New Roman"/>
                <a:cs typeface="Times New Roman"/>
              </a:rPr>
              <a:t></a:t>
            </a:r>
            <a:r>
              <a:rPr dirty="0" sz="2650" spc="-500">
                <a:latin typeface="Times New Roman"/>
                <a:cs typeface="Times New Roman"/>
              </a:rPr>
              <a:t>1</a:t>
            </a:r>
            <a:endParaRPr sz="2650">
              <a:latin typeface="Times New Roman"/>
              <a:cs typeface="Times New Roman"/>
            </a:endParaRPr>
          </a:p>
        </p:txBody>
      </p:sp>
      <p:sp>
        <p:nvSpPr>
          <p:cNvPr id="90" name="object 90"/>
          <p:cNvSpPr txBox="1"/>
          <p:nvPr/>
        </p:nvSpPr>
        <p:spPr>
          <a:xfrm>
            <a:off x="5836840" y="4376737"/>
            <a:ext cx="2893060" cy="8572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429259">
              <a:lnSpc>
                <a:spcPct val="100000"/>
              </a:lnSpc>
            </a:pPr>
            <a:r>
              <a:rPr dirty="0" sz="2400" spc="20">
                <a:solidFill>
                  <a:srgbClr val="FF0000"/>
                </a:solidFill>
                <a:latin typeface="宋体"/>
                <a:cs typeface="宋体"/>
              </a:rPr>
              <a:t>反</a:t>
            </a:r>
            <a:r>
              <a:rPr dirty="0" sz="2400">
                <a:solidFill>
                  <a:srgbClr val="FF0000"/>
                </a:solidFill>
                <a:latin typeface="宋体"/>
                <a:cs typeface="宋体"/>
              </a:rPr>
              <a:t>号</a:t>
            </a:r>
            <a:r>
              <a:rPr dirty="0" sz="2400" spc="20">
                <a:solidFill>
                  <a:srgbClr val="FF0000"/>
                </a:solidFill>
                <a:latin typeface="宋体"/>
                <a:cs typeface="宋体"/>
              </a:rPr>
              <a:t>器</a:t>
            </a:r>
            <a:r>
              <a:rPr dirty="0" sz="2400">
                <a:solidFill>
                  <a:srgbClr val="FF0000"/>
                </a:solidFill>
                <a:latin typeface="宋体"/>
                <a:cs typeface="宋体"/>
              </a:rPr>
              <a:t>（</a:t>
            </a:r>
            <a:r>
              <a:rPr dirty="0" sz="2400" spc="20">
                <a:solidFill>
                  <a:srgbClr val="FF0000"/>
                </a:solidFill>
                <a:latin typeface="宋体"/>
                <a:cs typeface="宋体"/>
              </a:rPr>
              <a:t>反</a:t>
            </a:r>
            <a:r>
              <a:rPr dirty="0" sz="2400">
                <a:solidFill>
                  <a:srgbClr val="FF0000"/>
                </a:solidFill>
                <a:latin typeface="宋体"/>
                <a:cs typeface="宋体"/>
              </a:rPr>
              <a:t>相</a:t>
            </a:r>
            <a:r>
              <a:rPr dirty="0" sz="2400" spc="20">
                <a:solidFill>
                  <a:srgbClr val="FF0000"/>
                </a:solidFill>
                <a:latin typeface="宋体"/>
                <a:cs typeface="宋体"/>
              </a:rPr>
              <a:t>器</a:t>
            </a:r>
            <a:r>
              <a:rPr dirty="0" sz="2400">
                <a:solidFill>
                  <a:srgbClr val="FF0000"/>
                </a:solidFill>
                <a:latin typeface="宋体"/>
                <a:cs typeface="宋体"/>
              </a:rPr>
              <a:t>）</a:t>
            </a:r>
            <a:endParaRPr sz="2400">
              <a:latin typeface="宋体"/>
              <a:cs typeface="宋体"/>
            </a:endParaRPr>
          </a:p>
          <a:p>
            <a:pPr marL="12700">
              <a:lnSpc>
                <a:spcPct val="100000"/>
              </a:lnSpc>
              <a:spcBef>
                <a:spcPts val="550"/>
              </a:spcBef>
            </a:pPr>
            <a:r>
              <a:rPr dirty="0" sz="2400" spc="5">
                <a:latin typeface="宋体"/>
                <a:cs typeface="宋体"/>
              </a:rPr>
              <a:t>特例： </a:t>
            </a:r>
            <a:r>
              <a:rPr dirty="0" sz="2400" spc="-5">
                <a:solidFill>
                  <a:srgbClr val="0000CC"/>
                </a:solidFill>
                <a:latin typeface="Times New Roman"/>
                <a:cs typeface="Times New Roman"/>
              </a:rPr>
              <a:t>R</a:t>
            </a:r>
            <a:r>
              <a:rPr dirty="0" baseline="-20833" sz="2400" spc="-7">
                <a:solidFill>
                  <a:srgbClr val="0000CC"/>
                </a:solidFill>
                <a:latin typeface="Times New Roman"/>
                <a:cs typeface="Times New Roman"/>
              </a:rPr>
              <a:t>f </a:t>
            </a:r>
            <a:r>
              <a:rPr dirty="0" sz="2400" spc="10">
                <a:solidFill>
                  <a:srgbClr val="0000CC"/>
                </a:solidFill>
                <a:latin typeface="Times New Roman"/>
                <a:cs typeface="Times New Roman"/>
              </a:rPr>
              <a:t>=</a:t>
            </a:r>
            <a:r>
              <a:rPr dirty="0" sz="2400" spc="-305">
                <a:solidFill>
                  <a:srgbClr val="0000CC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CC"/>
                </a:solidFill>
                <a:latin typeface="Times New Roman"/>
                <a:cs typeface="Times New Roman"/>
              </a:rPr>
              <a:t>R</a:t>
            </a:r>
            <a:r>
              <a:rPr dirty="0" baseline="-20833" sz="2400">
                <a:solidFill>
                  <a:srgbClr val="0000CC"/>
                </a:solidFill>
                <a:latin typeface="Times New Roman"/>
                <a:cs typeface="Times New Roman"/>
              </a:rPr>
              <a:t>1</a:t>
            </a:r>
            <a:endParaRPr baseline="-20833" sz="2400">
              <a:latin typeface="Times New Roman"/>
              <a:cs typeface="Times New Roman"/>
            </a:endParaRPr>
          </a:p>
        </p:txBody>
      </p:sp>
      <p:sp>
        <p:nvSpPr>
          <p:cNvPr id="91" name="object 91"/>
          <p:cNvSpPr txBox="1"/>
          <p:nvPr/>
        </p:nvSpPr>
        <p:spPr>
          <a:xfrm>
            <a:off x="1086246" y="6150768"/>
            <a:ext cx="8295005" cy="82994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ct val="100000"/>
              </a:lnSpc>
            </a:pPr>
            <a:r>
              <a:rPr dirty="0" sz="2400" spc="5">
                <a:solidFill>
                  <a:srgbClr val="0000CC"/>
                </a:solidFill>
                <a:latin typeface="宋体"/>
                <a:cs typeface="宋体"/>
              </a:rPr>
              <a:t>任务：①已知电路分析运算功能；②根据运算功能设计电路。</a:t>
            </a:r>
            <a:endParaRPr sz="2400">
              <a:latin typeface="宋体"/>
              <a:cs typeface="宋体"/>
            </a:endParaRPr>
          </a:p>
          <a:p>
            <a:pPr>
              <a:lnSpc>
                <a:spcPct val="100000"/>
              </a:lnSpc>
              <a:spcBef>
                <a:spcPts val="57"/>
              </a:spcBef>
            </a:pPr>
            <a:endParaRPr sz="1850">
              <a:latin typeface="Times New Roman"/>
              <a:cs typeface="Times New Roman"/>
            </a:endParaRPr>
          </a:p>
          <a:p>
            <a:pPr algn="r" marR="5080">
              <a:lnSpc>
                <a:spcPct val="100000"/>
              </a:lnSpc>
            </a:pPr>
            <a:r>
              <a:rPr dirty="0" sz="1200">
                <a:solidFill>
                  <a:srgbClr val="898989"/>
                </a:solidFill>
                <a:latin typeface="Times New Roman"/>
                <a:cs typeface="Times New Roman"/>
              </a:rPr>
              <a:t>12</a:t>
            </a:r>
            <a:endParaRPr sz="1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68908" y="3739896"/>
            <a:ext cx="2185416" cy="17647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307591" y="1399032"/>
            <a:ext cx="8376284" cy="471170"/>
          </a:xfrm>
          <a:custGeom>
            <a:avLst/>
            <a:gdLst/>
            <a:ahLst/>
            <a:cxnLst/>
            <a:rect l="l" t="t" r="r" b="b"/>
            <a:pathLst>
              <a:path w="8376284" h="471169">
                <a:moveTo>
                  <a:pt x="8374380" y="470915"/>
                </a:moveTo>
                <a:lnTo>
                  <a:pt x="3048" y="470915"/>
                </a:lnTo>
                <a:lnTo>
                  <a:pt x="0" y="469391"/>
                </a:lnTo>
                <a:lnTo>
                  <a:pt x="0" y="3048"/>
                </a:lnTo>
                <a:lnTo>
                  <a:pt x="3048" y="0"/>
                </a:lnTo>
                <a:lnTo>
                  <a:pt x="8374380" y="0"/>
                </a:lnTo>
                <a:lnTo>
                  <a:pt x="8375903" y="3048"/>
                </a:lnTo>
                <a:lnTo>
                  <a:pt x="8375903" y="4572"/>
                </a:lnTo>
                <a:lnTo>
                  <a:pt x="10668" y="4572"/>
                </a:lnTo>
                <a:lnTo>
                  <a:pt x="6096" y="9144"/>
                </a:lnTo>
                <a:lnTo>
                  <a:pt x="10668" y="9144"/>
                </a:lnTo>
                <a:lnTo>
                  <a:pt x="10668" y="461772"/>
                </a:lnTo>
                <a:lnTo>
                  <a:pt x="6096" y="461772"/>
                </a:lnTo>
                <a:lnTo>
                  <a:pt x="10668" y="466344"/>
                </a:lnTo>
                <a:lnTo>
                  <a:pt x="8375903" y="466344"/>
                </a:lnTo>
                <a:lnTo>
                  <a:pt x="8375903" y="469391"/>
                </a:lnTo>
                <a:lnTo>
                  <a:pt x="8374380" y="470915"/>
                </a:lnTo>
                <a:close/>
              </a:path>
              <a:path w="8376284" h="471169">
                <a:moveTo>
                  <a:pt x="10668" y="9144"/>
                </a:moveTo>
                <a:lnTo>
                  <a:pt x="6096" y="9144"/>
                </a:lnTo>
                <a:lnTo>
                  <a:pt x="10668" y="4572"/>
                </a:lnTo>
                <a:lnTo>
                  <a:pt x="10668" y="9144"/>
                </a:lnTo>
                <a:close/>
              </a:path>
              <a:path w="8376284" h="471169">
                <a:moveTo>
                  <a:pt x="8366760" y="9144"/>
                </a:moveTo>
                <a:lnTo>
                  <a:pt x="10668" y="9144"/>
                </a:lnTo>
                <a:lnTo>
                  <a:pt x="10668" y="4572"/>
                </a:lnTo>
                <a:lnTo>
                  <a:pt x="8366760" y="4572"/>
                </a:lnTo>
                <a:lnTo>
                  <a:pt x="8366760" y="9144"/>
                </a:lnTo>
                <a:close/>
              </a:path>
              <a:path w="8376284" h="471169">
                <a:moveTo>
                  <a:pt x="8366760" y="466344"/>
                </a:moveTo>
                <a:lnTo>
                  <a:pt x="8366760" y="4572"/>
                </a:lnTo>
                <a:lnTo>
                  <a:pt x="8371332" y="9144"/>
                </a:lnTo>
                <a:lnTo>
                  <a:pt x="8375903" y="9144"/>
                </a:lnTo>
                <a:lnTo>
                  <a:pt x="8375903" y="461772"/>
                </a:lnTo>
                <a:lnTo>
                  <a:pt x="8371332" y="461772"/>
                </a:lnTo>
                <a:lnTo>
                  <a:pt x="8366760" y="466344"/>
                </a:lnTo>
                <a:close/>
              </a:path>
              <a:path w="8376284" h="471169">
                <a:moveTo>
                  <a:pt x="8375903" y="9144"/>
                </a:moveTo>
                <a:lnTo>
                  <a:pt x="8371332" y="9144"/>
                </a:lnTo>
                <a:lnTo>
                  <a:pt x="8366760" y="4572"/>
                </a:lnTo>
                <a:lnTo>
                  <a:pt x="8375903" y="4572"/>
                </a:lnTo>
                <a:lnTo>
                  <a:pt x="8375903" y="9144"/>
                </a:lnTo>
                <a:close/>
              </a:path>
              <a:path w="8376284" h="471169">
                <a:moveTo>
                  <a:pt x="10668" y="466344"/>
                </a:moveTo>
                <a:lnTo>
                  <a:pt x="6096" y="461772"/>
                </a:lnTo>
                <a:lnTo>
                  <a:pt x="10668" y="461772"/>
                </a:lnTo>
                <a:lnTo>
                  <a:pt x="10668" y="466344"/>
                </a:lnTo>
                <a:close/>
              </a:path>
              <a:path w="8376284" h="471169">
                <a:moveTo>
                  <a:pt x="8366760" y="466344"/>
                </a:moveTo>
                <a:lnTo>
                  <a:pt x="10668" y="466344"/>
                </a:lnTo>
                <a:lnTo>
                  <a:pt x="10668" y="461772"/>
                </a:lnTo>
                <a:lnTo>
                  <a:pt x="8366760" y="461772"/>
                </a:lnTo>
                <a:lnTo>
                  <a:pt x="8366760" y="466344"/>
                </a:lnTo>
                <a:close/>
              </a:path>
              <a:path w="8376284" h="471169">
                <a:moveTo>
                  <a:pt x="8375903" y="466344"/>
                </a:moveTo>
                <a:lnTo>
                  <a:pt x="8366760" y="466344"/>
                </a:lnTo>
                <a:lnTo>
                  <a:pt x="8371332" y="461772"/>
                </a:lnTo>
                <a:lnTo>
                  <a:pt x="8375903" y="461772"/>
                </a:lnTo>
                <a:lnTo>
                  <a:pt x="8375903" y="46634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1392237" y="1229212"/>
            <a:ext cx="1557020" cy="11671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3335" marR="5080" indent="-1270">
              <a:lnSpc>
                <a:spcPct val="158500"/>
              </a:lnSpc>
            </a:pPr>
            <a:r>
              <a:rPr dirty="0" sz="2400" spc="30" u="heavy">
                <a:latin typeface="宋体"/>
                <a:cs typeface="宋体"/>
              </a:rPr>
              <a:t>分析要求</a:t>
            </a:r>
            <a:r>
              <a:rPr dirty="0" sz="2400" spc="30" u="heavy">
                <a:latin typeface="Times New Roman"/>
                <a:cs typeface="Times New Roman"/>
              </a:rPr>
              <a:t>: </a:t>
            </a:r>
            <a:r>
              <a:rPr dirty="0" sz="2400" spc="-580" u="heavy">
                <a:latin typeface="Times New Roman"/>
                <a:cs typeface="Times New Roman"/>
              </a:rPr>
              <a:t> </a:t>
            </a:r>
            <a:r>
              <a:rPr dirty="0" sz="2400" spc="20" u="heavy">
                <a:latin typeface="宋体"/>
                <a:cs typeface="宋体"/>
              </a:rPr>
              <a:t>分</a:t>
            </a:r>
            <a:r>
              <a:rPr dirty="0" sz="2400" u="heavy">
                <a:latin typeface="宋体"/>
                <a:cs typeface="宋体"/>
              </a:rPr>
              <a:t>析</a:t>
            </a:r>
            <a:r>
              <a:rPr dirty="0" sz="2400" spc="20" u="heavy">
                <a:latin typeface="宋体"/>
                <a:cs typeface="宋体"/>
              </a:rPr>
              <a:t>方</a:t>
            </a:r>
            <a:r>
              <a:rPr dirty="0" sz="2400" u="heavy">
                <a:latin typeface="宋体"/>
                <a:cs typeface="宋体"/>
              </a:rPr>
              <a:t>法：</a:t>
            </a:r>
            <a:endParaRPr sz="2400">
              <a:latin typeface="宋体"/>
              <a:cs typeface="宋体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948384" y="1443181"/>
            <a:ext cx="5735955" cy="3657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 spc="-25">
                <a:latin typeface="宋体"/>
                <a:cs typeface="宋体"/>
              </a:rPr>
              <a:t>确定</a:t>
            </a:r>
            <a:r>
              <a:rPr dirty="0" sz="2400" spc="-25">
                <a:solidFill>
                  <a:srgbClr val="0000CC"/>
                </a:solidFill>
                <a:latin typeface="Times New Roman"/>
                <a:cs typeface="Times New Roman"/>
              </a:rPr>
              <a:t>v</a:t>
            </a:r>
            <a:r>
              <a:rPr dirty="0" baseline="-20833" sz="2400" spc="-37">
                <a:solidFill>
                  <a:srgbClr val="0000CC"/>
                </a:solidFill>
                <a:latin typeface="Times New Roman"/>
                <a:cs typeface="Times New Roman"/>
              </a:rPr>
              <a:t>o</a:t>
            </a:r>
            <a:r>
              <a:rPr dirty="0" sz="2400" spc="-25">
                <a:latin typeface="宋体"/>
                <a:cs typeface="宋体"/>
              </a:rPr>
              <a:t>与</a:t>
            </a:r>
            <a:r>
              <a:rPr dirty="0" sz="2400" spc="-625">
                <a:latin typeface="宋体"/>
                <a:cs typeface="宋体"/>
              </a:rPr>
              <a:t> </a:t>
            </a:r>
            <a:r>
              <a:rPr dirty="0" sz="2400" spc="-5">
                <a:solidFill>
                  <a:srgbClr val="0000FF"/>
                </a:solidFill>
                <a:latin typeface="Times New Roman"/>
                <a:cs typeface="Times New Roman"/>
              </a:rPr>
              <a:t>v</a:t>
            </a:r>
            <a:r>
              <a:rPr dirty="0" baseline="-20833" sz="2400" spc="-7">
                <a:solidFill>
                  <a:srgbClr val="0000FF"/>
                </a:solidFill>
                <a:latin typeface="Times New Roman"/>
                <a:cs typeface="Times New Roman"/>
              </a:rPr>
              <a:t>i</a:t>
            </a:r>
            <a:r>
              <a:rPr dirty="0" sz="2400" spc="-5">
                <a:solidFill>
                  <a:srgbClr val="0000FF"/>
                </a:solidFill>
                <a:latin typeface="宋体"/>
                <a:cs typeface="宋体"/>
              </a:rPr>
              <a:t>（可能多个输入）</a:t>
            </a:r>
            <a:r>
              <a:rPr dirty="0" sz="2400" spc="-5">
                <a:latin typeface="宋体"/>
                <a:cs typeface="宋体"/>
              </a:rPr>
              <a:t>之间的</a:t>
            </a:r>
            <a:r>
              <a:rPr dirty="0" sz="2400" spc="-5">
                <a:solidFill>
                  <a:srgbClr val="FF0000"/>
                </a:solidFill>
                <a:latin typeface="宋体"/>
                <a:cs typeface="宋体"/>
              </a:rPr>
              <a:t>关系</a:t>
            </a:r>
            <a:r>
              <a:rPr dirty="0" sz="2400" spc="-5">
                <a:latin typeface="宋体"/>
                <a:cs typeface="宋体"/>
              </a:rPr>
              <a:t>式</a:t>
            </a:r>
            <a:endParaRPr sz="2400">
              <a:latin typeface="宋体"/>
              <a:cs typeface="宋体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277112" y="5504688"/>
            <a:ext cx="1906523" cy="150723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953260">
              <a:lnSpc>
                <a:spcPts val="2880"/>
              </a:lnSpc>
            </a:pPr>
            <a:r>
              <a:rPr dirty="0" spc="65"/>
              <a:t>1</a:t>
            </a:r>
            <a:r>
              <a:rPr dirty="0" spc="65">
                <a:latin typeface="宋体"/>
                <a:cs typeface="宋体"/>
              </a:rPr>
              <a:t>）“</a:t>
            </a:r>
            <a:r>
              <a:rPr dirty="0" spc="65"/>
              <a:t>virtual </a:t>
            </a:r>
            <a:r>
              <a:rPr dirty="0" spc="105"/>
              <a:t>short </a:t>
            </a:r>
            <a:r>
              <a:rPr dirty="0" spc="65"/>
              <a:t>circuit”+ </a:t>
            </a:r>
            <a:r>
              <a:rPr dirty="0" spc="95"/>
              <a:t>“virtual </a:t>
            </a:r>
            <a:r>
              <a:rPr dirty="0" spc="60"/>
              <a:t>open</a:t>
            </a:r>
            <a:r>
              <a:rPr dirty="0" spc="-330"/>
              <a:t> </a:t>
            </a:r>
            <a:r>
              <a:rPr dirty="0" spc="75"/>
              <a:t>circuit”</a:t>
            </a:r>
          </a:p>
          <a:p>
            <a:pPr marL="2790825">
              <a:lnSpc>
                <a:spcPts val="2880"/>
              </a:lnSpc>
            </a:pPr>
            <a:r>
              <a:rPr dirty="0" spc="5">
                <a:latin typeface="宋体"/>
                <a:cs typeface="宋体"/>
              </a:rPr>
              <a:t>仅用虚短、虚断</a:t>
            </a:r>
          </a:p>
          <a:p>
            <a:pPr marL="1977389">
              <a:lnSpc>
                <a:spcPct val="100000"/>
              </a:lnSpc>
              <a:spcBef>
                <a:spcPts val="540"/>
              </a:spcBef>
            </a:pPr>
            <a:r>
              <a:rPr dirty="0">
                <a:solidFill>
                  <a:srgbClr val="000000"/>
                </a:solidFill>
              </a:rPr>
              <a:t>2</a:t>
            </a:r>
            <a:r>
              <a:rPr dirty="0">
                <a:solidFill>
                  <a:srgbClr val="000000"/>
                </a:solidFill>
                <a:latin typeface="宋体"/>
                <a:cs typeface="宋体"/>
              </a:rPr>
              <a:t>）</a:t>
            </a:r>
            <a:r>
              <a:rPr dirty="0" spc="-590">
                <a:solidFill>
                  <a:srgbClr val="000000"/>
                </a:solidFill>
                <a:latin typeface="宋体"/>
                <a:cs typeface="宋体"/>
              </a:rPr>
              <a:t> </a:t>
            </a:r>
            <a:r>
              <a:rPr dirty="0" spc="65">
                <a:solidFill>
                  <a:srgbClr val="000000"/>
                </a:solidFill>
              </a:rPr>
              <a:t>Superposition</a:t>
            </a:r>
            <a:r>
              <a:rPr dirty="0" spc="-50">
                <a:solidFill>
                  <a:srgbClr val="000000"/>
                </a:solidFill>
              </a:rPr>
              <a:t> </a:t>
            </a:r>
            <a:r>
              <a:rPr dirty="0" spc="85">
                <a:solidFill>
                  <a:srgbClr val="000000"/>
                </a:solidFill>
              </a:rPr>
              <a:t>Theorem</a:t>
            </a:r>
            <a:r>
              <a:rPr dirty="0" spc="-20">
                <a:solidFill>
                  <a:srgbClr val="000000"/>
                </a:solidFill>
              </a:rPr>
              <a:t> </a:t>
            </a:r>
            <a:r>
              <a:rPr dirty="0" spc="5">
                <a:solidFill>
                  <a:srgbClr val="000000"/>
                </a:solidFill>
                <a:latin typeface="Times New Roman"/>
                <a:cs typeface="Times New Roman"/>
              </a:rPr>
              <a:t>(</a:t>
            </a:r>
            <a:r>
              <a:rPr dirty="0" spc="5">
                <a:solidFill>
                  <a:srgbClr val="000000"/>
                </a:solidFill>
                <a:latin typeface="宋体"/>
                <a:cs typeface="宋体"/>
              </a:rPr>
              <a:t>叠加定理</a:t>
            </a:r>
            <a:r>
              <a:rPr dirty="0" spc="5">
                <a:solidFill>
                  <a:srgbClr val="000000"/>
                </a:solidFill>
                <a:latin typeface="Times New Roman"/>
                <a:cs typeface="Times New Roman"/>
              </a:rPr>
              <a:t>)</a:t>
            </a:r>
          </a:p>
          <a:p>
            <a:pPr marL="2454910" indent="131445">
              <a:lnSpc>
                <a:spcPct val="100000"/>
              </a:lnSpc>
              <a:spcBef>
                <a:spcPts val="600"/>
              </a:spcBef>
            </a:pPr>
            <a:r>
              <a:rPr dirty="0" spc="5">
                <a:solidFill>
                  <a:srgbClr val="000000"/>
                </a:solidFill>
                <a:latin typeface="Times New Roman"/>
                <a:cs typeface="Times New Roman"/>
              </a:rPr>
              <a:t>+</a:t>
            </a:r>
            <a:r>
              <a:rPr dirty="0" spc="5">
                <a:solidFill>
                  <a:srgbClr val="000000"/>
                </a:solidFill>
                <a:latin typeface="宋体"/>
                <a:cs typeface="宋体"/>
              </a:rPr>
              <a:t>虚短</a:t>
            </a:r>
            <a:r>
              <a:rPr dirty="0" spc="5">
                <a:solidFill>
                  <a:srgbClr val="000000"/>
                </a:solidFill>
              </a:rPr>
              <a:t>/</a:t>
            </a:r>
            <a:r>
              <a:rPr dirty="0" spc="5">
                <a:solidFill>
                  <a:srgbClr val="000000"/>
                </a:solidFill>
                <a:latin typeface="宋体"/>
                <a:cs typeface="宋体"/>
              </a:rPr>
              <a:t>虚断（如果必要）</a:t>
            </a:r>
          </a:p>
          <a:p>
            <a:pPr marL="3185795" marR="1539875" indent="-731520">
              <a:lnSpc>
                <a:spcPts val="5810"/>
              </a:lnSpc>
              <a:spcBef>
                <a:spcPts val="175"/>
              </a:spcBef>
            </a:pPr>
            <a:r>
              <a:rPr dirty="0" spc="15">
                <a:solidFill>
                  <a:srgbClr val="000000"/>
                </a:solidFill>
                <a:latin typeface="宋体"/>
                <a:cs typeface="宋体"/>
              </a:rPr>
              <a:t>应用基本模块的入出关系</a:t>
            </a:r>
            <a:r>
              <a:rPr dirty="0" spc="15">
                <a:solidFill>
                  <a:srgbClr val="000000"/>
                </a:solidFill>
              </a:rPr>
              <a:t>: </a:t>
            </a:r>
            <a:r>
              <a:rPr dirty="0" spc="-545">
                <a:solidFill>
                  <a:srgbClr val="000000"/>
                </a:solidFill>
              </a:rPr>
              <a:t> </a:t>
            </a:r>
            <a:r>
              <a:rPr dirty="0" spc="5">
                <a:solidFill>
                  <a:srgbClr val="000000"/>
                </a:solidFill>
                <a:latin typeface="宋体"/>
                <a:cs typeface="宋体"/>
              </a:rPr>
              <a:t>反相放大器 </a:t>
            </a:r>
            <a:r>
              <a:rPr dirty="0" spc="-70">
                <a:solidFill>
                  <a:srgbClr val="FF3300"/>
                </a:solidFill>
                <a:latin typeface="Times New Roman"/>
                <a:cs typeface="Times New Roman"/>
              </a:rPr>
              <a:t>v</a:t>
            </a:r>
            <a:r>
              <a:rPr dirty="0" baseline="-20833" sz="2400" spc="-104">
                <a:solidFill>
                  <a:srgbClr val="FF3300"/>
                </a:solidFill>
              </a:rPr>
              <a:t>o </a:t>
            </a:r>
            <a:r>
              <a:rPr dirty="0" sz="2400" spc="10">
                <a:solidFill>
                  <a:srgbClr val="FF3300"/>
                </a:solidFill>
              </a:rPr>
              <a:t>= </a:t>
            </a:r>
            <a:r>
              <a:rPr dirty="0" sz="2400">
                <a:solidFill>
                  <a:srgbClr val="FF3300"/>
                </a:solidFill>
              </a:rPr>
              <a:t>- </a:t>
            </a:r>
            <a:r>
              <a:rPr dirty="0" sz="2400" spc="-5">
                <a:solidFill>
                  <a:srgbClr val="FF3300"/>
                </a:solidFill>
              </a:rPr>
              <a:t>(</a:t>
            </a:r>
            <a:r>
              <a:rPr dirty="0" sz="2400" spc="-5">
                <a:solidFill>
                  <a:srgbClr val="FF3300"/>
                </a:solidFill>
                <a:latin typeface="Times New Roman"/>
                <a:cs typeface="Times New Roman"/>
              </a:rPr>
              <a:t>R</a:t>
            </a:r>
            <a:r>
              <a:rPr dirty="0" baseline="-20833" sz="2400" spc="-7">
                <a:solidFill>
                  <a:srgbClr val="FF3300"/>
                </a:solidFill>
              </a:rPr>
              <a:t>f </a:t>
            </a:r>
            <a:r>
              <a:rPr dirty="0" sz="2400">
                <a:solidFill>
                  <a:srgbClr val="FF3300"/>
                </a:solidFill>
              </a:rPr>
              <a:t>/</a:t>
            </a:r>
            <a:r>
              <a:rPr dirty="0" sz="2400" spc="-20">
                <a:solidFill>
                  <a:srgbClr val="FF3300"/>
                </a:solidFill>
              </a:rPr>
              <a:t> </a:t>
            </a:r>
            <a:r>
              <a:rPr dirty="0" sz="2400" spc="-30">
                <a:solidFill>
                  <a:srgbClr val="FF3300"/>
                </a:solidFill>
                <a:latin typeface="Times New Roman"/>
                <a:cs typeface="Times New Roman"/>
              </a:rPr>
              <a:t>R</a:t>
            </a:r>
            <a:r>
              <a:rPr dirty="0" baseline="-20833" sz="2400" spc="-44">
                <a:solidFill>
                  <a:srgbClr val="FF3300"/>
                </a:solidFill>
              </a:rPr>
              <a:t>1</a:t>
            </a:r>
            <a:r>
              <a:rPr dirty="0" sz="2400" spc="-30">
                <a:solidFill>
                  <a:srgbClr val="FF3300"/>
                </a:solidFill>
              </a:rPr>
              <a:t>)</a:t>
            </a:r>
            <a:r>
              <a:rPr dirty="0" sz="2400" spc="-30">
                <a:solidFill>
                  <a:srgbClr val="0000FF"/>
                </a:solidFill>
                <a:latin typeface="Times New Roman"/>
                <a:cs typeface="Times New Roman"/>
              </a:rPr>
              <a:t>v</a:t>
            </a:r>
            <a:r>
              <a:rPr dirty="0" baseline="-20833" sz="2400" spc="-44">
                <a:solidFill>
                  <a:srgbClr val="0000FF"/>
                </a:solidFill>
              </a:rPr>
              <a:t>i</a:t>
            </a:r>
            <a:endParaRPr baseline="-20833" sz="2400">
              <a:latin typeface="Times New Roman"/>
              <a:cs typeface="Times New Roman"/>
            </a:endParaRPr>
          </a:p>
          <a:p>
            <a:pPr marL="3185795">
              <a:lnSpc>
                <a:spcPct val="100000"/>
              </a:lnSpc>
              <a:spcBef>
                <a:spcPts val="1355"/>
              </a:spcBef>
            </a:pPr>
            <a:r>
              <a:rPr dirty="0" spc="5">
                <a:solidFill>
                  <a:srgbClr val="000000"/>
                </a:solidFill>
                <a:latin typeface="宋体"/>
                <a:cs typeface="宋体"/>
              </a:rPr>
              <a:t>同相放大器 </a:t>
            </a:r>
            <a:r>
              <a:rPr dirty="0" spc="-45">
                <a:solidFill>
                  <a:srgbClr val="FF3300"/>
                </a:solidFill>
                <a:latin typeface="Times New Roman"/>
                <a:cs typeface="Times New Roman"/>
              </a:rPr>
              <a:t>v</a:t>
            </a:r>
            <a:r>
              <a:rPr dirty="0" baseline="-20833" sz="2400" spc="-67">
                <a:solidFill>
                  <a:srgbClr val="FF3300"/>
                </a:solidFill>
              </a:rPr>
              <a:t>o</a:t>
            </a:r>
            <a:r>
              <a:rPr dirty="0" sz="2400" spc="-45">
                <a:solidFill>
                  <a:srgbClr val="FF3300"/>
                </a:solidFill>
              </a:rPr>
              <a:t>= </a:t>
            </a:r>
            <a:r>
              <a:rPr dirty="0" sz="2400" spc="5">
                <a:solidFill>
                  <a:srgbClr val="FF3300"/>
                </a:solidFill>
              </a:rPr>
              <a:t>(1+ </a:t>
            </a:r>
            <a:r>
              <a:rPr dirty="0" sz="2400" spc="-5">
                <a:solidFill>
                  <a:srgbClr val="FF3300"/>
                </a:solidFill>
                <a:latin typeface="Times New Roman"/>
                <a:cs typeface="Times New Roman"/>
              </a:rPr>
              <a:t>R</a:t>
            </a:r>
            <a:r>
              <a:rPr dirty="0" baseline="-20833" sz="2400" spc="-7">
                <a:solidFill>
                  <a:srgbClr val="FF3300"/>
                </a:solidFill>
              </a:rPr>
              <a:t>f </a:t>
            </a:r>
            <a:r>
              <a:rPr dirty="0" sz="2400">
                <a:solidFill>
                  <a:srgbClr val="FF3300"/>
                </a:solidFill>
              </a:rPr>
              <a:t>/</a:t>
            </a:r>
            <a:r>
              <a:rPr dirty="0" sz="2400" spc="-30">
                <a:solidFill>
                  <a:srgbClr val="FF3300"/>
                </a:solidFill>
              </a:rPr>
              <a:t> </a:t>
            </a:r>
            <a:r>
              <a:rPr dirty="0" sz="2400" spc="-30">
                <a:solidFill>
                  <a:srgbClr val="FF3300"/>
                </a:solidFill>
                <a:latin typeface="Times New Roman"/>
                <a:cs typeface="Times New Roman"/>
              </a:rPr>
              <a:t>R</a:t>
            </a:r>
            <a:r>
              <a:rPr dirty="0" baseline="-20833" sz="2400" spc="-44">
                <a:solidFill>
                  <a:srgbClr val="FF3300"/>
                </a:solidFill>
              </a:rPr>
              <a:t>1</a:t>
            </a:r>
            <a:r>
              <a:rPr dirty="0" sz="2400" spc="-30">
                <a:solidFill>
                  <a:srgbClr val="FF3300"/>
                </a:solidFill>
              </a:rPr>
              <a:t>)</a:t>
            </a:r>
            <a:r>
              <a:rPr dirty="0" sz="2400" spc="-30">
                <a:solidFill>
                  <a:srgbClr val="0000FF"/>
                </a:solidFill>
                <a:latin typeface="Times New Roman"/>
                <a:cs typeface="Times New Roman"/>
              </a:rPr>
              <a:t>v</a:t>
            </a:r>
            <a:r>
              <a:rPr dirty="0" baseline="-20833" sz="2400" spc="-44">
                <a:solidFill>
                  <a:srgbClr val="0000FF"/>
                </a:solidFill>
              </a:rPr>
              <a:t>i</a:t>
            </a:r>
            <a:endParaRPr baseline="-20833" sz="24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202946" y="6793995"/>
            <a:ext cx="177800" cy="1866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>
                <a:solidFill>
                  <a:srgbClr val="898989"/>
                </a:solidFill>
                <a:latin typeface="Times New Roman"/>
                <a:cs typeface="Times New Roman"/>
              </a:rPr>
              <a:t>13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3349256" y="780946"/>
            <a:ext cx="3989070" cy="487680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90">
                <a:latin typeface="宋体"/>
                <a:cs typeface="宋体"/>
              </a:rPr>
              <a:t>2.3</a:t>
            </a:r>
            <a:r>
              <a:rPr dirty="0" spc="-760">
                <a:latin typeface="宋体"/>
                <a:cs typeface="宋体"/>
              </a:rPr>
              <a:t> </a:t>
            </a:r>
            <a:r>
              <a:rPr dirty="0" spc="15">
                <a:latin typeface="宋体"/>
                <a:cs typeface="宋体"/>
              </a:rPr>
              <a:t>基本线性运放电路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887094">
              <a:lnSpc>
                <a:spcPct val="100000"/>
              </a:lnSpc>
            </a:pPr>
            <a:r>
              <a:rPr dirty="0" spc="-90">
                <a:latin typeface="宋体"/>
                <a:cs typeface="宋体"/>
              </a:rPr>
              <a:t>2.4</a:t>
            </a:r>
            <a:r>
              <a:rPr dirty="0" spc="-740">
                <a:latin typeface="宋体"/>
                <a:cs typeface="宋体"/>
              </a:rPr>
              <a:t> </a:t>
            </a:r>
            <a:r>
              <a:rPr dirty="0" spc="15">
                <a:latin typeface="宋体"/>
                <a:cs typeface="宋体"/>
              </a:rPr>
              <a:t>基本运算电路</a:t>
            </a:r>
          </a:p>
        </p:txBody>
      </p:sp>
      <p:sp>
        <p:nvSpPr>
          <p:cNvPr id="3" name="object 3"/>
          <p:cNvSpPr/>
          <p:nvPr/>
        </p:nvSpPr>
        <p:spPr>
          <a:xfrm>
            <a:off x="7181850" y="3654552"/>
            <a:ext cx="0" cy="163195"/>
          </a:xfrm>
          <a:custGeom>
            <a:avLst/>
            <a:gdLst/>
            <a:ahLst/>
            <a:cxnLst/>
            <a:rect l="l" t="t" r="r" b="b"/>
            <a:pathLst>
              <a:path w="0" h="163195">
                <a:moveTo>
                  <a:pt x="0" y="0"/>
                </a:moveTo>
                <a:lnTo>
                  <a:pt x="0" y="163067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181850" y="4250435"/>
            <a:ext cx="0" cy="288290"/>
          </a:xfrm>
          <a:custGeom>
            <a:avLst/>
            <a:gdLst/>
            <a:ahLst/>
            <a:cxnLst/>
            <a:rect l="l" t="t" r="r" b="b"/>
            <a:pathLst>
              <a:path w="0" h="288289">
                <a:moveTo>
                  <a:pt x="0" y="0"/>
                </a:moveTo>
                <a:lnTo>
                  <a:pt x="0" y="288036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7486650" y="2892551"/>
            <a:ext cx="0" cy="1010919"/>
          </a:xfrm>
          <a:custGeom>
            <a:avLst/>
            <a:gdLst/>
            <a:ahLst/>
            <a:cxnLst/>
            <a:rect l="l" t="t" r="r" b="b"/>
            <a:pathLst>
              <a:path w="0" h="1010920">
                <a:moveTo>
                  <a:pt x="0" y="0"/>
                </a:moveTo>
                <a:lnTo>
                  <a:pt x="0" y="1010412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7476744" y="2875788"/>
            <a:ext cx="974090" cy="576580"/>
          </a:xfrm>
          <a:custGeom>
            <a:avLst/>
            <a:gdLst/>
            <a:ahLst/>
            <a:cxnLst/>
            <a:rect l="l" t="t" r="r" b="b"/>
            <a:pathLst>
              <a:path w="974090" h="576579">
                <a:moveTo>
                  <a:pt x="955548" y="576071"/>
                </a:moveTo>
                <a:lnTo>
                  <a:pt x="0" y="33527"/>
                </a:lnTo>
                <a:lnTo>
                  <a:pt x="19811" y="0"/>
                </a:lnTo>
                <a:lnTo>
                  <a:pt x="973835" y="544067"/>
                </a:lnTo>
                <a:lnTo>
                  <a:pt x="955548" y="57607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478267" y="3418332"/>
            <a:ext cx="970915" cy="501650"/>
          </a:xfrm>
          <a:custGeom>
            <a:avLst/>
            <a:gdLst/>
            <a:ahLst/>
            <a:cxnLst/>
            <a:rect l="l" t="t" r="r" b="b"/>
            <a:pathLst>
              <a:path w="970915" h="501650">
                <a:moveTo>
                  <a:pt x="16764" y="501395"/>
                </a:moveTo>
                <a:lnTo>
                  <a:pt x="0" y="467867"/>
                </a:lnTo>
                <a:lnTo>
                  <a:pt x="954024" y="0"/>
                </a:lnTo>
                <a:lnTo>
                  <a:pt x="970787" y="35051"/>
                </a:lnTo>
                <a:lnTo>
                  <a:pt x="16764" y="50139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783323" y="3153917"/>
            <a:ext cx="730250" cy="0"/>
          </a:xfrm>
          <a:custGeom>
            <a:avLst/>
            <a:gdLst/>
            <a:ahLst/>
            <a:cxnLst/>
            <a:rect l="l" t="t" r="r" b="b"/>
            <a:pathLst>
              <a:path w="730250" h="0">
                <a:moveTo>
                  <a:pt x="0" y="0"/>
                </a:moveTo>
                <a:lnTo>
                  <a:pt x="729996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092952" y="3153917"/>
            <a:ext cx="276225" cy="0"/>
          </a:xfrm>
          <a:custGeom>
            <a:avLst/>
            <a:gdLst/>
            <a:ahLst/>
            <a:cxnLst/>
            <a:rect l="l" t="t" r="r" b="b"/>
            <a:pathLst>
              <a:path w="276225" h="0">
                <a:moveTo>
                  <a:pt x="0" y="0"/>
                </a:moveTo>
                <a:lnTo>
                  <a:pt x="275844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7179564" y="3632453"/>
            <a:ext cx="317500" cy="0"/>
          </a:xfrm>
          <a:custGeom>
            <a:avLst/>
            <a:gdLst/>
            <a:ahLst/>
            <a:cxnLst/>
            <a:rect l="l" t="t" r="r" b="b"/>
            <a:pathLst>
              <a:path w="317500" h="0">
                <a:moveTo>
                  <a:pt x="0" y="0"/>
                </a:moveTo>
                <a:lnTo>
                  <a:pt x="316991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7110983" y="3817620"/>
            <a:ext cx="137160" cy="433070"/>
          </a:xfrm>
          <a:custGeom>
            <a:avLst/>
            <a:gdLst/>
            <a:ahLst/>
            <a:cxnLst/>
            <a:rect l="l" t="t" r="r" b="b"/>
            <a:pathLst>
              <a:path w="137159" h="433070">
                <a:moveTo>
                  <a:pt x="0" y="0"/>
                </a:moveTo>
                <a:lnTo>
                  <a:pt x="137160" y="0"/>
                </a:lnTo>
                <a:lnTo>
                  <a:pt x="137160" y="432816"/>
                </a:lnTo>
                <a:lnTo>
                  <a:pt x="0" y="432816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7091171" y="3799332"/>
            <a:ext cx="175260" cy="469900"/>
          </a:xfrm>
          <a:custGeom>
            <a:avLst/>
            <a:gdLst/>
            <a:ahLst/>
            <a:cxnLst/>
            <a:rect l="l" t="t" r="r" b="b"/>
            <a:pathLst>
              <a:path w="175259" h="469900">
                <a:moveTo>
                  <a:pt x="175260" y="469391"/>
                </a:moveTo>
                <a:lnTo>
                  <a:pt x="0" y="469391"/>
                </a:lnTo>
                <a:lnTo>
                  <a:pt x="0" y="0"/>
                </a:lnTo>
                <a:lnTo>
                  <a:pt x="175260" y="0"/>
                </a:lnTo>
                <a:lnTo>
                  <a:pt x="175260" y="18287"/>
                </a:lnTo>
                <a:lnTo>
                  <a:pt x="38100" y="18288"/>
                </a:lnTo>
                <a:lnTo>
                  <a:pt x="19812" y="38100"/>
                </a:lnTo>
                <a:lnTo>
                  <a:pt x="38100" y="38100"/>
                </a:lnTo>
                <a:lnTo>
                  <a:pt x="38100" y="431291"/>
                </a:lnTo>
                <a:lnTo>
                  <a:pt x="19812" y="431291"/>
                </a:lnTo>
                <a:lnTo>
                  <a:pt x="38100" y="451104"/>
                </a:lnTo>
                <a:lnTo>
                  <a:pt x="175260" y="451104"/>
                </a:lnTo>
                <a:lnTo>
                  <a:pt x="175260" y="469391"/>
                </a:lnTo>
                <a:close/>
              </a:path>
              <a:path w="175259" h="469900">
                <a:moveTo>
                  <a:pt x="38100" y="38100"/>
                </a:moveTo>
                <a:lnTo>
                  <a:pt x="19812" y="38100"/>
                </a:lnTo>
                <a:lnTo>
                  <a:pt x="38100" y="18288"/>
                </a:lnTo>
                <a:lnTo>
                  <a:pt x="38100" y="38100"/>
                </a:lnTo>
                <a:close/>
              </a:path>
              <a:path w="175259" h="469900">
                <a:moveTo>
                  <a:pt x="137160" y="38100"/>
                </a:moveTo>
                <a:lnTo>
                  <a:pt x="38100" y="38100"/>
                </a:lnTo>
                <a:lnTo>
                  <a:pt x="38100" y="18288"/>
                </a:lnTo>
                <a:lnTo>
                  <a:pt x="137160" y="18288"/>
                </a:lnTo>
                <a:lnTo>
                  <a:pt x="137160" y="38100"/>
                </a:lnTo>
                <a:close/>
              </a:path>
              <a:path w="175259" h="469900">
                <a:moveTo>
                  <a:pt x="137160" y="451104"/>
                </a:moveTo>
                <a:lnTo>
                  <a:pt x="137160" y="18288"/>
                </a:lnTo>
                <a:lnTo>
                  <a:pt x="156972" y="38100"/>
                </a:lnTo>
                <a:lnTo>
                  <a:pt x="175260" y="38100"/>
                </a:lnTo>
                <a:lnTo>
                  <a:pt x="175260" y="431291"/>
                </a:lnTo>
                <a:lnTo>
                  <a:pt x="156972" y="431291"/>
                </a:lnTo>
                <a:lnTo>
                  <a:pt x="137160" y="451104"/>
                </a:lnTo>
                <a:close/>
              </a:path>
              <a:path w="175259" h="469900">
                <a:moveTo>
                  <a:pt x="175260" y="38100"/>
                </a:moveTo>
                <a:lnTo>
                  <a:pt x="156972" y="38100"/>
                </a:lnTo>
                <a:lnTo>
                  <a:pt x="137160" y="18288"/>
                </a:lnTo>
                <a:lnTo>
                  <a:pt x="175260" y="18287"/>
                </a:lnTo>
                <a:lnTo>
                  <a:pt x="175260" y="38100"/>
                </a:lnTo>
                <a:close/>
              </a:path>
              <a:path w="175259" h="469900">
                <a:moveTo>
                  <a:pt x="38100" y="451104"/>
                </a:moveTo>
                <a:lnTo>
                  <a:pt x="19812" y="431291"/>
                </a:lnTo>
                <a:lnTo>
                  <a:pt x="38100" y="431291"/>
                </a:lnTo>
                <a:lnTo>
                  <a:pt x="38100" y="451104"/>
                </a:lnTo>
                <a:close/>
              </a:path>
              <a:path w="175259" h="469900">
                <a:moveTo>
                  <a:pt x="137160" y="451104"/>
                </a:moveTo>
                <a:lnTo>
                  <a:pt x="38100" y="451104"/>
                </a:lnTo>
                <a:lnTo>
                  <a:pt x="38100" y="431291"/>
                </a:lnTo>
                <a:lnTo>
                  <a:pt x="137160" y="431291"/>
                </a:lnTo>
                <a:lnTo>
                  <a:pt x="137160" y="451104"/>
                </a:lnTo>
                <a:close/>
              </a:path>
              <a:path w="175259" h="469900">
                <a:moveTo>
                  <a:pt x="175260" y="451104"/>
                </a:moveTo>
                <a:lnTo>
                  <a:pt x="137160" y="451104"/>
                </a:lnTo>
                <a:lnTo>
                  <a:pt x="156972" y="431291"/>
                </a:lnTo>
                <a:lnTo>
                  <a:pt x="175260" y="431291"/>
                </a:lnTo>
                <a:lnTo>
                  <a:pt x="175260" y="4511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8441435" y="3428238"/>
            <a:ext cx="725805" cy="0"/>
          </a:xfrm>
          <a:custGeom>
            <a:avLst/>
            <a:gdLst/>
            <a:ahLst/>
            <a:cxnLst/>
            <a:rect l="l" t="t" r="r" b="b"/>
            <a:pathLst>
              <a:path w="725804" h="0">
                <a:moveTo>
                  <a:pt x="0" y="0"/>
                </a:moveTo>
                <a:lnTo>
                  <a:pt x="725424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6006084" y="3081527"/>
            <a:ext cx="105410" cy="128270"/>
          </a:xfrm>
          <a:custGeom>
            <a:avLst/>
            <a:gdLst/>
            <a:ahLst/>
            <a:cxnLst/>
            <a:rect l="l" t="t" r="r" b="b"/>
            <a:pathLst>
              <a:path w="105410" h="128269">
                <a:moveTo>
                  <a:pt x="62484" y="1524"/>
                </a:moveTo>
                <a:lnTo>
                  <a:pt x="42672" y="1524"/>
                </a:lnTo>
                <a:lnTo>
                  <a:pt x="50292" y="0"/>
                </a:lnTo>
                <a:lnTo>
                  <a:pt x="54864" y="0"/>
                </a:lnTo>
                <a:lnTo>
                  <a:pt x="62484" y="1524"/>
                </a:lnTo>
                <a:close/>
              </a:path>
              <a:path w="105410" h="128269">
                <a:moveTo>
                  <a:pt x="73152" y="4572"/>
                </a:moveTo>
                <a:lnTo>
                  <a:pt x="32004" y="4572"/>
                </a:lnTo>
                <a:lnTo>
                  <a:pt x="38100" y="1524"/>
                </a:lnTo>
                <a:lnTo>
                  <a:pt x="67056" y="1524"/>
                </a:lnTo>
                <a:lnTo>
                  <a:pt x="73152" y="4572"/>
                </a:lnTo>
                <a:close/>
              </a:path>
              <a:path w="105410" h="128269">
                <a:moveTo>
                  <a:pt x="83820" y="12192"/>
                </a:moveTo>
                <a:lnTo>
                  <a:pt x="21336" y="12192"/>
                </a:lnTo>
                <a:lnTo>
                  <a:pt x="22859" y="10668"/>
                </a:lnTo>
                <a:lnTo>
                  <a:pt x="28956" y="6096"/>
                </a:lnTo>
                <a:lnTo>
                  <a:pt x="30480" y="4572"/>
                </a:lnTo>
                <a:lnTo>
                  <a:pt x="74676" y="4572"/>
                </a:lnTo>
                <a:lnTo>
                  <a:pt x="76200" y="6096"/>
                </a:lnTo>
                <a:lnTo>
                  <a:pt x="77724" y="6096"/>
                </a:lnTo>
                <a:lnTo>
                  <a:pt x="83820" y="12192"/>
                </a:lnTo>
                <a:close/>
              </a:path>
              <a:path w="105410" h="128269">
                <a:moveTo>
                  <a:pt x="83820" y="115824"/>
                </a:moveTo>
                <a:lnTo>
                  <a:pt x="21336" y="115824"/>
                </a:lnTo>
                <a:lnTo>
                  <a:pt x="19812" y="114300"/>
                </a:lnTo>
                <a:lnTo>
                  <a:pt x="15240" y="108204"/>
                </a:lnTo>
                <a:lnTo>
                  <a:pt x="13716" y="108204"/>
                </a:lnTo>
                <a:lnTo>
                  <a:pt x="13716" y="106680"/>
                </a:lnTo>
                <a:lnTo>
                  <a:pt x="12192" y="105156"/>
                </a:lnTo>
                <a:lnTo>
                  <a:pt x="9144" y="99060"/>
                </a:lnTo>
                <a:lnTo>
                  <a:pt x="7620" y="97536"/>
                </a:lnTo>
                <a:lnTo>
                  <a:pt x="7620" y="96012"/>
                </a:lnTo>
                <a:lnTo>
                  <a:pt x="3048" y="88392"/>
                </a:lnTo>
                <a:lnTo>
                  <a:pt x="3048" y="85344"/>
                </a:lnTo>
                <a:lnTo>
                  <a:pt x="1524" y="77724"/>
                </a:lnTo>
                <a:lnTo>
                  <a:pt x="0" y="76200"/>
                </a:lnTo>
                <a:lnTo>
                  <a:pt x="0" y="51816"/>
                </a:lnTo>
                <a:lnTo>
                  <a:pt x="1524" y="50292"/>
                </a:lnTo>
                <a:lnTo>
                  <a:pt x="3048" y="41148"/>
                </a:lnTo>
                <a:lnTo>
                  <a:pt x="3048" y="39624"/>
                </a:lnTo>
                <a:lnTo>
                  <a:pt x="7620" y="32004"/>
                </a:lnTo>
                <a:lnTo>
                  <a:pt x="7620" y="28956"/>
                </a:lnTo>
                <a:lnTo>
                  <a:pt x="9144" y="28956"/>
                </a:lnTo>
                <a:lnTo>
                  <a:pt x="12192" y="21336"/>
                </a:lnTo>
                <a:lnTo>
                  <a:pt x="13716" y="21336"/>
                </a:lnTo>
                <a:lnTo>
                  <a:pt x="13716" y="19812"/>
                </a:lnTo>
                <a:lnTo>
                  <a:pt x="15240" y="19812"/>
                </a:lnTo>
                <a:lnTo>
                  <a:pt x="19812" y="13716"/>
                </a:lnTo>
                <a:lnTo>
                  <a:pt x="19812" y="12192"/>
                </a:lnTo>
                <a:lnTo>
                  <a:pt x="85344" y="12192"/>
                </a:lnTo>
                <a:lnTo>
                  <a:pt x="85344" y="13716"/>
                </a:lnTo>
                <a:lnTo>
                  <a:pt x="92964" y="21336"/>
                </a:lnTo>
                <a:lnTo>
                  <a:pt x="97536" y="28956"/>
                </a:lnTo>
                <a:lnTo>
                  <a:pt x="97536" y="30480"/>
                </a:lnTo>
                <a:lnTo>
                  <a:pt x="99060" y="32004"/>
                </a:lnTo>
                <a:lnTo>
                  <a:pt x="100888" y="36576"/>
                </a:lnTo>
                <a:lnTo>
                  <a:pt x="51816" y="36576"/>
                </a:lnTo>
                <a:lnTo>
                  <a:pt x="52451" y="36830"/>
                </a:lnTo>
                <a:lnTo>
                  <a:pt x="48768" y="38100"/>
                </a:lnTo>
                <a:lnTo>
                  <a:pt x="50291" y="38100"/>
                </a:lnTo>
                <a:lnTo>
                  <a:pt x="44195" y="41148"/>
                </a:lnTo>
                <a:lnTo>
                  <a:pt x="45719" y="41148"/>
                </a:lnTo>
                <a:lnTo>
                  <a:pt x="42672" y="44196"/>
                </a:lnTo>
                <a:lnTo>
                  <a:pt x="43434" y="44196"/>
                </a:lnTo>
                <a:lnTo>
                  <a:pt x="41148" y="48768"/>
                </a:lnTo>
                <a:lnTo>
                  <a:pt x="41452" y="48768"/>
                </a:lnTo>
                <a:lnTo>
                  <a:pt x="40843" y="50292"/>
                </a:lnTo>
                <a:lnTo>
                  <a:pt x="39624" y="50292"/>
                </a:lnTo>
                <a:lnTo>
                  <a:pt x="38608" y="56388"/>
                </a:lnTo>
                <a:lnTo>
                  <a:pt x="38100" y="56388"/>
                </a:lnTo>
                <a:lnTo>
                  <a:pt x="38100" y="71628"/>
                </a:lnTo>
                <a:lnTo>
                  <a:pt x="38709" y="71628"/>
                </a:lnTo>
                <a:lnTo>
                  <a:pt x="39624" y="76200"/>
                </a:lnTo>
                <a:lnTo>
                  <a:pt x="40640" y="76200"/>
                </a:lnTo>
                <a:lnTo>
                  <a:pt x="41656" y="79248"/>
                </a:lnTo>
                <a:lnTo>
                  <a:pt x="41148" y="79248"/>
                </a:lnTo>
                <a:lnTo>
                  <a:pt x="44195" y="85344"/>
                </a:lnTo>
                <a:lnTo>
                  <a:pt x="47244" y="88392"/>
                </a:lnTo>
                <a:lnTo>
                  <a:pt x="48260" y="88392"/>
                </a:lnTo>
                <a:lnTo>
                  <a:pt x="50292" y="89916"/>
                </a:lnTo>
                <a:lnTo>
                  <a:pt x="101498" y="89916"/>
                </a:lnTo>
                <a:lnTo>
                  <a:pt x="99060" y="96012"/>
                </a:lnTo>
                <a:lnTo>
                  <a:pt x="97536" y="97536"/>
                </a:lnTo>
                <a:lnTo>
                  <a:pt x="97536" y="99060"/>
                </a:lnTo>
                <a:lnTo>
                  <a:pt x="92964" y="105156"/>
                </a:lnTo>
                <a:lnTo>
                  <a:pt x="92964" y="106680"/>
                </a:lnTo>
                <a:lnTo>
                  <a:pt x="83820" y="115824"/>
                </a:lnTo>
                <a:close/>
              </a:path>
              <a:path w="105410" h="128269">
                <a:moveTo>
                  <a:pt x="52508" y="36853"/>
                </a:moveTo>
                <a:lnTo>
                  <a:pt x="51816" y="36576"/>
                </a:lnTo>
                <a:lnTo>
                  <a:pt x="52577" y="36830"/>
                </a:lnTo>
                <a:close/>
              </a:path>
              <a:path w="105410" h="128269">
                <a:moveTo>
                  <a:pt x="52577" y="36830"/>
                </a:moveTo>
                <a:lnTo>
                  <a:pt x="51816" y="36576"/>
                </a:lnTo>
                <a:lnTo>
                  <a:pt x="53339" y="36576"/>
                </a:lnTo>
                <a:lnTo>
                  <a:pt x="52577" y="36830"/>
                </a:lnTo>
                <a:close/>
              </a:path>
              <a:path w="105410" h="128269">
                <a:moveTo>
                  <a:pt x="52730" y="36880"/>
                </a:moveTo>
                <a:lnTo>
                  <a:pt x="52577" y="36830"/>
                </a:lnTo>
                <a:lnTo>
                  <a:pt x="53339" y="36576"/>
                </a:lnTo>
                <a:lnTo>
                  <a:pt x="52730" y="36880"/>
                </a:lnTo>
                <a:close/>
              </a:path>
              <a:path w="105410" h="128269">
                <a:moveTo>
                  <a:pt x="101498" y="38100"/>
                </a:moveTo>
                <a:lnTo>
                  <a:pt x="56387" y="38100"/>
                </a:lnTo>
                <a:lnTo>
                  <a:pt x="52831" y="36914"/>
                </a:lnTo>
                <a:lnTo>
                  <a:pt x="53339" y="36576"/>
                </a:lnTo>
                <a:lnTo>
                  <a:pt x="100888" y="36576"/>
                </a:lnTo>
                <a:lnTo>
                  <a:pt x="101498" y="38100"/>
                </a:lnTo>
                <a:close/>
              </a:path>
              <a:path w="105410" h="128269">
                <a:moveTo>
                  <a:pt x="52662" y="36914"/>
                </a:moveTo>
                <a:close/>
              </a:path>
              <a:path w="105410" h="128269">
                <a:moveTo>
                  <a:pt x="50291" y="38100"/>
                </a:moveTo>
                <a:lnTo>
                  <a:pt x="48768" y="38100"/>
                </a:lnTo>
                <a:lnTo>
                  <a:pt x="52508" y="36853"/>
                </a:lnTo>
                <a:lnTo>
                  <a:pt x="52662" y="36914"/>
                </a:lnTo>
                <a:lnTo>
                  <a:pt x="50291" y="38100"/>
                </a:lnTo>
                <a:close/>
              </a:path>
              <a:path w="105410" h="128269">
                <a:moveTo>
                  <a:pt x="102108" y="39624"/>
                </a:moveTo>
                <a:lnTo>
                  <a:pt x="59436" y="39624"/>
                </a:lnTo>
                <a:lnTo>
                  <a:pt x="52662" y="36914"/>
                </a:lnTo>
                <a:lnTo>
                  <a:pt x="56387" y="38100"/>
                </a:lnTo>
                <a:lnTo>
                  <a:pt x="101498" y="38100"/>
                </a:lnTo>
                <a:lnTo>
                  <a:pt x="102108" y="39624"/>
                </a:lnTo>
                <a:close/>
              </a:path>
              <a:path w="105410" h="128269">
                <a:moveTo>
                  <a:pt x="55626" y="38100"/>
                </a:moveTo>
                <a:lnTo>
                  <a:pt x="50291" y="38100"/>
                </a:lnTo>
                <a:lnTo>
                  <a:pt x="52662" y="36914"/>
                </a:lnTo>
                <a:lnTo>
                  <a:pt x="55626" y="38100"/>
                </a:lnTo>
                <a:close/>
              </a:path>
              <a:path w="105410" h="128269">
                <a:moveTo>
                  <a:pt x="102108" y="41148"/>
                </a:moveTo>
                <a:lnTo>
                  <a:pt x="60960" y="41148"/>
                </a:lnTo>
                <a:lnTo>
                  <a:pt x="54864" y="38100"/>
                </a:lnTo>
                <a:lnTo>
                  <a:pt x="59436" y="39624"/>
                </a:lnTo>
                <a:lnTo>
                  <a:pt x="102108" y="39624"/>
                </a:lnTo>
                <a:lnTo>
                  <a:pt x="102108" y="41148"/>
                </a:lnTo>
                <a:close/>
              </a:path>
              <a:path w="105410" h="128269">
                <a:moveTo>
                  <a:pt x="45719" y="41148"/>
                </a:moveTo>
                <a:lnTo>
                  <a:pt x="44195" y="41148"/>
                </a:lnTo>
                <a:lnTo>
                  <a:pt x="47244" y="39624"/>
                </a:lnTo>
                <a:lnTo>
                  <a:pt x="45719" y="41148"/>
                </a:lnTo>
                <a:close/>
              </a:path>
              <a:path w="105410" h="128269">
                <a:moveTo>
                  <a:pt x="103123" y="44196"/>
                </a:moveTo>
                <a:lnTo>
                  <a:pt x="62484" y="44196"/>
                </a:lnTo>
                <a:lnTo>
                  <a:pt x="57912" y="39624"/>
                </a:lnTo>
                <a:lnTo>
                  <a:pt x="60960" y="41148"/>
                </a:lnTo>
                <a:lnTo>
                  <a:pt x="102108" y="41148"/>
                </a:lnTo>
                <a:lnTo>
                  <a:pt x="103123" y="44196"/>
                </a:lnTo>
                <a:close/>
              </a:path>
              <a:path w="105410" h="128269">
                <a:moveTo>
                  <a:pt x="43434" y="44196"/>
                </a:moveTo>
                <a:lnTo>
                  <a:pt x="42672" y="44196"/>
                </a:lnTo>
                <a:lnTo>
                  <a:pt x="44195" y="42672"/>
                </a:lnTo>
                <a:lnTo>
                  <a:pt x="43434" y="44196"/>
                </a:lnTo>
                <a:close/>
              </a:path>
              <a:path w="105410" h="128269">
                <a:moveTo>
                  <a:pt x="64878" y="47897"/>
                </a:moveTo>
                <a:lnTo>
                  <a:pt x="60960" y="42672"/>
                </a:lnTo>
                <a:lnTo>
                  <a:pt x="62484" y="44196"/>
                </a:lnTo>
                <a:lnTo>
                  <a:pt x="103123" y="44196"/>
                </a:lnTo>
                <a:lnTo>
                  <a:pt x="103632" y="45720"/>
                </a:lnTo>
                <a:lnTo>
                  <a:pt x="64008" y="45720"/>
                </a:lnTo>
                <a:lnTo>
                  <a:pt x="64878" y="47897"/>
                </a:lnTo>
                <a:close/>
              </a:path>
              <a:path w="105410" h="128269">
                <a:moveTo>
                  <a:pt x="41452" y="48768"/>
                </a:moveTo>
                <a:lnTo>
                  <a:pt x="41148" y="48768"/>
                </a:lnTo>
                <a:lnTo>
                  <a:pt x="42672" y="45720"/>
                </a:lnTo>
                <a:lnTo>
                  <a:pt x="41452" y="48768"/>
                </a:lnTo>
                <a:close/>
              </a:path>
              <a:path w="105410" h="128269">
                <a:moveTo>
                  <a:pt x="65532" y="48768"/>
                </a:moveTo>
                <a:lnTo>
                  <a:pt x="64878" y="47897"/>
                </a:lnTo>
                <a:lnTo>
                  <a:pt x="64008" y="45720"/>
                </a:lnTo>
                <a:lnTo>
                  <a:pt x="65532" y="48768"/>
                </a:lnTo>
                <a:close/>
              </a:path>
              <a:path w="105410" h="128269">
                <a:moveTo>
                  <a:pt x="104648" y="48768"/>
                </a:moveTo>
                <a:lnTo>
                  <a:pt x="65532" y="48768"/>
                </a:lnTo>
                <a:lnTo>
                  <a:pt x="64008" y="45720"/>
                </a:lnTo>
                <a:lnTo>
                  <a:pt x="103632" y="45720"/>
                </a:lnTo>
                <a:lnTo>
                  <a:pt x="104648" y="48768"/>
                </a:lnTo>
                <a:close/>
              </a:path>
              <a:path w="105410" h="128269">
                <a:moveTo>
                  <a:pt x="105155" y="53340"/>
                </a:moveTo>
                <a:lnTo>
                  <a:pt x="67056" y="53340"/>
                </a:lnTo>
                <a:lnTo>
                  <a:pt x="64878" y="47897"/>
                </a:lnTo>
                <a:lnTo>
                  <a:pt x="65532" y="48768"/>
                </a:lnTo>
                <a:lnTo>
                  <a:pt x="104648" y="48768"/>
                </a:lnTo>
                <a:lnTo>
                  <a:pt x="105155" y="50292"/>
                </a:lnTo>
                <a:lnTo>
                  <a:pt x="105155" y="53340"/>
                </a:lnTo>
                <a:close/>
              </a:path>
              <a:path w="105410" h="128269">
                <a:moveTo>
                  <a:pt x="39624" y="53340"/>
                </a:moveTo>
                <a:lnTo>
                  <a:pt x="39624" y="50292"/>
                </a:lnTo>
                <a:lnTo>
                  <a:pt x="40843" y="50292"/>
                </a:lnTo>
                <a:lnTo>
                  <a:pt x="39624" y="53340"/>
                </a:lnTo>
                <a:close/>
              </a:path>
              <a:path w="105410" h="128269">
                <a:moveTo>
                  <a:pt x="67056" y="59436"/>
                </a:moveTo>
                <a:lnTo>
                  <a:pt x="65532" y="50292"/>
                </a:lnTo>
                <a:lnTo>
                  <a:pt x="67056" y="53340"/>
                </a:lnTo>
                <a:lnTo>
                  <a:pt x="105155" y="53340"/>
                </a:lnTo>
                <a:lnTo>
                  <a:pt x="105155" y="56388"/>
                </a:lnTo>
                <a:lnTo>
                  <a:pt x="67056" y="56388"/>
                </a:lnTo>
                <a:lnTo>
                  <a:pt x="67056" y="59436"/>
                </a:lnTo>
                <a:close/>
              </a:path>
              <a:path w="105410" h="128269">
                <a:moveTo>
                  <a:pt x="38100" y="59436"/>
                </a:moveTo>
                <a:lnTo>
                  <a:pt x="38100" y="56388"/>
                </a:lnTo>
                <a:lnTo>
                  <a:pt x="38608" y="56388"/>
                </a:lnTo>
                <a:lnTo>
                  <a:pt x="38100" y="59436"/>
                </a:lnTo>
                <a:close/>
              </a:path>
              <a:path w="105410" h="128269">
                <a:moveTo>
                  <a:pt x="105155" y="71628"/>
                </a:moveTo>
                <a:lnTo>
                  <a:pt x="67056" y="71628"/>
                </a:lnTo>
                <a:lnTo>
                  <a:pt x="67056" y="56388"/>
                </a:lnTo>
                <a:lnTo>
                  <a:pt x="105155" y="56388"/>
                </a:lnTo>
                <a:lnTo>
                  <a:pt x="105155" y="71628"/>
                </a:lnTo>
                <a:close/>
              </a:path>
              <a:path w="105410" h="128269">
                <a:moveTo>
                  <a:pt x="38709" y="71628"/>
                </a:moveTo>
                <a:lnTo>
                  <a:pt x="38100" y="71628"/>
                </a:lnTo>
                <a:lnTo>
                  <a:pt x="38100" y="68580"/>
                </a:lnTo>
                <a:lnTo>
                  <a:pt x="38709" y="71628"/>
                </a:lnTo>
                <a:close/>
              </a:path>
              <a:path w="105410" h="128269">
                <a:moveTo>
                  <a:pt x="65532" y="76200"/>
                </a:moveTo>
                <a:lnTo>
                  <a:pt x="67056" y="68580"/>
                </a:lnTo>
                <a:lnTo>
                  <a:pt x="67056" y="71628"/>
                </a:lnTo>
                <a:lnTo>
                  <a:pt x="105155" y="71628"/>
                </a:lnTo>
                <a:lnTo>
                  <a:pt x="105155" y="73152"/>
                </a:lnTo>
                <a:lnTo>
                  <a:pt x="67056" y="73152"/>
                </a:lnTo>
                <a:lnTo>
                  <a:pt x="65532" y="76200"/>
                </a:lnTo>
                <a:close/>
              </a:path>
              <a:path w="105410" h="128269">
                <a:moveTo>
                  <a:pt x="40640" y="76200"/>
                </a:moveTo>
                <a:lnTo>
                  <a:pt x="39624" y="76200"/>
                </a:lnTo>
                <a:lnTo>
                  <a:pt x="39624" y="73152"/>
                </a:lnTo>
                <a:lnTo>
                  <a:pt x="40640" y="76200"/>
                </a:lnTo>
                <a:close/>
              </a:path>
              <a:path w="105410" h="128269">
                <a:moveTo>
                  <a:pt x="64617" y="80467"/>
                </a:moveTo>
                <a:lnTo>
                  <a:pt x="67056" y="73152"/>
                </a:lnTo>
                <a:lnTo>
                  <a:pt x="105155" y="73152"/>
                </a:lnTo>
                <a:lnTo>
                  <a:pt x="105155" y="77724"/>
                </a:lnTo>
                <a:lnTo>
                  <a:pt x="104546" y="79248"/>
                </a:lnTo>
                <a:lnTo>
                  <a:pt x="65532" y="79248"/>
                </a:lnTo>
                <a:lnTo>
                  <a:pt x="64617" y="80467"/>
                </a:lnTo>
                <a:close/>
              </a:path>
              <a:path w="105410" h="128269">
                <a:moveTo>
                  <a:pt x="42672" y="82296"/>
                </a:moveTo>
                <a:lnTo>
                  <a:pt x="41148" y="79248"/>
                </a:lnTo>
                <a:lnTo>
                  <a:pt x="41656" y="79248"/>
                </a:lnTo>
                <a:lnTo>
                  <a:pt x="42672" y="82296"/>
                </a:lnTo>
                <a:close/>
              </a:path>
              <a:path w="105410" h="128269">
                <a:moveTo>
                  <a:pt x="64008" y="82296"/>
                </a:moveTo>
                <a:lnTo>
                  <a:pt x="64617" y="80467"/>
                </a:lnTo>
                <a:lnTo>
                  <a:pt x="65532" y="79248"/>
                </a:lnTo>
                <a:lnTo>
                  <a:pt x="64008" y="82296"/>
                </a:lnTo>
                <a:close/>
              </a:path>
              <a:path w="105410" h="128269">
                <a:moveTo>
                  <a:pt x="103327" y="82296"/>
                </a:moveTo>
                <a:lnTo>
                  <a:pt x="64008" y="82296"/>
                </a:lnTo>
                <a:lnTo>
                  <a:pt x="65532" y="79248"/>
                </a:lnTo>
                <a:lnTo>
                  <a:pt x="104546" y="79248"/>
                </a:lnTo>
                <a:lnTo>
                  <a:pt x="103327" y="82296"/>
                </a:lnTo>
                <a:close/>
              </a:path>
              <a:path w="105410" h="128269">
                <a:moveTo>
                  <a:pt x="102108" y="88392"/>
                </a:moveTo>
                <a:lnTo>
                  <a:pt x="57912" y="88392"/>
                </a:lnTo>
                <a:lnTo>
                  <a:pt x="60960" y="85344"/>
                </a:lnTo>
                <a:lnTo>
                  <a:pt x="64617" y="80467"/>
                </a:lnTo>
                <a:lnTo>
                  <a:pt x="64008" y="82296"/>
                </a:lnTo>
                <a:lnTo>
                  <a:pt x="103327" y="82296"/>
                </a:lnTo>
                <a:lnTo>
                  <a:pt x="102108" y="85344"/>
                </a:lnTo>
                <a:lnTo>
                  <a:pt x="102108" y="88392"/>
                </a:lnTo>
                <a:close/>
              </a:path>
              <a:path w="105410" h="128269">
                <a:moveTo>
                  <a:pt x="45937" y="86650"/>
                </a:moveTo>
                <a:lnTo>
                  <a:pt x="44195" y="85344"/>
                </a:lnTo>
                <a:lnTo>
                  <a:pt x="42672" y="82296"/>
                </a:lnTo>
                <a:lnTo>
                  <a:pt x="45937" y="86650"/>
                </a:lnTo>
                <a:close/>
              </a:path>
              <a:path w="105410" h="128269">
                <a:moveTo>
                  <a:pt x="59218" y="86650"/>
                </a:moveTo>
                <a:lnTo>
                  <a:pt x="62484" y="82296"/>
                </a:lnTo>
                <a:lnTo>
                  <a:pt x="60960" y="85344"/>
                </a:lnTo>
                <a:lnTo>
                  <a:pt x="59218" y="86650"/>
                </a:lnTo>
                <a:close/>
              </a:path>
              <a:path w="105410" h="128269">
                <a:moveTo>
                  <a:pt x="47244" y="88392"/>
                </a:moveTo>
                <a:lnTo>
                  <a:pt x="44195" y="85344"/>
                </a:lnTo>
                <a:lnTo>
                  <a:pt x="45937" y="86650"/>
                </a:lnTo>
                <a:lnTo>
                  <a:pt x="47244" y="88392"/>
                </a:lnTo>
                <a:close/>
              </a:path>
              <a:path w="105410" h="128269">
                <a:moveTo>
                  <a:pt x="58891" y="87085"/>
                </a:moveTo>
                <a:lnTo>
                  <a:pt x="59218" y="86650"/>
                </a:lnTo>
                <a:lnTo>
                  <a:pt x="60960" y="85344"/>
                </a:lnTo>
                <a:lnTo>
                  <a:pt x="59436" y="86868"/>
                </a:lnTo>
                <a:lnTo>
                  <a:pt x="58891" y="87085"/>
                </a:lnTo>
                <a:close/>
              </a:path>
              <a:path w="105410" h="128269">
                <a:moveTo>
                  <a:pt x="48260" y="88392"/>
                </a:moveTo>
                <a:lnTo>
                  <a:pt x="47244" y="88392"/>
                </a:lnTo>
                <a:lnTo>
                  <a:pt x="45937" y="86650"/>
                </a:lnTo>
                <a:lnTo>
                  <a:pt x="48260" y="88392"/>
                </a:lnTo>
                <a:close/>
              </a:path>
              <a:path w="105410" h="128269">
                <a:moveTo>
                  <a:pt x="58347" y="87303"/>
                </a:moveTo>
                <a:lnTo>
                  <a:pt x="59218" y="86650"/>
                </a:lnTo>
                <a:lnTo>
                  <a:pt x="58891" y="87085"/>
                </a:lnTo>
                <a:lnTo>
                  <a:pt x="58347" y="87303"/>
                </a:lnTo>
                <a:close/>
              </a:path>
              <a:path w="105410" h="128269">
                <a:moveTo>
                  <a:pt x="51816" y="89154"/>
                </a:moveTo>
                <a:lnTo>
                  <a:pt x="48768" y="88392"/>
                </a:lnTo>
                <a:lnTo>
                  <a:pt x="47244" y="86868"/>
                </a:lnTo>
                <a:lnTo>
                  <a:pt x="51816" y="89154"/>
                </a:lnTo>
                <a:close/>
              </a:path>
              <a:path w="105410" h="128269">
                <a:moveTo>
                  <a:pt x="58674" y="87376"/>
                </a:moveTo>
                <a:lnTo>
                  <a:pt x="58891" y="87085"/>
                </a:lnTo>
                <a:lnTo>
                  <a:pt x="59436" y="86868"/>
                </a:lnTo>
                <a:lnTo>
                  <a:pt x="58674" y="87376"/>
                </a:lnTo>
                <a:close/>
              </a:path>
              <a:path w="105410" h="128269">
                <a:moveTo>
                  <a:pt x="57912" y="88392"/>
                </a:moveTo>
                <a:lnTo>
                  <a:pt x="58674" y="87376"/>
                </a:lnTo>
                <a:lnTo>
                  <a:pt x="59436" y="86868"/>
                </a:lnTo>
                <a:lnTo>
                  <a:pt x="57912" y="88392"/>
                </a:lnTo>
                <a:close/>
              </a:path>
              <a:path w="105410" h="128269">
                <a:moveTo>
                  <a:pt x="54864" y="89916"/>
                </a:moveTo>
                <a:lnTo>
                  <a:pt x="58347" y="87303"/>
                </a:lnTo>
                <a:lnTo>
                  <a:pt x="58891" y="87085"/>
                </a:lnTo>
                <a:lnTo>
                  <a:pt x="58674" y="87376"/>
                </a:lnTo>
                <a:lnTo>
                  <a:pt x="54864" y="89916"/>
                </a:lnTo>
                <a:close/>
              </a:path>
              <a:path w="105410" h="128269">
                <a:moveTo>
                  <a:pt x="54356" y="88900"/>
                </a:moveTo>
                <a:lnTo>
                  <a:pt x="58347" y="87303"/>
                </a:lnTo>
                <a:lnTo>
                  <a:pt x="56896" y="88392"/>
                </a:lnTo>
                <a:lnTo>
                  <a:pt x="56387" y="88392"/>
                </a:lnTo>
                <a:lnTo>
                  <a:pt x="54356" y="88900"/>
                </a:lnTo>
                <a:close/>
              </a:path>
              <a:path w="105410" h="128269">
                <a:moveTo>
                  <a:pt x="101498" y="89916"/>
                </a:moveTo>
                <a:lnTo>
                  <a:pt x="54864" y="89916"/>
                </a:lnTo>
                <a:lnTo>
                  <a:pt x="58674" y="87376"/>
                </a:lnTo>
                <a:lnTo>
                  <a:pt x="57912" y="88392"/>
                </a:lnTo>
                <a:lnTo>
                  <a:pt x="102108" y="88392"/>
                </a:lnTo>
                <a:lnTo>
                  <a:pt x="101498" y="89916"/>
                </a:lnTo>
                <a:close/>
              </a:path>
              <a:path w="105410" h="128269">
                <a:moveTo>
                  <a:pt x="50292" y="89916"/>
                </a:moveTo>
                <a:lnTo>
                  <a:pt x="48768" y="88392"/>
                </a:lnTo>
                <a:lnTo>
                  <a:pt x="52033" y="89480"/>
                </a:lnTo>
                <a:lnTo>
                  <a:pt x="50292" y="89916"/>
                </a:lnTo>
                <a:close/>
              </a:path>
              <a:path w="105410" h="128269">
                <a:moveTo>
                  <a:pt x="52033" y="89480"/>
                </a:moveTo>
                <a:lnTo>
                  <a:pt x="48768" y="88392"/>
                </a:lnTo>
                <a:lnTo>
                  <a:pt x="51816" y="89154"/>
                </a:lnTo>
                <a:lnTo>
                  <a:pt x="52324" y="89408"/>
                </a:lnTo>
                <a:lnTo>
                  <a:pt x="52033" y="89480"/>
                </a:lnTo>
                <a:close/>
              </a:path>
              <a:path w="105410" h="128269">
                <a:moveTo>
                  <a:pt x="53122" y="89480"/>
                </a:moveTo>
                <a:lnTo>
                  <a:pt x="52988" y="89447"/>
                </a:lnTo>
                <a:lnTo>
                  <a:pt x="54356" y="88900"/>
                </a:lnTo>
                <a:lnTo>
                  <a:pt x="56387" y="88392"/>
                </a:lnTo>
                <a:lnTo>
                  <a:pt x="53122" y="89480"/>
                </a:lnTo>
                <a:close/>
              </a:path>
              <a:path w="105410" h="128269">
                <a:moveTo>
                  <a:pt x="54864" y="89916"/>
                </a:moveTo>
                <a:lnTo>
                  <a:pt x="53122" y="89480"/>
                </a:lnTo>
                <a:lnTo>
                  <a:pt x="56387" y="88392"/>
                </a:lnTo>
                <a:lnTo>
                  <a:pt x="56896" y="88392"/>
                </a:lnTo>
                <a:lnTo>
                  <a:pt x="54864" y="89916"/>
                </a:lnTo>
                <a:close/>
              </a:path>
              <a:path w="105410" h="128269">
                <a:moveTo>
                  <a:pt x="52988" y="89447"/>
                </a:moveTo>
                <a:lnTo>
                  <a:pt x="52578" y="89344"/>
                </a:lnTo>
                <a:lnTo>
                  <a:pt x="54356" y="88900"/>
                </a:lnTo>
                <a:lnTo>
                  <a:pt x="52988" y="89447"/>
                </a:lnTo>
                <a:close/>
              </a:path>
              <a:path w="105410" h="128269">
                <a:moveTo>
                  <a:pt x="52324" y="89408"/>
                </a:moveTo>
                <a:lnTo>
                  <a:pt x="51816" y="89154"/>
                </a:lnTo>
                <a:lnTo>
                  <a:pt x="52577" y="89344"/>
                </a:lnTo>
                <a:lnTo>
                  <a:pt x="52324" y="89408"/>
                </a:lnTo>
                <a:close/>
              </a:path>
              <a:path w="105410" h="128269">
                <a:moveTo>
                  <a:pt x="52662" y="89577"/>
                </a:moveTo>
                <a:lnTo>
                  <a:pt x="52324" y="89408"/>
                </a:lnTo>
                <a:lnTo>
                  <a:pt x="52578" y="89344"/>
                </a:lnTo>
                <a:lnTo>
                  <a:pt x="52988" y="89447"/>
                </a:lnTo>
                <a:lnTo>
                  <a:pt x="52662" y="89577"/>
                </a:lnTo>
                <a:close/>
              </a:path>
              <a:path w="105410" h="128269">
                <a:moveTo>
                  <a:pt x="52508" y="89638"/>
                </a:moveTo>
                <a:lnTo>
                  <a:pt x="52033" y="89480"/>
                </a:lnTo>
                <a:lnTo>
                  <a:pt x="52324" y="89408"/>
                </a:lnTo>
                <a:lnTo>
                  <a:pt x="52662" y="89577"/>
                </a:lnTo>
                <a:lnTo>
                  <a:pt x="52508" y="89638"/>
                </a:lnTo>
                <a:close/>
              </a:path>
              <a:path w="105410" h="128269">
                <a:moveTo>
                  <a:pt x="52730" y="89611"/>
                </a:moveTo>
                <a:lnTo>
                  <a:pt x="52988" y="89447"/>
                </a:lnTo>
                <a:lnTo>
                  <a:pt x="53122" y="89480"/>
                </a:lnTo>
                <a:lnTo>
                  <a:pt x="52730" y="89611"/>
                </a:lnTo>
                <a:close/>
              </a:path>
              <a:path w="105410" h="128269">
                <a:moveTo>
                  <a:pt x="51816" y="89916"/>
                </a:moveTo>
                <a:lnTo>
                  <a:pt x="50292" y="89916"/>
                </a:lnTo>
                <a:lnTo>
                  <a:pt x="52033" y="89480"/>
                </a:lnTo>
                <a:lnTo>
                  <a:pt x="52425" y="89611"/>
                </a:lnTo>
                <a:lnTo>
                  <a:pt x="51816" y="89916"/>
                </a:lnTo>
                <a:close/>
              </a:path>
              <a:path w="105410" h="128269">
                <a:moveTo>
                  <a:pt x="54864" y="89916"/>
                </a:moveTo>
                <a:lnTo>
                  <a:pt x="53339" y="89916"/>
                </a:lnTo>
                <a:lnTo>
                  <a:pt x="52730" y="89611"/>
                </a:lnTo>
                <a:lnTo>
                  <a:pt x="53122" y="89480"/>
                </a:lnTo>
                <a:lnTo>
                  <a:pt x="54864" y="89916"/>
                </a:lnTo>
                <a:close/>
              </a:path>
              <a:path w="105410" h="128269">
                <a:moveTo>
                  <a:pt x="52577" y="89662"/>
                </a:moveTo>
                <a:close/>
              </a:path>
              <a:path w="105410" h="128269">
                <a:moveTo>
                  <a:pt x="53339" y="89916"/>
                </a:moveTo>
                <a:lnTo>
                  <a:pt x="52577" y="89662"/>
                </a:lnTo>
                <a:lnTo>
                  <a:pt x="52730" y="89611"/>
                </a:lnTo>
                <a:lnTo>
                  <a:pt x="53339" y="89916"/>
                </a:lnTo>
                <a:close/>
              </a:path>
              <a:path w="105410" h="128269">
                <a:moveTo>
                  <a:pt x="51816" y="89916"/>
                </a:moveTo>
                <a:lnTo>
                  <a:pt x="52508" y="89638"/>
                </a:lnTo>
                <a:lnTo>
                  <a:pt x="51816" y="89916"/>
                </a:lnTo>
                <a:close/>
              </a:path>
              <a:path w="105410" h="128269">
                <a:moveTo>
                  <a:pt x="53339" y="89916"/>
                </a:moveTo>
                <a:lnTo>
                  <a:pt x="51816" y="89916"/>
                </a:lnTo>
                <a:lnTo>
                  <a:pt x="52577" y="89662"/>
                </a:lnTo>
                <a:lnTo>
                  <a:pt x="53339" y="89916"/>
                </a:lnTo>
                <a:close/>
              </a:path>
              <a:path w="105410" h="128269">
                <a:moveTo>
                  <a:pt x="76200" y="121920"/>
                </a:moveTo>
                <a:lnTo>
                  <a:pt x="28956" y="121920"/>
                </a:lnTo>
                <a:lnTo>
                  <a:pt x="28956" y="120396"/>
                </a:lnTo>
                <a:lnTo>
                  <a:pt x="22859" y="115824"/>
                </a:lnTo>
                <a:lnTo>
                  <a:pt x="82296" y="115824"/>
                </a:lnTo>
                <a:lnTo>
                  <a:pt x="76200" y="121920"/>
                </a:lnTo>
                <a:close/>
              </a:path>
              <a:path w="105410" h="128269">
                <a:moveTo>
                  <a:pt x="65532" y="126492"/>
                </a:moveTo>
                <a:lnTo>
                  <a:pt x="39624" y="126492"/>
                </a:lnTo>
                <a:lnTo>
                  <a:pt x="38100" y="124968"/>
                </a:lnTo>
                <a:lnTo>
                  <a:pt x="32004" y="123444"/>
                </a:lnTo>
                <a:lnTo>
                  <a:pt x="30480" y="121920"/>
                </a:lnTo>
                <a:lnTo>
                  <a:pt x="74676" y="121920"/>
                </a:lnTo>
                <a:lnTo>
                  <a:pt x="73152" y="123444"/>
                </a:lnTo>
                <a:lnTo>
                  <a:pt x="67056" y="124968"/>
                </a:lnTo>
                <a:lnTo>
                  <a:pt x="65532" y="126492"/>
                </a:lnTo>
                <a:close/>
              </a:path>
              <a:path w="105410" h="128269">
                <a:moveTo>
                  <a:pt x="54864" y="128016"/>
                </a:moveTo>
                <a:lnTo>
                  <a:pt x="50292" y="128016"/>
                </a:lnTo>
                <a:lnTo>
                  <a:pt x="42672" y="126492"/>
                </a:lnTo>
                <a:lnTo>
                  <a:pt x="62484" y="126492"/>
                </a:lnTo>
                <a:lnTo>
                  <a:pt x="54864" y="1280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9096152" y="2941282"/>
            <a:ext cx="262890" cy="4210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 spc="-140">
                <a:latin typeface="Times New Roman"/>
                <a:cs typeface="Times New Roman"/>
              </a:rPr>
              <a:t>v</a:t>
            </a:r>
            <a:r>
              <a:rPr dirty="0" baseline="-20833" sz="2400" spc="-7">
                <a:latin typeface="Times New Roman"/>
                <a:cs typeface="Times New Roman"/>
              </a:rPr>
              <a:t>o</a:t>
            </a:r>
            <a:endParaRPr baseline="-20833" sz="24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7063740" y="4530090"/>
            <a:ext cx="251460" cy="0"/>
          </a:xfrm>
          <a:custGeom>
            <a:avLst/>
            <a:gdLst/>
            <a:ahLst/>
            <a:cxnLst/>
            <a:rect l="l" t="t" r="r" b="b"/>
            <a:pathLst>
              <a:path w="251459" h="0">
                <a:moveTo>
                  <a:pt x="0" y="0"/>
                </a:moveTo>
                <a:lnTo>
                  <a:pt x="251460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7378681" y="3986796"/>
            <a:ext cx="314325" cy="3771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>
                <a:latin typeface="Times New Roman"/>
                <a:cs typeface="Times New Roman"/>
              </a:rPr>
              <a:t>R</a:t>
            </a:r>
            <a:r>
              <a:rPr dirty="0" sz="2400" spc="229">
                <a:latin typeface="Times New Roman"/>
                <a:cs typeface="Times New Roman"/>
              </a:rPr>
              <a:t>'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9124188" y="3368040"/>
            <a:ext cx="105410" cy="128270"/>
          </a:xfrm>
          <a:custGeom>
            <a:avLst/>
            <a:gdLst/>
            <a:ahLst/>
            <a:cxnLst/>
            <a:rect l="l" t="t" r="r" b="b"/>
            <a:pathLst>
              <a:path w="105409" h="128270">
                <a:moveTo>
                  <a:pt x="62484" y="1524"/>
                </a:moveTo>
                <a:lnTo>
                  <a:pt x="42672" y="1524"/>
                </a:lnTo>
                <a:lnTo>
                  <a:pt x="50292" y="0"/>
                </a:lnTo>
                <a:lnTo>
                  <a:pt x="54864" y="0"/>
                </a:lnTo>
                <a:lnTo>
                  <a:pt x="62484" y="1524"/>
                </a:lnTo>
                <a:close/>
              </a:path>
              <a:path w="105409" h="128270">
                <a:moveTo>
                  <a:pt x="73152" y="4572"/>
                </a:moveTo>
                <a:lnTo>
                  <a:pt x="32004" y="4572"/>
                </a:lnTo>
                <a:lnTo>
                  <a:pt x="38100" y="1524"/>
                </a:lnTo>
                <a:lnTo>
                  <a:pt x="67056" y="1524"/>
                </a:lnTo>
                <a:lnTo>
                  <a:pt x="73152" y="4572"/>
                </a:lnTo>
                <a:close/>
              </a:path>
              <a:path w="105409" h="128270">
                <a:moveTo>
                  <a:pt x="83820" y="12192"/>
                </a:moveTo>
                <a:lnTo>
                  <a:pt x="21336" y="12192"/>
                </a:lnTo>
                <a:lnTo>
                  <a:pt x="22859" y="10668"/>
                </a:lnTo>
                <a:lnTo>
                  <a:pt x="27432" y="7620"/>
                </a:lnTo>
                <a:lnTo>
                  <a:pt x="30480" y="4572"/>
                </a:lnTo>
                <a:lnTo>
                  <a:pt x="74676" y="4572"/>
                </a:lnTo>
                <a:lnTo>
                  <a:pt x="76200" y="6096"/>
                </a:lnTo>
                <a:lnTo>
                  <a:pt x="76200" y="7620"/>
                </a:lnTo>
                <a:lnTo>
                  <a:pt x="82296" y="10668"/>
                </a:lnTo>
                <a:lnTo>
                  <a:pt x="83820" y="12192"/>
                </a:lnTo>
                <a:close/>
              </a:path>
              <a:path w="105409" h="128270">
                <a:moveTo>
                  <a:pt x="91439" y="21336"/>
                </a:moveTo>
                <a:lnTo>
                  <a:pt x="13716" y="21336"/>
                </a:lnTo>
                <a:lnTo>
                  <a:pt x="13716" y="19812"/>
                </a:lnTo>
                <a:lnTo>
                  <a:pt x="19812" y="13716"/>
                </a:lnTo>
                <a:lnTo>
                  <a:pt x="19812" y="12192"/>
                </a:lnTo>
                <a:lnTo>
                  <a:pt x="85344" y="12192"/>
                </a:lnTo>
                <a:lnTo>
                  <a:pt x="85344" y="13716"/>
                </a:lnTo>
                <a:lnTo>
                  <a:pt x="91439" y="19812"/>
                </a:lnTo>
                <a:lnTo>
                  <a:pt x="91439" y="21336"/>
                </a:lnTo>
                <a:close/>
              </a:path>
              <a:path w="105409" h="128270">
                <a:moveTo>
                  <a:pt x="83820" y="115824"/>
                </a:moveTo>
                <a:lnTo>
                  <a:pt x="21336" y="115824"/>
                </a:lnTo>
                <a:lnTo>
                  <a:pt x="13716" y="108204"/>
                </a:lnTo>
                <a:lnTo>
                  <a:pt x="13716" y="106680"/>
                </a:lnTo>
                <a:lnTo>
                  <a:pt x="12192" y="105156"/>
                </a:lnTo>
                <a:lnTo>
                  <a:pt x="7620" y="99060"/>
                </a:lnTo>
                <a:lnTo>
                  <a:pt x="7620" y="97536"/>
                </a:lnTo>
                <a:lnTo>
                  <a:pt x="6096" y="96012"/>
                </a:lnTo>
                <a:lnTo>
                  <a:pt x="3048" y="88392"/>
                </a:lnTo>
                <a:lnTo>
                  <a:pt x="3048" y="85344"/>
                </a:lnTo>
                <a:lnTo>
                  <a:pt x="0" y="77724"/>
                </a:lnTo>
                <a:lnTo>
                  <a:pt x="0" y="50292"/>
                </a:lnTo>
                <a:lnTo>
                  <a:pt x="3048" y="42672"/>
                </a:lnTo>
                <a:lnTo>
                  <a:pt x="3048" y="39624"/>
                </a:lnTo>
                <a:lnTo>
                  <a:pt x="6096" y="32004"/>
                </a:lnTo>
                <a:lnTo>
                  <a:pt x="7620" y="30480"/>
                </a:lnTo>
                <a:lnTo>
                  <a:pt x="7620" y="28956"/>
                </a:lnTo>
                <a:lnTo>
                  <a:pt x="12192" y="21336"/>
                </a:lnTo>
                <a:lnTo>
                  <a:pt x="92964" y="21336"/>
                </a:lnTo>
                <a:lnTo>
                  <a:pt x="96012" y="28956"/>
                </a:lnTo>
                <a:lnTo>
                  <a:pt x="97536" y="28956"/>
                </a:lnTo>
                <a:lnTo>
                  <a:pt x="97536" y="30480"/>
                </a:lnTo>
                <a:lnTo>
                  <a:pt x="99060" y="32004"/>
                </a:lnTo>
                <a:lnTo>
                  <a:pt x="101498" y="38100"/>
                </a:lnTo>
                <a:lnTo>
                  <a:pt x="50292" y="38100"/>
                </a:lnTo>
                <a:lnTo>
                  <a:pt x="45719" y="39624"/>
                </a:lnTo>
                <a:lnTo>
                  <a:pt x="47244" y="39624"/>
                </a:lnTo>
                <a:lnTo>
                  <a:pt x="42672" y="44196"/>
                </a:lnTo>
                <a:lnTo>
                  <a:pt x="43052" y="44196"/>
                </a:lnTo>
                <a:lnTo>
                  <a:pt x="39624" y="48768"/>
                </a:lnTo>
                <a:lnTo>
                  <a:pt x="40843" y="48768"/>
                </a:lnTo>
                <a:lnTo>
                  <a:pt x="39928" y="50292"/>
                </a:lnTo>
                <a:lnTo>
                  <a:pt x="39624" y="50292"/>
                </a:lnTo>
                <a:lnTo>
                  <a:pt x="38100" y="53340"/>
                </a:lnTo>
                <a:lnTo>
                  <a:pt x="39116" y="53340"/>
                </a:lnTo>
                <a:lnTo>
                  <a:pt x="38608" y="56388"/>
                </a:lnTo>
                <a:lnTo>
                  <a:pt x="38100" y="56388"/>
                </a:lnTo>
                <a:lnTo>
                  <a:pt x="38100" y="71628"/>
                </a:lnTo>
                <a:lnTo>
                  <a:pt x="38709" y="71628"/>
                </a:lnTo>
                <a:lnTo>
                  <a:pt x="39319" y="74676"/>
                </a:lnTo>
                <a:lnTo>
                  <a:pt x="38100" y="74676"/>
                </a:lnTo>
                <a:lnTo>
                  <a:pt x="42672" y="82296"/>
                </a:lnTo>
                <a:lnTo>
                  <a:pt x="44195" y="85344"/>
                </a:lnTo>
                <a:lnTo>
                  <a:pt x="47244" y="88392"/>
                </a:lnTo>
                <a:lnTo>
                  <a:pt x="48006" y="88392"/>
                </a:lnTo>
                <a:lnTo>
                  <a:pt x="50292" y="89916"/>
                </a:lnTo>
                <a:lnTo>
                  <a:pt x="101498" y="89916"/>
                </a:lnTo>
                <a:lnTo>
                  <a:pt x="99060" y="96012"/>
                </a:lnTo>
                <a:lnTo>
                  <a:pt x="97536" y="97536"/>
                </a:lnTo>
                <a:lnTo>
                  <a:pt x="97536" y="99060"/>
                </a:lnTo>
                <a:lnTo>
                  <a:pt x="92964" y="105156"/>
                </a:lnTo>
                <a:lnTo>
                  <a:pt x="91439" y="106680"/>
                </a:lnTo>
                <a:lnTo>
                  <a:pt x="91439" y="108204"/>
                </a:lnTo>
                <a:lnTo>
                  <a:pt x="89916" y="108204"/>
                </a:lnTo>
                <a:lnTo>
                  <a:pt x="85344" y="114300"/>
                </a:lnTo>
                <a:lnTo>
                  <a:pt x="83820" y="115824"/>
                </a:lnTo>
                <a:close/>
              </a:path>
              <a:path w="105409" h="128270">
                <a:moveTo>
                  <a:pt x="45719" y="39624"/>
                </a:moveTo>
                <a:lnTo>
                  <a:pt x="50292" y="38100"/>
                </a:lnTo>
                <a:lnTo>
                  <a:pt x="49183" y="38931"/>
                </a:lnTo>
                <a:lnTo>
                  <a:pt x="45719" y="39624"/>
                </a:lnTo>
                <a:close/>
              </a:path>
              <a:path w="105409" h="128270">
                <a:moveTo>
                  <a:pt x="49183" y="38931"/>
                </a:moveTo>
                <a:lnTo>
                  <a:pt x="50292" y="38100"/>
                </a:lnTo>
                <a:lnTo>
                  <a:pt x="51816" y="38100"/>
                </a:lnTo>
                <a:lnTo>
                  <a:pt x="52493" y="38269"/>
                </a:lnTo>
                <a:lnTo>
                  <a:pt x="49183" y="38931"/>
                </a:lnTo>
                <a:close/>
              </a:path>
              <a:path w="105409" h="128270">
                <a:moveTo>
                  <a:pt x="52493" y="38269"/>
                </a:moveTo>
                <a:lnTo>
                  <a:pt x="51816" y="38100"/>
                </a:lnTo>
                <a:lnTo>
                  <a:pt x="53339" y="38100"/>
                </a:lnTo>
                <a:lnTo>
                  <a:pt x="52493" y="38269"/>
                </a:lnTo>
                <a:close/>
              </a:path>
              <a:path w="105409" h="128270">
                <a:moveTo>
                  <a:pt x="56387" y="39243"/>
                </a:moveTo>
                <a:lnTo>
                  <a:pt x="52493" y="38269"/>
                </a:lnTo>
                <a:lnTo>
                  <a:pt x="53339" y="38100"/>
                </a:lnTo>
                <a:lnTo>
                  <a:pt x="54864" y="38100"/>
                </a:lnTo>
                <a:lnTo>
                  <a:pt x="56387" y="39243"/>
                </a:lnTo>
                <a:close/>
              </a:path>
              <a:path w="105409" h="128270">
                <a:moveTo>
                  <a:pt x="57912" y="39624"/>
                </a:moveTo>
                <a:lnTo>
                  <a:pt x="56387" y="39243"/>
                </a:lnTo>
                <a:lnTo>
                  <a:pt x="54864" y="38100"/>
                </a:lnTo>
                <a:lnTo>
                  <a:pt x="57912" y="39624"/>
                </a:lnTo>
                <a:close/>
              </a:path>
              <a:path w="105409" h="128270">
                <a:moveTo>
                  <a:pt x="102412" y="44196"/>
                </a:moveTo>
                <a:lnTo>
                  <a:pt x="62484" y="44196"/>
                </a:lnTo>
                <a:lnTo>
                  <a:pt x="57912" y="39624"/>
                </a:lnTo>
                <a:lnTo>
                  <a:pt x="54864" y="38100"/>
                </a:lnTo>
                <a:lnTo>
                  <a:pt x="101498" y="38100"/>
                </a:lnTo>
                <a:lnTo>
                  <a:pt x="102108" y="39624"/>
                </a:lnTo>
                <a:lnTo>
                  <a:pt x="102108" y="42672"/>
                </a:lnTo>
                <a:lnTo>
                  <a:pt x="102412" y="44196"/>
                </a:lnTo>
                <a:close/>
              </a:path>
              <a:path w="105409" h="128270">
                <a:moveTo>
                  <a:pt x="44195" y="42672"/>
                </a:moveTo>
                <a:lnTo>
                  <a:pt x="47244" y="39624"/>
                </a:lnTo>
                <a:lnTo>
                  <a:pt x="45719" y="39624"/>
                </a:lnTo>
                <a:lnTo>
                  <a:pt x="49183" y="38931"/>
                </a:lnTo>
                <a:lnTo>
                  <a:pt x="44195" y="42672"/>
                </a:lnTo>
                <a:close/>
              </a:path>
              <a:path w="105409" h="128270">
                <a:moveTo>
                  <a:pt x="60960" y="42672"/>
                </a:moveTo>
                <a:lnTo>
                  <a:pt x="56387" y="39243"/>
                </a:lnTo>
                <a:lnTo>
                  <a:pt x="57912" y="39624"/>
                </a:lnTo>
                <a:lnTo>
                  <a:pt x="60960" y="42672"/>
                </a:lnTo>
                <a:close/>
              </a:path>
              <a:path w="105409" h="128270">
                <a:moveTo>
                  <a:pt x="43052" y="44196"/>
                </a:moveTo>
                <a:lnTo>
                  <a:pt x="42672" y="44196"/>
                </a:lnTo>
                <a:lnTo>
                  <a:pt x="44195" y="42672"/>
                </a:lnTo>
                <a:lnTo>
                  <a:pt x="43052" y="44196"/>
                </a:lnTo>
                <a:close/>
              </a:path>
              <a:path w="105409" h="128270">
                <a:moveTo>
                  <a:pt x="103327" y="48768"/>
                </a:moveTo>
                <a:lnTo>
                  <a:pt x="64008" y="48768"/>
                </a:lnTo>
                <a:lnTo>
                  <a:pt x="60960" y="42672"/>
                </a:lnTo>
                <a:lnTo>
                  <a:pt x="62484" y="44196"/>
                </a:lnTo>
                <a:lnTo>
                  <a:pt x="102412" y="44196"/>
                </a:lnTo>
                <a:lnTo>
                  <a:pt x="103327" y="48768"/>
                </a:lnTo>
                <a:close/>
              </a:path>
              <a:path w="105409" h="128270">
                <a:moveTo>
                  <a:pt x="40843" y="48768"/>
                </a:moveTo>
                <a:lnTo>
                  <a:pt x="39624" y="48768"/>
                </a:lnTo>
                <a:lnTo>
                  <a:pt x="42672" y="45720"/>
                </a:lnTo>
                <a:lnTo>
                  <a:pt x="40843" y="48768"/>
                </a:lnTo>
                <a:close/>
              </a:path>
              <a:path w="105409" h="128270">
                <a:moveTo>
                  <a:pt x="65532" y="53340"/>
                </a:moveTo>
                <a:lnTo>
                  <a:pt x="62484" y="45720"/>
                </a:lnTo>
                <a:lnTo>
                  <a:pt x="64008" y="48768"/>
                </a:lnTo>
                <a:lnTo>
                  <a:pt x="103327" y="48768"/>
                </a:lnTo>
                <a:lnTo>
                  <a:pt x="103632" y="50292"/>
                </a:lnTo>
                <a:lnTo>
                  <a:pt x="65532" y="50292"/>
                </a:lnTo>
                <a:lnTo>
                  <a:pt x="65532" y="53340"/>
                </a:lnTo>
                <a:close/>
              </a:path>
              <a:path w="105409" h="128270">
                <a:moveTo>
                  <a:pt x="38100" y="53340"/>
                </a:moveTo>
                <a:lnTo>
                  <a:pt x="39624" y="50292"/>
                </a:lnTo>
                <a:lnTo>
                  <a:pt x="39506" y="50995"/>
                </a:lnTo>
                <a:lnTo>
                  <a:pt x="38100" y="53340"/>
                </a:lnTo>
                <a:close/>
              </a:path>
              <a:path w="105409" h="128270">
                <a:moveTo>
                  <a:pt x="39506" y="50995"/>
                </a:moveTo>
                <a:lnTo>
                  <a:pt x="39624" y="50292"/>
                </a:lnTo>
                <a:lnTo>
                  <a:pt x="39928" y="50292"/>
                </a:lnTo>
                <a:lnTo>
                  <a:pt x="39506" y="50995"/>
                </a:lnTo>
                <a:close/>
              </a:path>
              <a:path w="105409" h="128270">
                <a:moveTo>
                  <a:pt x="67056" y="59436"/>
                </a:moveTo>
                <a:lnTo>
                  <a:pt x="65532" y="50292"/>
                </a:lnTo>
                <a:lnTo>
                  <a:pt x="103632" y="50292"/>
                </a:lnTo>
                <a:lnTo>
                  <a:pt x="105155" y="51816"/>
                </a:lnTo>
                <a:lnTo>
                  <a:pt x="105155" y="56388"/>
                </a:lnTo>
                <a:lnTo>
                  <a:pt x="67056" y="56388"/>
                </a:lnTo>
                <a:lnTo>
                  <a:pt x="67056" y="59436"/>
                </a:lnTo>
                <a:close/>
              </a:path>
              <a:path w="105409" h="128270">
                <a:moveTo>
                  <a:pt x="39116" y="53340"/>
                </a:moveTo>
                <a:lnTo>
                  <a:pt x="38100" y="53340"/>
                </a:lnTo>
                <a:lnTo>
                  <a:pt x="39506" y="50995"/>
                </a:lnTo>
                <a:lnTo>
                  <a:pt x="39116" y="53340"/>
                </a:lnTo>
                <a:close/>
              </a:path>
              <a:path w="105409" h="128270">
                <a:moveTo>
                  <a:pt x="38100" y="59436"/>
                </a:moveTo>
                <a:lnTo>
                  <a:pt x="38100" y="56388"/>
                </a:lnTo>
                <a:lnTo>
                  <a:pt x="38608" y="56388"/>
                </a:lnTo>
                <a:lnTo>
                  <a:pt x="38100" y="59436"/>
                </a:lnTo>
                <a:close/>
              </a:path>
              <a:path w="105409" h="128270">
                <a:moveTo>
                  <a:pt x="105155" y="71628"/>
                </a:moveTo>
                <a:lnTo>
                  <a:pt x="67056" y="71628"/>
                </a:lnTo>
                <a:lnTo>
                  <a:pt x="67056" y="56388"/>
                </a:lnTo>
                <a:lnTo>
                  <a:pt x="105155" y="56388"/>
                </a:lnTo>
                <a:lnTo>
                  <a:pt x="105155" y="71628"/>
                </a:lnTo>
                <a:close/>
              </a:path>
              <a:path w="105409" h="128270">
                <a:moveTo>
                  <a:pt x="38709" y="71628"/>
                </a:moveTo>
                <a:lnTo>
                  <a:pt x="38100" y="71628"/>
                </a:lnTo>
                <a:lnTo>
                  <a:pt x="38100" y="68580"/>
                </a:lnTo>
                <a:lnTo>
                  <a:pt x="38709" y="71628"/>
                </a:lnTo>
                <a:close/>
              </a:path>
              <a:path w="105409" h="128270">
                <a:moveTo>
                  <a:pt x="105155" y="76200"/>
                </a:moveTo>
                <a:lnTo>
                  <a:pt x="65532" y="76200"/>
                </a:lnTo>
                <a:lnTo>
                  <a:pt x="67056" y="68580"/>
                </a:lnTo>
                <a:lnTo>
                  <a:pt x="67056" y="71628"/>
                </a:lnTo>
                <a:lnTo>
                  <a:pt x="105155" y="71628"/>
                </a:lnTo>
                <a:lnTo>
                  <a:pt x="105155" y="76200"/>
                </a:lnTo>
                <a:close/>
              </a:path>
              <a:path w="105409" h="128270">
                <a:moveTo>
                  <a:pt x="39624" y="76200"/>
                </a:moveTo>
                <a:lnTo>
                  <a:pt x="38100" y="74676"/>
                </a:lnTo>
                <a:lnTo>
                  <a:pt x="39319" y="74676"/>
                </a:lnTo>
                <a:lnTo>
                  <a:pt x="39624" y="76200"/>
                </a:lnTo>
                <a:close/>
              </a:path>
              <a:path w="105409" h="128270">
                <a:moveTo>
                  <a:pt x="62484" y="82296"/>
                </a:moveTo>
                <a:lnTo>
                  <a:pt x="65532" y="74676"/>
                </a:lnTo>
                <a:lnTo>
                  <a:pt x="65532" y="76200"/>
                </a:lnTo>
                <a:lnTo>
                  <a:pt x="105155" y="76200"/>
                </a:lnTo>
                <a:lnTo>
                  <a:pt x="103632" y="77724"/>
                </a:lnTo>
                <a:lnTo>
                  <a:pt x="103327" y="79248"/>
                </a:lnTo>
                <a:lnTo>
                  <a:pt x="64008" y="79248"/>
                </a:lnTo>
                <a:lnTo>
                  <a:pt x="62484" y="82296"/>
                </a:lnTo>
                <a:close/>
              </a:path>
              <a:path w="105409" h="128270">
                <a:moveTo>
                  <a:pt x="102108" y="88392"/>
                </a:moveTo>
                <a:lnTo>
                  <a:pt x="57912" y="88392"/>
                </a:lnTo>
                <a:lnTo>
                  <a:pt x="60960" y="85344"/>
                </a:lnTo>
                <a:lnTo>
                  <a:pt x="64008" y="79248"/>
                </a:lnTo>
                <a:lnTo>
                  <a:pt x="103327" y="79248"/>
                </a:lnTo>
                <a:lnTo>
                  <a:pt x="102108" y="85344"/>
                </a:lnTo>
                <a:lnTo>
                  <a:pt x="102108" y="88392"/>
                </a:lnTo>
                <a:close/>
              </a:path>
              <a:path w="105409" h="128270">
                <a:moveTo>
                  <a:pt x="45937" y="86650"/>
                </a:moveTo>
                <a:lnTo>
                  <a:pt x="44195" y="85344"/>
                </a:lnTo>
                <a:lnTo>
                  <a:pt x="42672" y="82296"/>
                </a:lnTo>
                <a:lnTo>
                  <a:pt x="45937" y="86650"/>
                </a:lnTo>
                <a:close/>
              </a:path>
              <a:path w="105409" h="128270">
                <a:moveTo>
                  <a:pt x="59218" y="86650"/>
                </a:moveTo>
                <a:lnTo>
                  <a:pt x="62484" y="82296"/>
                </a:lnTo>
                <a:lnTo>
                  <a:pt x="60960" y="85344"/>
                </a:lnTo>
                <a:lnTo>
                  <a:pt x="59218" y="86650"/>
                </a:lnTo>
                <a:close/>
              </a:path>
              <a:path w="105409" h="128270">
                <a:moveTo>
                  <a:pt x="46264" y="87085"/>
                </a:moveTo>
                <a:lnTo>
                  <a:pt x="45719" y="86868"/>
                </a:lnTo>
                <a:lnTo>
                  <a:pt x="44195" y="85344"/>
                </a:lnTo>
                <a:lnTo>
                  <a:pt x="45937" y="86650"/>
                </a:lnTo>
                <a:lnTo>
                  <a:pt x="46264" y="87085"/>
                </a:lnTo>
                <a:close/>
              </a:path>
              <a:path w="105409" h="128270">
                <a:moveTo>
                  <a:pt x="57912" y="88392"/>
                </a:moveTo>
                <a:lnTo>
                  <a:pt x="59218" y="86650"/>
                </a:lnTo>
                <a:lnTo>
                  <a:pt x="60960" y="85344"/>
                </a:lnTo>
                <a:lnTo>
                  <a:pt x="57912" y="88392"/>
                </a:lnTo>
                <a:close/>
              </a:path>
              <a:path w="105409" h="128270">
                <a:moveTo>
                  <a:pt x="46808" y="87303"/>
                </a:moveTo>
                <a:lnTo>
                  <a:pt x="46264" y="87085"/>
                </a:lnTo>
                <a:lnTo>
                  <a:pt x="45937" y="86650"/>
                </a:lnTo>
                <a:lnTo>
                  <a:pt x="46808" y="87303"/>
                </a:lnTo>
                <a:close/>
              </a:path>
              <a:path w="105409" h="128270">
                <a:moveTo>
                  <a:pt x="101498" y="89916"/>
                </a:moveTo>
                <a:lnTo>
                  <a:pt x="54864" y="89916"/>
                </a:lnTo>
                <a:lnTo>
                  <a:pt x="59218" y="86650"/>
                </a:lnTo>
                <a:lnTo>
                  <a:pt x="57912" y="88392"/>
                </a:lnTo>
                <a:lnTo>
                  <a:pt x="102108" y="88392"/>
                </a:lnTo>
                <a:lnTo>
                  <a:pt x="101498" y="89916"/>
                </a:lnTo>
                <a:close/>
              </a:path>
              <a:path w="105409" h="128270">
                <a:moveTo>
                  <a:pt x="47244" y="88392"/>
                </a:moveTo>
                <a:lnTo>
                  <a:pt x="45719" y="86868"/>
                </a:lnTo>
                <a:lnTo>
                  <a:pt x="46482" y="87376"/>
                </a:lnTo>
                <a:lnTo>
                  <a:pt x="47244" y="88392"/>
                </a:lnTo>
                <a:close/>
              </a:path>
              <a:path w="105409" h="128270">
                <a:moveTo>
                  <a:pt x="46482" y="87376"/>
                </a:moveTo>
                <a:lnTo>
                  <a:pt x="45719" y="86868"/>
                </a:lnTo>
                <a:lnTo>
                  <a:pt x="46264" y="87085"/>
                </a:lnTo>
                <a:lnTo>
                  <a:pt x="46482" y="87376"/>
                </a:lnTo>
                <a:close/>
              </a:path>
              <a:path w="105409" h="128270">
                <a:moveTo>
                  <a:pt x="53340" y="89154"/>
                </a:moveTo>
                <a:lnTo>
                  <a:pt x="57912" y="86868"/>
                </a:lnTo>
                <a:lnTo>
                  <a:pt x="56387" y="88392"/>
                </a:lnTo>
                <a:lnTo>
                  <a:pt x="53340" y="89154"/>
                </a:lnTo>
                <a:close/>
              </a:path>
              <a:path w="105409" h="128270">
                <a:moveTo>
                  <a:pt x="50292" y="89916"/>
                </a:moveTo>
                <a:lnTo>
                  <a:pt x="46482" y="87376"/>
                </a:lnTo>
                <a:lnTo>
                  <a:pt x="46264" y="87085"/>
                </a:lnTo>
                <a:lnTo>
                  <a:pt x="46808" y="87303"/>
                </a:lnTo>
                <a:lnTo>
                  <a:pt x="50292" y="89916"/>
                </a:lnTo>
                <a:close/>
              </a:path>
              <a:path w="105409" h="128270">
                <a:moveTo>
                  <a:pt x="50292" y="89916"/>
                </a:moveTo>
                <a:lnTo>
                  <a:pt x="46808" y="87303"/>
                </a:lnTo>
                <a:lnTo>
                  <a:pt x="49529" y="88392"/>
                </a:lnTo>
                <a:lnTo>
                  <a:pt x="48768" y="88392"/>
                </a:lnTo>
                <a:lnTo>
                  <a:pt x="52033" y="89480"/>
                </a:lnTo>
                <a:lnTo>
                  <a:pt x="50292" y="89916"/>
                </a:lnTo>
                <a:close/>
              </a:path>
              <a:path w="105409" h="128270">
                <a:moveTo>
                  <a:pt x="48006" y="88392"/>
                </a:moveTo>
                <a:lnTo>
                  <a:pt x="47244" y="88392"/>
                </a:lnTo>
                <a:lnTo>
                  <a:pt x="46482" y="87376"/>
                </a:lnTo>
                <a:lnTo>
                  <a:pt x="48006" y="88392"/>
                </a:lnTo>
                <a:close/>
              </a:path>
              <a:path w="105409" h="128270">
                <a:moveTo>
                  <a:pt x="52033" y="89480"/>
                </a:moveTo>
                <a:lnTo>
                  <a:pt x="48768" y="88392"/>
                </a:lnTo>
                <a:lnTo>
                  <a:pt x="50799" y="88900"/>
                </a:lnTo>
                <a:lnTo>
                  <a:pt x="52167" y="89447"/>
                </a:lnTo>
                <a:lnTo>
                  <a:pt x="52033" y="89480"/>
                </a:lnTo>
                <a:close/>
              </a:path>
              <a:path w="105409" h="128270">
                <a:moveTo>
                  <a:pt x="50799" y="88900"/>
                </a:moveTo>
                <a:lnTo>
                  <a:pt x="48768" y="88392"/>
                </a:lnTo>
                <a:lnTo>
                  <a:pt x="49529" y="88392"/>
                </a:lnTo>
                <a:lnTo>
                  <a:pt x="50799" y="88900"/>
                </a:lnTo>
                <a:close/>
              </a:path>
              <a:path w="105409" h="128270">
                <a:moveTo>
                  <a:pt x="53122" y="89480"/>
                </a:moveTo>
                <a:lnTo>
                  <a:pt x="52832" y="89408"/>
                </a:lnTo>
                <a:lnTo>
                  <a:pt x="53340" y="89154"/>
                </a:lnTo>
                <a:lnTo>
                  <a:pt x="56387" y="88392"/>
                </a:lnTo>
                <a:lnTo>
                  <a:pt x="53122" y="89480"/>
                </a:lnTo>
                <a:close/>
              </a:path>
              <a:path w="105409" h="128270">
                <a:moveTo>
                  <a:pt x="54864" y="89916"/>
                </a:moveTo>
                <a:lnTo>
                  <a:pt x="53122" y="89480"/>
                </a:lnTo>
                <a:lnTo>
                  <a:pt x="56387" y="88392"/>
                </a:lnTo>
                <a:lnTo>
                  <a:pt x="54864" y="89916"/>
                </a:lnTo>
                <a:close/>
              </a:path>
              <a:path w="105409" h="128270">
                <a:moveTo>
                  <a:pt x="52167" y="89447"/>
                </a:moveTo>
                <a:lnTo>
                  <a:pt x="50799" y="88900"/>
                </a:lnTo>
                <a:lnTo>
                  <a:pt x="52577" y="89344"/>
                </a:lnTo>
                <a:lnTo>
                  <a:pt x="52167" y="89447"/>
                </a:lnTo>
                <a:close/>
              </a:path>
              <a:path w="105409" h="128270">
                <a:moveTo>
                  <a:pt x="52832" y="89408"/>
                </a:moveTo>
                <a:lnTo>
                  <a:pt x="52578" y="89344"/>
                </a:lnTo>
                <a:lnTo>
                  <a:pt x="53340" y="89154"/>
                </a:lnTo>
                <a:lnTo>
                  <a:pt x="52832" y="89408"/>
                </a:lnTo>
                <a:close/>
              </a:path>
              <a:path w="105409" h="128270">
                <a:moveTo>
                  <a:pt x="52493" y="89577"/>
                </a:moveTo>
                <a:lnTo>
                  <a:pt x="52167" y="89447"/>
                </a:lnTo>
                <a:lnTo>
                  <a:pt x="52578" y="89344"/>
                </a:lnTo>
                <a:lnTo>
                  <a:pt x="52832" y="89408"/>
                </a:lnTo>
                <a:lnTo>
                  <a:pt x="52493" y="89577"/>
                </a:lnTo>
                <a:close/>
              </a:path>
              <a:path w="105409" h="128270">
                <a:moveTo>
                  <a:pt x="52647" y="89638"/>
                </a:moveTo>
                <a:lnTo>
                  <a:pt x="52493" y="89577"/>
                </a:lnTo>
                <a:lnTo>
                  <a:pt x="52832" y="89408"/>
                </a:lnTo>
                <a:lnTo>
                  <a:pt x="53122" y="89480"/>
                </a:lnTo>
                <a:lnTo>
                  <a:pt x="52647" y="89638"/>
                </a:lnTo>
                <a:close/>
              </a:path>
              <a:path w="105409" h="128270">
                <a:moveTo>
                  <a:pt x="52425" y="89611"/>
                </a:moveTo>
                <a:lnTo>
                  <a:pt x="52033" y="89480"/>
                </a:lnTo>
                <a:lnTo>
                  <a:pt x="52167" y="89447"/>
                </a:lnTo>
                <a:lnTo>
                  <a:pt x="52493" y="89577"/>
                </a:lnTo>
                <a:close/>
              </a:path>
              <a:path w="105409" h="128270">
                <a:moveTo>
                  <a:pt x="51816" y="89916"/>
                </a:moveTo>
                <a:lnTo>
                  <a:pt x="50292" y="89916"/>
                </a:lnTo>
                <a:lnTo>
                  <a:pt x="52033" y="89480"/>
                </a:lnTo>
                <a:lnTo>
                  <a:pt x="52425" y="89611"/>
                </a:lnTo>
                <a:lnTo>
                  <a:pt x="51816" y="89916"/>
                </a:lnTo>
                <a:close/>
              </a:path>
              <a:path w="105409" h="128270">
                <a:moveTo>
                  <a:pt x="54864" y="89916"/>
                </a:moveTo>
                <a:lnTo>
                  <a:pt x="53339" y="89916"/>
                </a:lnTo>
                <a:lnTo>
                  <a:pt x="52705" y="89662"/>
                </a:lnTo>
                <a:lnTo>
                  <a:pt x="53122" y="89480"/>
                </a:lnTo>
                <a:lnTo>
                  <a:pt x="54864" y="89916"/>
                </a:lnTo>
                <a:close/>
              </a:path>
              <a:path w="105409" h="128270">
                <a:moveTo>
                  <a:pt x="52577" y="89662"/>
                </a:moveTo>
                <a:close/>
              </a:path>
              <a:path w="105409" h="128270">
                <a:moveTo>
                  <a:pt x="51816" y="89916"/>
                </a:moveTo>
                <a:lnTo>
                  <a:pt x="52425" y="89611"/>
                </a:lnTo>
                <a:lnTo>
                  <a:pt x="52577" y="89662"/>
                </a:lnTo>
                <a:lnTo>
                  <a:pt x="51816" y="89916"/>
                </a:lnTo>
                <a:close/>
              </a:path>
              <a:path w="105409" h="128270">
                <a:moveTo>
                  <a:pt x="53339" y="89916"/>
                </a:moveTo>
                <a:lnTo>
                  <a:pt x="52577" y="89662"/>
                </a:lnTo>
                <a:lnTo>
                  <a:pt x="53339" y="89916"/>
                </a:lnTo>
                <a:close/>
              </a:path>
              <a:path w="105409" h="128270">
                <a:moveTo>
                  <a:pt x="53339" y="89916"/>
                </a:moveTo>
                <a:lnTo>
                  <a:pt x="51816" y="89916"/>
                </a:lnTo>
                <a:lnTo>
                  <a:pt x="52577" y="89662"/>
                </a:lnTo>
                <a:lnTo>
                  <a:pt x="53339" y="89916"/>
                </a:lnTo>
                <a:close/>
              </a:path>
              <a:path w="105409" h="128270">
                <a:moveTo>
                  <a:pt x="76200" y="121920"/>
                </a:moveTo>
                <a:lnTo>
                  <a:pt x="28956" y="121920"/>
                </a:lnTo>
                <a:lnTo>
                  <a:pt x="22859" y="115824"/>
                </a:lnTo>
                <a:lnTo>
                  <a:pt x="82296" y="115824"/>
                </a:lnTo>
                <a:lnTo>
                  <a:pt x="76200" y="120396"/>
                </a:lnTo>
                <a:lnTo>
                  <a:pt x="76200" y="121920"/>
                </a:lnTo>
                <a:close/>
              </a:path>
              <a:path w="105409" h="128270">
                <a:moveTo>
                  <a:pt x="65532" y="126492"/>
                </a:moveTo>
                <a:lnTo>
                  <a:pt x="39624" y="126492"/>
                </a:lnTo>
                <a:lnTo>
                  <a:pt x="38100" y="124968"/>
                </a:lnTo>
                <a:lnTo>
                  <a:pt x="32004" y="123444"/>
                </a:lnTo>
                <a:lnTo>
                  <a:pt x="30480" y="121920"/>
                </a:lnTo>
                <a:lnTo>
                  <a:pt x="74676" y="121920"/>
                </a:lnTo>
                <a:lnTo>
                  <a:pt x="73152" y="123444"/>
                </a:lnTo>
                <a:lnTo>
                  <a:pt x="67056" y="124968"/>
                </a:lnTo>
                <a:lnTo>
                  <a:pt x="65532" y="126492"/>
                </a:lnTo>
                <a:close/>
              </a:path>
              <a:path w="105409" h="128270">
                <a:moveTo>
                  <a:pt x="54864" y="128016"/>
                </a:moveTo>
                <a:lnTo>
                  <a:pt x="50292" y="128016"/>
                </a:lnTo>
                <a:lnTo>
                  <a:pt x="42672" y="126492"/>
                </a:lnTo>
                <a:lnTo>
                  <a:pt x="62484" y="126492"/>
                </a:lnTo>
                <a:lnTo>
                  <a:pt x="54864" y="1280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6368796" y="3092196"/>
            <a:ext cx="414655" cy="137160"/>
          </a:xfrm>
          <a:custGeom>
            <a:avLst/>
            <a:gdLst/>
            <a:ahLst/>
            <a:cxnLst/>
            <a:rect l="l" t="t" r="r" b="b"/>
            <a:pathLst>
              <a:path w="414654" h="137160">
                <a:moveTo>
                  <a:pt x="414527" y="0"/>
                </a:moveTo>
                <a:lnTo>
                  <a:pt x="414527" y="137159"/>
                </a:lnTo>
                <a:lnTo>
                  <a:pt x="0" y="137159"/>
                </a:lnTo>
                <a:lnTo>
                  <a:pt x="0" y="0"/>
                </a:lnTo>
                <a:lnTo>
                  <a:pt x="41452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6350507" y="3072383"/>
            <a:ext cx="452755" cy="175260"/>
          </a:xfrm>
          <a:custGeom>
            <a:avLst/>
            <a:gdLst/>
            <a:ahLst/>
            <a:cxnLst/>
            <a:rect l="l" t="t" r="r" b="b"/>
            <a:pathLst>
              <a:path w="452754" h="175260">
                <a:moveTo>
                  <a:pt x="452627" y="175260"/>
                </a:moveTo>
                <a:lnTo>
                  <a:pt x="0" y="175260"/>
                </a:lnTo>
                <a:lnTo>
                  <a:pt x="0" y="0"/>
                </a:lnTo>
                <a:lnTo>
                  <a:pt x="452627" y="0"/>
                </a:lnTo>
                <a:lnTo>
                  <a:pt x="452627" y="19812"/>
                </a:lnTo>
                <a:lnTo>
                  <a:pt x="38099" y="19812"/>
                </a:lnTo>
                <a:lnTo>
                  <a:pt x="18288" y="38100"/>
                </a:lnTo>
                <a:lnTo>
                  <a:pt x="38099" y="38099"/>
                </a:lnTo>
                <a:lnTo>
                  <a:pt x="38099" y="137160"/>
                </a:lnTo>
                <a:lnTo>
                  <a:pt x="18288" y="137160"/>
                </a:lnTo>
                <a:lnTo>
                  <a:pt x="38099" y="156972"/>
                </a:lnTo>
                <a:lnTo>
                  <a:pt x="452627" y="156972"/>
                </a:lnTo>
                <a:lnTo>
                  <a:pt x="452627" y="175260"/>
                </a:lnTo>
                <a:close/>
              </a:path>
              <a:path w="452754" h="175260">
                <a:moveTo>
                  <a:pt x="38099" y="38099"/>
                </a:moveTo>
                <a:lnTo>
                  <a:pt x="18288" y="38100"/>
                </a:lnTo>
                <a:lnTo>
                  <a:pt x="38099" y="19812"/>
                </a:lnTo>
                <a:lnTo>
                  <a:pt x="38099" y="38099"/>
                </a:lnTo>
                <a:close/>
              </a:path>
              <a:path w="452754" h="175260">
                <a:moveTo>
                  <a:pt x="414527" y="38099"/>
                </a:moveTo>
                <a:lnTo>
                  <a:pt x="38099" y="38099"/>
                </a:lnTo>
                <a:lnTo>
                  <a:pt x="38099" y="19812"/>
                </a:lnTo>
                <a:lnTo>
                  <a:pt x="414527" y="19812"/>
                </a:lnTo>
                <a:lnTo>
                  <a:pt x="414527" y="38099"/>
                </a:lnTo>
                <a:close/>
              </a:path>
              <a:path w="452754" h="175260">
                <a:moveTo>
                  <a:pt x="414527" y="156972"/>
                </a:moveTo>
                <a:lnTo>
                  <a:pt x="414527" y="19812"/>
                </a:lnTo>
                <a:lnTo>
                  <a:pt x="432815" y="38100"/>
                </a:lnTo>
                <a:lnTo>
                  <a:pt x="452627" y="38099"/>
                </a:lnTo>
                <a:lnTo>
                  <a:pt x="452627" y="137160"/>
                </a:lnTo>
                <a:lnTo>
                  <a:pt x="432815" y="137160"/>
                </a:lnTo>
                <a:lnTo>
                  <a:pt x="414527" y="156972"/>
                </a:lnTo>
                <a:close/>
              </a:path>
              <a:path w="452754" h="175260">
                <a:moveTo>
                  <a:pt x="452627" y="38099"/>
                </a:moveTo>
                <a:lnTo>
                  <a:pt x="432815" y="38100"/>
                </a:lnTo>
                <a:lnTo>
                  <a:pt x="414527" y="19812"/>
                </a:lnTo>
                <a:lnTo>
                  <a:pt x="452627" y="19812"/>
                </a:lnTo>
                <a:lnTo>
                  <a:pt x="452627" y="38099"/>
                </a:lnTo>
                <a:close/>
              </a:path>
              <a:path w="452754" h="175260">
                <a:moveTo>
                  <a:pt x="38099" y="156972"/>
                </a:moveTo>
                <a:lnTo>
                  <a:pt x="18288" y="137160"/>
                </a:lnTo>
                <a:lnTo>
                  <a:pt x="38099" y="137160"/>
                </a:lnTo>
                <a:lnTo>
                  <a:pt x="38099" y="156972"/>
                </a:lnTo>
                <a:close/>
              </a:path>
              <a:path w="452754" h="175260">
                <a:moveTo>
                  <a:pt x="414527" y="156972"/>
                </a:moveTo>
                <a:lnTo>
                  <a:pt x="38099" y="156972"/>
                </a:lnTo>
                <a:lnTo>
                  <a:pt x="38099" y="137160"/>
                </a:lnTo>
                <a:lnTo>
                  <a:pt x="414527" y="137160"/>
                </a:lnTo>
                <a:lnTo>
                  <a:pt x="414527" y="156972"/>
                </a:lnTo>
                <a:close/>
              </a:path>
              <a:path w="452754" h="175260">
                <a:moveTo>
                  <a:pt x="452627" y="156972"/>
                </a:moveTo>
                <a:lnTo>
                  <a:pt x="414527" y="156972"/>
                </a:lnTo>
                <a:lnTo>
                  <a:pt x="432815" y="137160"/>
                </a:lnTo>
                <a:lnTo>
                  <a:pt x="452627" y="137160"/>
                </a:lnTo>
                <a:lnTo>
                  <a:pt x="452627" y="1569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7013447" y="2132075"/>
            <a:ext cx="114300" cy="1087120"/>
          </a:xfrm>
          <a:custGeom>
            <a:avLst/>
            <a:gdLst/>
            <a:ahLst/>
            <a:cxnLst/>
            <a:rect l="l" t="t" r="r" b="b"/>
            <a:pathLst>
              <a:path w="114300" h="1087120">
                <a:moveTo>
                  <a:pt x="38100" y="110304"/>
                </a:moveTo>
                <a:lnTo>
                  <a:pt x="35361" y="109751"/>
                </a:lnTo>
                <a:lnTo>
                  <a:pt x="16954" y="97345"/>
                </a:lnTo>
                <a:lnTo>
                  <a:pt x="4548" y="78938"/>
                </a:lnTo>
                <a:lnTo>
                  <a:pt x="0" y="56387"/>
                </a:lnTo>
                <a:lnTo>
                  <a:pt x="4548" y="34718"/>
                </a:lnTo>
                <a:lnTo>
                  <a:pt x="16954" y="16763"/>
                </a:lnTo>
                <a:lnTo>
                  <a:pt x="35361" y="4524"/>
                </a:lnTo>
                <a:lnTo>
                  <a:pt x="57912" y="0"/>
                </a:lnTo>
                <a:lnTo>
                  <a:pt x="80224" y="4524"/>
                </a:lnTo>
                <a:lnTo>
                  <a:pt x="98107" y="16763"/>
                </a:lnTo>
                <a:lnTo>
                  <a:pt x="109989" y="34718"/>
                </a:lnTo>
                <a:lnTo>
                  <a:pt x="114300" y="56387"/>
                </a:lnTo>
                <a:lnTo>
                  <a:pt x="38100" y="56387"/>
                </a:lnTo>
                <a:lnTo>
                  <a:pt x="38100" y="110304"/>
                </a:lnTo>
                <a:close/>
              </a:path>
              <a:path w="114300" h="1087120">
                <a:moveTo>
                  <a:pt x="57912" y="114299"/>
                </a:moveTo>
                <a:lnTo>
                  <a:pt x="38100" y="110304"/>
                </a:lnTo>
                <a:lnTo>
                  <a:pt x="38100" y="56387"/>
                </a:lnTo>
                <a:lnTo>
                  <a:pt x="76200" y="56387"/>
                </a:lnTo>
                <a:lnTo>
                  <a:pt x="76200" y="110572"/>
                </a:lnTo>
                <a:lnTo>
                  <a:pt x="57912" y="114299"/>
                </a:lnTo>
                <a:close/>
              </a:path>
              <a:path w="114300" h="1087120">
                <a:moveTo>
                  <a:pt x="76200" y="110572"/>
                </a:moveTo>
                <a:lnTo>
                  <a:pt x="76200" y="56387"/>
                </a:lnTo>
                <a:lnTo>
                  <a:pt x="114300" y="56387"/>
                </a:lnTo>
                <a:lnTo>
                  <a:pt x="109989" y="78938"/>
                </a:lnTo>
                <a:lnTo>
                  <a:pt x="98107" y="97345"/>
                </a:lnTo>
                <a:lnTo>
                  <a:pt x="80224" y="109751"/>
                </a:lnTo>
                <a:lnTo>
                  <a:pt x="76200" y="110572"/>
                </a:lnTo>
                <a:close/>
              </a:path>
              <a:path w="114300" h="1087120">
                <a:moveTo>
                  <a:pt x="38100" y="976098"/>
                </a:moveTo>
                <a:lnTo>
                  <a:pt x="38100" y="110304"/>
                </a:lnTo>
                <a:lnTo>
                  <a:pt x="57912" y="114299"/>
                </a:lnTo>
                <a:lnTo>
                  <a:pt x="76200" y="114299"/>
                </a:lnTo>
                <a:lnTo>
                  <a:pt x="76200" y="972312"/>
                </a:lnTo>
                <a:lnTo>
                  <a:pt x="57912" y="972312"/>
                </a:lnTo>
                <a:lnTo>
                  <a:pt x="38100" y="976098"/>
                </a:lnTo>
                <a:close/>
              </a:path>
              <a:path w="114300" h="1087120">
                <a:moveTo>
                  <a:pt x="76200" y="114299"/>
                </a:moveTo>
                <a:lnTo>
                  <a:pt x="57912" y="114299"/>
                </a:lnTo>
                <a:lnTo>
                  <a:pt x="76200" y="110572"/>
                </a:lnTo>
                <a:lnTo>
                  <a:pt x="76200" y="114299"/>
                </a:lnTo>
                <a:close/>
              </a:path>
              <a:path w="114300" h="1087120">
                <a:moveTo>
                  <a:pt x="76200" y="1028700"/>
                </a:moveTo>
                <a:lnTo>
                  <a:pt x="38100" y="1028700"/>
                </a:lnTo>
                <a:lnTo>
                  <a:pt x="38100" y="976098"/>
                </a:lnTo>
                <a:lnTo>
                  <a:pt x="57912" y="972312"/>
                </a:lnTo>
                <a:lnTo>
                  <a:pt x="76200" y="975844"/>
                </a:lnTo>
                <a:lnTo>
                  <a:pt x="76200" y="1028700"/>
                </a:lnTo>
                <a:close/>
              </a:path>
              <a:path w="114300" h="1087120">
                <a:moveTo>
                  <a:pt x="76200" y="975844"/>
                </a:moveTo>
                <a:lnTo>
                  <a:pt x="57912" y="972312"/>
                </a:lnTo>
                <a:lnTo>
                  <a:pt x="76200" y="972312"/>
                </a:lnTo>
                <a:lnTo>
                  <a:pt x="76200" y="975844"/>
                </a:lnTo>
                <a:close/>
              </a:path>
              <a:path w="114300" h="1087120">
                <a:moveTo>
                  <a:pt x="114300" y="1028700"/>
                </a:moveTo>
                <a:lnTo>
                  <a:pt x="76200" y="1028700"/>
                </a:lnTo>
                <a:lnTo>
                  <a:pt x="76200" y="975844"/>
                </a:lnTo>
                <a:lnTo>
                  <a:pt x="80224" y="976622"/>
                </a:lnTo>
                <a:lnTo>
                  <a:pt x="98107" y="988504"/>
                </a:lnTo>
                <a:lnTo>
                  <a:pt x="109989" y="1006387"/>
                </a:lnTo>
                <a:lnTo>
                  <a:pt x="114300" y="1028700"/>
                </a:lnTo>
                <a:close/>
              </a:path>
              <a:path w="114300" h="1087120">
                <a:moveTo>
                  <a:pt x="57912" y="1086612"/>
                </a:moveTo>
                <a:lnTo>
                  <a:pt x="35361" y="1082063"/>
                </a:lnTo>
                <a:lnTo>
                  <a:pt x="16954" y="1069657"/>
                </a:lnTo>
                <a:lnTo>
                  <a:pt x="4548" y="1051250"/>
                </a:lnTo>
                <a:lnTo>
                  <a:pt x="0" y="1028700"/>
                </a:lnTo>
                <a:lnTo>
                  <a:pt x="4548" y="1006387"/>
                </a:lnTo>
                <a:lnTo>
                  <a:pt x="16954" y="988504"/>
                </a:lnTo>
                <a:lnTo>
                  <a:pt x="35361" y="976622"/>
                </a:lnTo>
                <a:lnTo>
                  <a:pt x="38100" y="976098"/>
                </a:lnTo>
                <a:lnTo>
                  <a:pt x="38100" y="1028700"/>
                </a:lnTo>
                <a:lnTo>
                  <a:pt x="114300" y="1028700"/>
                </a:lnTo>
                <a:lnTo>
                  <a:pt x="109989" y="1051250"/>
                </a:lnTo>
                <a:lnTo>
                  <a:pt x="98107" y="1069657"/>
                </a:lnTo>
                <a:lnTo>
                  <a:pt x="80224" y="1082063"/>
                </a:lnTo>
                <a:lnTo>
                  <a:pt x="57912" y="10866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8234171" y="2189226"/>
            <a:ext cx="508000" cy="0"/>
          </a:xfrm>
          <a:custGeom>
            <a:avLst/>
            <a:gdLst/>
            <a:ahLst/>
            <a:cxnLst/>
            <a:rect l="l" t="t" r="r" b="b"/>
            <a:pathLst>
              <a:path w="508000" h="0">
                <a:moveTo>
                  <a:pt x="0" y="0"/>
                </a:moveTo>
                <a:lnTo>
                  <a:pt x="507492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6777228" y="2189226"/>
            <a:ext cx="1042669" cy="0"/>
          </a:xfrm>
          <a:custGeom>
            <a:avLst/>
            <a:gdLst/>
            <a:ahLst/>
            <a:cxnLst/>
            <a:rect l="l" t="t" r="r" b="b"/>
            <a:pathLst>
              <a:path w="1042670" h="0">
                <a:moveTo>
                  <a:pt x="0" y="0"/>
                </a:moveTo>
                <a:lnTo>
                  <a:pt x="1042416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6077711" y="2189226"/>
            <a:ext cx="285115" cy="0"/>
          </a:xfrm>
          <a:custGeom>
            <a:avLst/>
            <a:gdLst/>
            <a:ahLst/>
            <a:cxnLst/>
            <a:rect l="l" t="t" r="r" b="b"/>
            <a:pathLst>
              <a:path w="285114" h="0">
                <a:moveTo>
                  <a:pt x="0" y="0"/>
                </a:moveTo>
                <a:lnTo>
                  <a:pt x="284987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8700516" y="3380232"/>
            <a:ext cx="73660" cy="73660"/>
          </a:xfrm>
          <a:custGeom>
            <a:avLst/>
            <a:gdLst/>
            <a:ahLst/>
            <a:cxnLst/>
            <a:rect l="l" t="t" r="r" b="b"/>
            <a:pathLst>
              <a:path w="73659" h="73660">
                <a:moveTo>
                  <a:pt x="36576" y="73151"/>
                </a:moveTo>
                <a:lnTo>
                  <a:pt x="22502" y="70223"/>
                </a:lnTo>
                <a:lnTo>
                  <a:pt x="10858" y="62293"/>
                </a:lnTo>
                <a:lnTo>
                  <a:pt x="2928" y="50649"/>
                </a:lnTo>
                <a:lnTo>
                  <a:pt x="0" y="36575"/>
                </a:lnTo>
                <a:lnTo>
                  <a:pt x="2928" y="22502"/>
                </a:lnTo>
                <a:lnTo>
                  <a:pt x="10858" y="10858"/>
                </a:lnTo>
                <a:lnTo>
                  <a:pt x="22502" y="2928"/>
                </a:lnTo>
                <a:lnTo>
                  <a:pt x="36576" y="0"/>
                </a:lnTo>
                <a:lnTo>
                  <a:pt x="50649" y="2928"/>
                </a:lnTo>
                <a:lnTo>
                  <a:pt x="62293" y="10858"/>
                </a:lnTo>
                <a:lnTo>
                  <a:pt x="70223" y="22502"/>
                </a:lnTo>
                <a:lnTo>
                  <a:pt x="73152" y="36575"/>
                </a:lnTo>
                <a:lnTo>
                  <a:pt x="70223" y="50649"/>
                </a:lnTo>
                <a:lnTo>
                  <a:pt x="62293" y="62293"/>
                </a:lnTo>
                <a:lnTo>
                  <a:pt x="50649" y="70223"/>
                </a:lnTo>
                <a:lnTo>
                  <a:pt x="36576" y="731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8682228" y="3361944"/>
            <a:ext cx="109855" cy="109855"/>
          </a:xfrm>
          <a:custGeom>
            <a:avLst/>
            <a:gdLst/>
            <a:ahLst/>
            <a:cxnLst/>
            <a:rect l="l" t="t" r="r" b="b"/>
            <a:pathLst>
              <a:path w="109854" h="109854">
                <a:moveTo>
                  <a:pt x="65532" y="1523"/>
                </a:moveTo>
                <a:lnTo>
                  <a:pt x="44195" y="1523"/>
                </a:lnTo>
                <a:lnTo>
                  <a:pt x="45719" y="0"/>
                </a:lnTo>
                <a:lnTo>
                  <a:pt x="64008" y="0"/>
                </a:lnTo>
                <a:lnTo>
                  <a:pt x="65532" y="1523"/>
                </a:lnTo>
                <a:close/>
              </a:path>
              <a:path w="109854" h="109854">
                <a:moveTo>
                  <a:pt x="76200" y="4571"/>
                </a:moveTo>
                <a:lnTo>
                  <a:pt x="33528" y="4571"/>
                </a:lnTo>
                <a:lnTo>
                  <a:pt x="35052" y="3047"/>
                </a:lnTo>
                <a:lnTo>
                  <a:pt x="41148" y="1523"/>
                </a:lnTo>
                <a:lnTo>
                  <a:pt x="67056" y="1523"/>
                </a:lnTo>
                <a:lnTo>
                  <a:pt x="74676" y="3047"/>
                </a:lnTo>
                <a:lnTo>
                  <a:pt x="76200" y="4571"/>
                </a:lnTo>
                <a:close/>
              </a:path>
              <a:path w="109854" h="109854">
                <a:moveTo>
                  <a:pt x="83820" y="9143"/>
                </a:moveTo>
                <a:lnTo>
                  <a:pt x="25908" y="9143"/>
                </a:lnTo>
                <a:lnTo>
                  <a:pt x="32004" y="4571"/>
                </a:lnTo>
                <a:lnTo>
                  <a:pt x="77724" y="4571"/>
                </a:lnTo>
                <a:lnTo>
                  <a:pt x="83820" y="9143"/>
                </a:lnTo>
                <a:close/>
              </a:path>
              <a:path w="109854" h="109854">
                <a:moveTo>
                  <a:pt x="100584" y="86867"/>
                </a:moveTo>
                <a:lnTo>
                  <a:pt x="9144" y="86867"/>
                </a:lnTo>
                <a:lnTo>
                  <a:pt x="9144" y="85343"/>
                </a:lnTo>
                <a:lnTo>
                  <a:pt x="7620" y="83819"/>
                </a:lnTo>
                <a:lnTo>
                  <a:pt x="4572" y="77723"/>
                </a:lnTo>
                <a:lnTo>
                  <a:pt x="3048" y="76199"/>
                </a:lnTo>
                <a:lnTo>
                  <a:pt x="3048" y="74675"/>
                </a:lnTo>
                <a:lnTo>
                  <a:pt x="1524" y="67055"/>
                </a:lnTo>
                <a:lnTo>
                  <a:pt x="0" y="65531"/>
                </a:lnTo>
                <a:lnTo>
                  <a:pt x="0" y="44195"/>
                </a:lnTo>
                <a:lnTo>
                  <a:pt x="1524" y="42671"/>
                </a:lnTo>
                <a:lnTo>
                  <a:pt x="3048" y="35051"/>
                </a:lnTo>
                <a:lnTo>
                  <a:pt x="3048" y="33527"/>
                </a:lnTo>
                <a:lnTo>
                  <a:pt x="4572" y="33527"/>
                </a:lnTo>
                <a:lnTo>
                  <a:pt x="4572" y="32003"/>
                </a:lnTo>
                <a:lnTo>
                  <a:pt x="7620" y="25907"/>
                </a:lnTo>
                <a:lnTo>
                  <a:pt x="10668" y="22859"/>
                </a:lnTo>
                <a:lnTo>
                  <a:pt x="15240" y="16763"/>
                </a:lnTo>
                <a:lnTo>
                  <a:pt x="16764" y="15239"/>
                </a:lnTo>
                <a:lnTo>
                  <a:pt x="22859" y="10667"/>
                </a:lnTo>
                <a:lnTo>
                  <a:pt x="22859" y="9143"/>
                </a:lnTo>
                <a:lnTo>
                  <a:pt x="85344" y="9143"/>
                </a:lnTo>
                <a:lnTo>
                  <a:pt x="86868" y="10667"/>
                </a:lnTo>
                <a:lnTo>
                  <a:pt x="92964" y="15239"/>
                </a:lnTo>
                <a:lnTo>
                  <a:pt x="94488" y="16763"/>
                </a:lnTo>
                <a:lnTo>
                  <a:pt x="99060" y="22859"/>
                </a:lnTo>
                <a:lnTo>
                  <a:pt x="100584" y="22859"/>
                </a:lnTo>
                <a:lnTo>
                  <a:pt x="100584" y="24383"/>
                </a:lnTo>
                <a:lnTo>
                  <a:pt x="102108" y="25907"/>
                </a:lnTo>
                <a:lnTo>
                  <a:pt x="105155" y="32003"/>
                </a:lnTo>
                <a:lnTo>
                  <a:pt x="105155" y="33527"/>
                </a:lnTo>
                <a:lnTo>
                  <a:pt x="106679" y="35051"/>
                </a:lnTo>
                <a:lnTo>
                  <a:pt x="107289" y="38099"/>
                </a:lnTo>
                <a:lnTo>
                  <a:pt x="50292" y="38099"/>
                </a:lnTo>
                <a:lnTo>
                  <a:pt x="45719" y="39623"/>
                </a:lnTo>
                <a:lnTo>
                  <a:pt x="47244" y="39623"/>
                </a:lnTo>
                <a:lnTo>
                  <a:pt x="44195" y="41147"/>
                </a:lnTo>
                <a:lnTo>
                  <a:pt x="41148" y="44195"/>
                </a:lnTo>
                <a:lnTo>
                  <a:pt x="38100" y="50291"/>
                </a:lnTo>
                <a:lnTo>
                  <a:pt x="38100" y="59435"/>
                </a:lnTo>
                <a:lnTo>
                  <a:pt x="39624" y="64007"/>
                </a:lnTo>
                <a:lnTo>
                  <a:pt x="40386" y="64007"/>
                </a:lnTo>
                <a:lnTo>
                  <a:pt x="41148" y="65531"/>
                </a:lnTo>
                <a:lnTo>
                  <a:pt x="44195" y="68579"/>
                </a:lnTo>
                <a:lnTo>
                  <a:pt x="47244" y="70103"/>
                </a:lnTo>
                <a:lnTo>
                  <a:pt x="45719" y="70103"/>
                </a:lnTo>
                <a:lnTo>
                  <a:pt x="50292" y="71627"/>
                </a:lnTo>
                <a:lnTo>
                  <a:pt x="107289" y="71627"/>
                </a:lnTo>
                <a:lnTo>
                  <a:pt x="106679" y="74675"/>
                </a:lnTo>
                <a:lnTo>
                  <a:pt x="105155" y="76199"/>
                </a:lnTo>
                <a:lnTo>
                  <a:pt x="105155" y="77723"/>
                </a:lnTo>
                <a:lnTo>
                  <a:pt x="102108" y="83819"/>
                </a:lnTo>
                <a:lnTo>
                  <a:pt x="100584" y="85343"/>
                </a:lnTo>
                <a:lnTo>
                  <a:pt x="100584" y="86867"/>
                </a:lnTo>
                <a:close/>
              </a:path>
              <a:path w="109854" h="109854">
                <a:moveTo>
                  <a:pt x="45719" y="39623"/>
                </a:moveTo>
                <a:lnTo>
                  <a:pt x="50292" y="38099"/>
                </a:lnTo>
                <a:lnTo>
                  <a:pt x="48260" y="39115"/>
                </a:lnTo>
                <a:lnTo>
                  <a:pt x="45719" y="39623"/>
                </a:lnTo>
                <a:close/>
              </a:path>
              <a:path w="109854" h="109854">
                <a:moveTo>
                  <a:pt x="48260" y="39115"/>
                </a:moveTo>
                <a:lnTo>
                  <a:pt x="50292" y="38099"/>
                </a:lnTo>
                <a:lnTo>
                  <a:pt x="53339" y="38099"/>
                </a:lnTo>
                <a:lnTo>
                  <a:pt x="48260" y="39115"/>
                </a:lnTo>
                <a:close/>
              </a:path>
              <a:path w="109854" h="109854">
                <a:moveTo>
                  <a:pt x="62484" y="39623"/>
                </a:moveTo>
                <a:lnTo>
                  <a:pt x="56387" y="38099"/>
                </a:lnTo>
                <a:lnTo>
                  <a:pt x="59436" y="38099"/>
                </a:lnTo>
                <a:lnTo>
                  <a:pt x="62484" y="39623"/>
                </a:lnTo>
                <a:close/>
              </a:path>
              <a:path w="109854" h="109854">
                <a:moveTo>
                  <a:pt x="108204" y="64007"/>
                </a:moveTo>
                <a:lnTo>
                  <a:pt x="70104" y="64007"/>
                </a:lnTo>
                <a:lnTo>
                  <a:pt x="71628" y="59435"/>
                </a:lnTo>
                <a:lnTo>
                  <a:pt x="71628" y="50291"/>
                </a:lnTo>
                <a:lnTo>
                  <a:pt x="68580" y="44195"/>
                </a:lnTo>
                <a:lnTo>
                  <a:pt x="65532" y="41147"/>
                </a:lnTo>
                <a:lnTo>
                  <a:pt x="59436" y="38099"/>
                </a:lnTo>
                <a:lnTo>
                  <a:pt x="107289" y="38099"/>
                </a:lnTo>
                <a:lnTo>
                  <a:pt x="108204" y="42671"/>
                </a:lnTo>
                <a:lnTo>
                  <a:pt x="108204" y="45719"/>
                </a:lnTo>
                <a:lnTo>
                  <a:pt x="109728" y="53339"/>
                </a:lnTo>
                <a:lnTo>
                  <a:pt x="109728" y="56387"/>
                </a:lnTo>
                <a:lnTo>
                  <a:pt x="108204" y="64007"/>
                </a:lnTo>
                <a:close/>
              </a:path>
              <a:path w="109854" h="109854">
                <a:moveTo>
                  <a:pt x="47244" y="39623"/>
                </a:moveTo>
                <a:lnTo>
                  <a:pt x="45719" y="39623"/>
                </a:lnTo>
                <a:lnTo>
                  <a:pt x="48260" y="39115"/>
                </a:lnTo>
                <a:lnTo>
                  <a:pt x="47244" y="39623"/>
                </a:lnTo>
                <a:close/>
              </a:path>
              <a:path w="109854" h="109854">
                <a:moveTo>
                  <a:pt x="42889" y="42889"/>
                </a:moveTo>
                <a:lnTo>
                  <a:pt x="44195" y="41147"/>
                </a:lnTo>
                <a:lnTo>
                  <a:pt x="47244" y="39623"/>
                </a:lnTo>
                <a:lnTo>
                  <a:pt x="42889" y="42889"/>
                </a:lnTo>
                <a:close/>
              </a:path>
              <a:path w="109854" h="109854">
                <a:moveTo>
                  <a:pt x="66838" y="42889"/>
                </a:moveTo>
                <a:lnTo>
                  <a:pt x="62484" y="39623"/>
                </a:lnTo>
                <a:lnTo>
                  <a:pt x="65532" y="41147"/>
                </a:lnTo>
                <a:lnTo>
                  <a:pt x="66838" y="42889"/>
                </a:lnTo>
                <a:close/>
              </a:path>
              <a:path w="109854" h="109854">
                <a:moveTo>
                  <a:pt x="41148" y="44195"/>
                </a:moveTo>
                <a:lnTo>
                  <a:pt x="44195" y="41147"/>
                </a:lnTo>
                <a:lnTo>
                  <a:pt x="42889" y="42889"/>
                </a:lnTo>
                <a:lnTo>
                  <a:pt x="41148" y="44195"/>
                </a:lnTo>
                <a:close/>
              </a:path>
              <a:path w="109854" h="109854">
                <a:moveTo>
                  <a:pt x="68580" y="44195"/>
                </a:moveTo>
                <a:lnTo>
                  <a:pt x="66838" y="42889"/>
                </a:lnTo>
                <a:lnTo>
                  <a:pt x="65532" y="41147"/>
                </a:lnTo>
                <a:lnTo>
                  <a:pt x="68580" y="44195"/>
                </a:lnTo>
                <a:close/>
              </a:path>
              <a:path w="109854" h="109854">
                <a:moveTo>
                  <a:pt x="39624" y="47243"/>
                </a:moveTo>
                <a:lnTo>
                  <a:pt x="41148" y="44195"/>
                </a:lnTo>
                <a:lnTo>
                  <a:pt x="42889" y="42889"/>
                </a:lnTo>
                <a:lnTo>
                  <a:pt x="39624" y="47243"/>
                </a:lnTo>
                <a:close/>
              </a:path>
              <a:path w="109854" h="109854">
                <a:moveTo>
                  <a:pt x="70104" y="47243"/>
                </a:moveTo>
                <a:lnTo>
                  <a:pt x="66838" y="42889"/>
                </a:lnTo>
                <a:lnTo>
                  <a:pt x="68580" y="44195"/>
                </a:lnTo>
                <a:lnTo>
                  <a:pt x="70104" y="47243"/>
                </a:lnTo>
                <a:close/>
              </a:path>
              <a:path w="109854" h="109854">
                <a:moveTo>
                  <a:pt x="38100" y="53339"/>
                </a:moveTo>
                <a:lnTo>
                  <a:pt x="38100" y="50291"/>
                </a:lnTo>
                <a:lnTo>
                  <a:pt x="39624" y="47243"/>
                </a:lnTo>
                <a:lnTo>
                  <a:pt x="38100" y="53339"/>
                </a:lnTo>
                <a:close/>
              </a:path>
              <a:path w="109854" h="109854">
                <a:moveTo>
                  <a:pt x="71628" y="53339"/>
                </a:moveTo>
                <a:lnTo>
                  <a:pt x="70104" y="47243"/>
                </a:lnTo>
                <a:lnTo>
                  <a:pt x="71628" y="50291"/>
                </a:lnTo>
                <a:lnTo>
                  <a:pt x="71628" y="53339"/>
                </a:lnTo>
                <a:close/>
              </a:path>
              <a:path w="109854" h="109854">
                <a:moveTo>
                  <a:pt x="39116" y="61467"/>
                </a:moveTo>
                <a:lnTo>
                  <a:pt x="38100" y="59435"/>
                </a:lnTo>
                <a:lnTo>
                  <a:pt x="38100" y="56387"/>
                </a:lnTo>
                <a:lnTo>
                  <a:pt x="39116" y="61467"/>
                </a:lnTo>
                <a:close/>
              </a:path>
              <a:path w="109854" h="109854">
                <a:moveTo>
                  <a:pt x="70612" y="61467"/>
                </a:moveTo>
                <a:lnTo>
                  <a:pt x="71628" y="56387"/>
                </a:lnTo>
                <a:lnTo>
                  <a:pt x="71628" y="59435"/>
                </a:lnTo>
                <a:lnTo>
                  <a:pt x="70612" y="61467"/>
                </a:lnTo>
                <a:close/>
              </a:path>
              <a:path w="109854" h="109854">
                <a:moveTo>
                  <a:pt x="39624" y="64007"/>
                </a:moveTo>
                <a:lnTo>
                  <a:pt x="38100" y="59435"/>
                </a:lnTo>
                <a:lnTo>
                  <a:pt x="39116" y="61467"/>
                </a:lnTo>
                <a:lnTo>
                  <a:pt x="39624" y="64007"/>
                </a:lnTo>
                <a:close/>
              </a:path>
              <a:path w="109854" h="109854">
                <a:moveTo>
                  <a:pt x="70104" y="64007"/>
                </a:moveTo>
                <a:lnTo>
                  <a:pt x="70612" y="61467"/>
                </a:lnTo>
                <a:lnTo>
                  <a:pt x="71628" y="59435"/>
                </a:lnTo>
                <a:lnTo>
                  <a:pt x="70104" y="64007"/>
                </a:lnTo>
                <a:close/>
              </a:path>
              <a:path w="109854" h="109854">
                <a:moveTo>
                  <a:pt x="40386" y="64007"/>
                </a:moveTo>
                <a:lnTo>
                  <a:pt x="39624" y="64007"/>
                </a:lnTo>
                <a:lnTo>
                  <a:pt x="39116" y="61467"/>
                </a:lnTo>
                <a:lnTo>
                  <a:pt x="40386" y="64007"/>
                </a:lnTo>
                <a:close/>
              </a:path>
              <a:path w="109854" h="109854">
                <a:moveTo>
                  <a:pt x="107289" y="71627"/>
                </a:moveTo>
                <a:lnTo>
                  <a:pt x="59436" y="71627"/>
                </a:lnTo>
                <a:lnTo>
                  <a:pt x="65532" y="68579"/>
                </a:lnTo>
                <a:lnTo>
                  <a:pt x="68580" y="65531"/>
                </a:lnTo>
                <a:lnTo>
                  <a:pt x="70612" y="61467"/>
                </a:lnTo>
                <a:lnTo>
                  <a:pt x="70104" y="64007"/>
                </a:lnTo>
                <a:lnTo>
                  <a:pt x="108204" y="64007"/>
                </a:lnTo>
                <a:lnTo>
                  <a:pt x="108204" y="67055"/>
                </a:lnTo>
                <a:lnTo>
                  <a:pt x="107289" y="71627"/>
                </a:lnTo>
                <a:close/>
              </a:path>
              <a:path w="109854" h="109854">
                <a:moveTo>
                  <a:pt x="42889" y="66838"/>
                </a:moveTo>
                <a:lnTo>
                  <a:pt x="41148" y="65531"/>
                </a:lnTo>
                <a:lnTo>
                  <a:pt x="39624" y="62483"/>
                </a:lnTo>
                <a:lnTo>
                  <a:pt x="42889" y="66838"/>
                </a:lnTo>
                <a:close/>
              </a:path>
              <a:path w="109854" h="109854">
                <a:moveTo>
                  <a:pt x="66838" y="66838"/>
                </a:moveTo>
                <a:lnTo>
                  <a:pt x="70104" y="62483"/>
                </a:lnTo>
                <a:lnTo>
                  <a:pt x="68580" y="65531"/>
                </a:lnTo>
                <a:lnTo>
                  <a:pt x="66838" y="66838"/>
                </a:lnTo>
                <a:close/>
              </a:path>
              <a:path w="109854" h="109854">
                <a:moveTo>
                  <a:pt x="44195" y="68579"/>
                </a:moveTo>
                <a:lnTo>
                  <a:pt x="41148" y="65531"/>
                </a:lnTo>
                <a:lnTo>
                  <a:pt x="42889" y="66838"/>
                </a:lnTo>
                <a:lnTo>
                  <a:pt x="44195" y="68579"/>
                </a:lnTo>
                <a:close/>
              </a:path>
              <a:path w="109854" h="109854">
                <a:moveTo>
                  <a:pt x="65532" y="68579"/>
                </a:moveTo>
                <a:lnTo>
                  <a:pt x="66838" y="66838"/>
                </a:lnTo>
                <a:lnTo>
                  <a:pt x="68580" y="65531"/>
                </a:lnTo>
                <a:lnTo>
                  <a:pt x="65532" y="68579"/>
                </a:lnTo>
                <a:close/>
              </a:path>
              <a:path w="109854" h="109854">
                <a:moveTo>
                  <a:pt x="47244" y="70103"/>
                </a:moveTo>
                <a:lnTo>
                  <a:pt x="44195" y="68579"/>
                </a:lnTo>
                <a:lnTo>
                  <a:pt x="42889" y="66838"/>
                </a:lnTo>
                <a:lnTo>
                  <a:pt x="47244" y="70103"/>
                </a:lnTo>
                <a:close/>
              </a:path>
              <a:path w="109854" h="109854">
                <a:moveTo>
                  <a:pt x="62484" y="70103"/>
                </a:moveTo>
                <a:lnTo>
                  <a:pt x="66838" y="66838"/>
                </a:lnTo>
                <a:lnTo>
                  <a:pt x="65532" y="68579"/>
                </a:lnTo>
                <a:lnTo>
                  <a:pt x="62484" y="70103"/>
                </a:lnTo>
                <a:close/>
              </a:path>
              <a:path w="109854" h="109854">
                <a:moveTo>
                  <a:pt x="50292" y="71627"/>
                </a:moveTo>
                <a:lnTo>
                  <a:pt x="45719" y="70103"/>
                </a:lnTo>
                <a:lnTo>
                  <a:pt x="48260" y="70611"/>
                </a:lnTo>
                <a:lnTo>
                  <a:pt x="50292" y="71627"/>
                </a:lnTo>
                <a:close/>
              </a:path>
              <a:path w="109854" h="109854">
                <a:moveTo>
                  <a:pt x="48260" y="70611"/>
                </a:moveTo>
                <a:lnTo>
                  <a:pt x="45719" y="70103"/>
                </a:lnTo>
                <a:lnTo>
                  <a:pt x="47244" y="70103"/>
                </a:lnTo>
                <a:lnTo>
                  <a:pt x="48260" y="70611"/>
                </a:lnTo>
                <a:close/>
              </a:path>
              <a:path w="109854" h="109854">
                <a:moveTo>
                  <a:pt x="59436" y="71627"/>
                </a:moveTo>
                <a:lnTo>
                  <a:pt x="56387" y="71627"/>
                </a:lnTo>
                <a:lnTo>
                  <a:pt x="62484" y="70103"/>
                </a:lnTo>
                <a:lnTo>
                  <a:pt x="59436" y="71627"/>
                </a:lnTo>
                <a:close/>
              </a:path>
              <a:path w="109854" h="109854">
                <a:moveTo>
                  <a:pt x="53339" y="71627"/>
                </a:moveTo>
                <a:lnTo>
                  <a:pt x="50292" y="71627"/>
                </a:lnTo>
                <a:lnTo>
                  <a:pt x="48260" y="70611"/>
                </a:lnTo>
                <a:lnTo>
                  <a:pt x="53339" y="71627"/>
                </a:lnTo>
                <a:close/>
              </a:path>
              <a:path w="109854" h="109854">
                <a:moveTo>
                  <a:pt x="77724" y="105155"/>
                </a:moveTo>
                <a:lnTo>
                  <a:pt x="32004" y="105155"/>
                </a:lnTo>
                <a:lnTo>
                  <a:pt x="25908" y="102107"/>
                </a:lnTo>
                <a:lnTo>
                  <a:pt x="24384" y="100583"/>
                </a:lnTo>
                <a:lnTo>
                  <a:pt x="22859" y="100583"/>
                </a:lnTo>
                <a:lnTo>
                  <a:pt x="22859" y="99059"/>
                </a:lnTo>
                <a:lnTo>
                  <a:pt x="16764" y="94487"/>
                </a:lnTo>
                <a:lnTo>
                  <a:pt x="15240" y="92963"/>
                </a:lnTo>
                <a:lnTo>
                  <a:pt x="10668" y="86867"/>
                </a:lnTo>
                <a:lnTo>
                  <a:pt x="99060" y="86867"/>
                </a:lnTo>
                <a:lnTo>
                  <a:pt x="94488" y="92963"/>
                </a:lnTo>
                <a:lnTo>
                  <a:pt x="92964" y="94487"/>
                </a:lnTo>
                <a:lnTo>
                  <a:pt x="86868" y="99059"/>
                </a:lnTo>
                <a:lnTo>
                  <a:pt x="83820" y="102107"/>
                </a:lnTo>
                <a:lnTo>
                  <a:pt x="77724" y="105155"/>
                </a:lnTo>
                <a:close/>
              </a:path>
              <a:path w="109854" h="109854">
                <a:moveTo>
                  <a:pt x="76200" y="106679"/>
                </a:moveTo>
                <a:lnTo>
                  <a:pt x="33528" y="106679"/>
                </a:lnTo>
                <a:lnTo>
                  <a:pt x="33528" y="105155"/>
                </a:lnTo>
                <a:lnTo>
                  <a:pt x="76200" y="105155"/>
                </a:lnTo>
                <a:lnTo>
                  <a:pt x="76200" y="106679"/>
                </a:lnTo>
                <a:close/>
              </a:path>
              <a:path w="109854" h="109854">
                <a:moveTo>
                  <a:pt x="65532" y="109727"/>
                </a:moveTo>
                <a:lnTo>
                  <a:pt x="44195" y="109727"/>
                </a:lnTo>
                <a:lnTo>
                  <a:pt x="42672" y="108203"/>
                </a:lnTo>
                <a:lnTo>
                  <a:pt x="41148" y="108203"/>
                </a:lnTo>
                <a:lnTo>
                  <a:pt x="35052" y="106679"/>
                </a:lnTo>
                <a:lnTo>
                  <a:pt x="74676" y="106679"/>
                </a:lnTo>
                <a:lnTo>
                  <a:pt x="67056" y="108203"/>
                </a:lnTo>
                <a:lnTo>
                  <a:pt x="65532" y="10972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7819644" y="2124455"/>
            <a:ext cx="414655" cy="137160"/>
          </a:xfrm>
          <a:custGeom>
            <a:avLst/>
            <a:gdLst/>
            <a:ahLst/>
            <a:cxnLst/>
            <a:rect l="l" t="t" r="r" b="b"/>
            <a:pathLst>
              <a:path w="414654" h="137160">
                <a:moveTo>
                  <a:pt x="414527" y="0"/>
                </a:moveTo>
                <a:lnTo>
                  <a:pt x="414527" y="137160"/>
                </a:lnTo>
                <a:lnTo>
                  <a:pt x="0" y="137160"/>
                </a:lnTo>
                <a:lnTo>
                  <a:pt x="0" y="0"/>
                </a:lnTo>
                <a:lnTo>
                  <a:pt x="41452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7799832" y="2106167"/>
            <a:ext cx="452755" cy="175260"/>
          </a:xfrm>
          <a:custGeom>
            <a:avLst/>
            <a:gdLst/>
            <a:ahLst/>
            <a:cxnLst/>
            <a:rect l="l" t="t" r="r" b="b"/>
            <a:pathLst>
              <a:path w="452754" h="175260">
                <a:moveTo>
                  <a:pt x="452627" y="175260"/>
                </a:moveTo>
                <a:lnTo>
                  <a:pt x="0" y="175260"/>
                </a:lnTo>
                <a:lnTo>
                  <a:pt x="0" y="0"/>
                </a:lnTo>
                <a:lnTo>
                  <a:pt x="452627" y="0"/>
                </a:lnTo>
                <a:lnTo>
                  <a:pt x="452627" y="18287"/>
                </a:lnTo>
                <a:lnTo>
                  <a:pt x="38099" y="18288"/>
                </a:lnTo>
                <a:lnTo>
                  <a:pt x="19812" y="38100"/>
                </a:lnTo>
                <a:lnTo>
                  <a:pt x="38099" y="38100"/>
                </a:lnTo>
                <a:lnTo>
                  <a:pt x="38099" y="137160"/>
                </a:lnTo>
                <a:lnTo>
                  <a:pt x="19812" y="137160"/>
                </a:lnTo>
                <a:lnTo>
                  <a:pt x="38099" y="155448"/>
                </a:lnTo>
                <a:lnTo>
                  <a:pt x="452627" y="155448"/>
                </a:lnTo>
                <a:lnTo>
                  <a:pt x="452627" y="175260"/>
                </a:lnTo>
                <a:close/>
              </a:path>
              <a:path w="452754" h="175260">
                <a:moveTo>
                  <a:pt x="38099" y="38100"/>
                </a:moveTo>
                <a:lnTo>
                  <a:pt x="19812" y="38100"/>
                </a:lnTo>
                <a:lnTo>
                  <a:pt x="38099" y="18288"/>
                </a:lnTo>
                <a:lnTo>
                  <a:pt x="38099" y="38100"/>
                </a:lnTo>
                <a:close/>
              </a:path>
              <a:path w="452754" h="175260">
                <a:moveTo>
                  <a:pt x="414527" y="38100"/>
                </a:moveTo>
                <a:lnTo>
                  <a:pt x="38099" y="38100"/>
                </a:lnTo>
                <a:lnTo>
                  <a:pt x="38099" y="18288"/>
                </a:lnTo>
                <a:lnTo>
                  <a:pt x="414527" y="18288"/>
                </a:lnTo>
                <a:lnTo>
                  <a:pt x="414527" y="38100"/>
                </a:lnTo>
                <a:close/>
              </a:path>
              <a:path w="452754" h="175260">
                <a:moveTo>
                  <a:pt x="414527" y="155448"/>
                </a:moveTo>
                <a:lnTo>
                  <a:pt x="414527" y="18288"/>
                </a:lnTo>
                <a:lnTo>
                  <a:pt x="434339" y="38100"/>
                </a:lnTo>
                <a:lnTo>
                  <a:pt x="452627" y="38100"/>
                </a:lnTo>
                <a:lnTo>
                  <a:pt x="452627" y="137160"/>
                </a:lnTo>
                <a:lnTo>
                  <a:pt x="434339" y="137160"/>
                </a:lnTo>
                <a:lnTo>
                  <a:pt x="414527" y="155448"/>
                </a:lnTo>
                <a:close/>
              </a:path>
              <a:path w="452754" h="175260">
                <a:moveTo>
                  <a:pt x="452627" y="38100"/>
                </a:moveTo>
                <a:lnTo>
                  <a:pt x="434339" y="38100"/>
                </a:lnTo>
                <a:lnTo>
                  <a:pt x="414527" y="18288"/>
                </a:lnTo>
                <a:lnTo>
                  <a:pt x="452627" y="18287"/>
                </a:lnTo>
                <a:lnTo>
                  <a:pt x="452627" y="38100"/>
                </a:lnTo>
                <a:close/>
              </a:path>
              <a:path w="452754" h="175260">
                <a:moveTo>
                  <a:pt x="38099" y="155448"/>
                </a:moveTo>
                <a:lnTo>
                  <a:pt x="19812" y="137160"/>
                </a:lnTo>
                <a:lnTo>
                  <a:pt x="38099" y="137160"/>
                </a:lnTo>
                <a:lnTo>
                  <a:pt x="38099" y="155448"/>
                </a:lnTo>
                <a:close/>
              </a:path>
              <a:path w="452754" h="175260">
                <a:moveTo>
                  <a:pt x="414527" y="155448"/>
                </a:moveTo>
                <a:lnTo>
                  <a:pt x="38099" y="155448"/>
                </a:lnTo>
                <a:lnTo>
                  <a:pt x="38099" y="137160"/>
                </a:lnTo>
                <a:lnTo>
                  <a:pt x="414527" y="137160"/>
                </a:lnTo>
                <a:lnTo>
                  <a:pt x="414527" y="155448"/>
                </a:lnTo>
                <a:close/>
              </a:path>
              <a:path w="452754" h="175260">
                <a:moveTo>
                  <a:pt x="452627" y="155448"/>
                </a:moveTo>
                <a:lnTo>
                  <a:pt x="414527" y="155448"/>
                </a:lnTo>
                <a:lnTo>
                  <a:pt x="434339" y="137160"/>
                </a:lnTo>
                <a:lnTo>
                  <a:pt x="452627" y="137160"/>
                </a:lnTo>
                <a:lnTo>
                  <a:pt x="452627" y="1554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 txBox="1"/>
          <p:nvPr/>
        </p:nvSpPr>
        <p:spPr>
          <a:xfrm>
            <a:off x="7954792" y="1647373"/>
            <a:ext cx="295910" cy="4210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 spc="-10">
                <a:latin typeface="Times New Roman"/>
                <a:cs typeface="Times New Roman"/>
              </a:rPr>
              <a:t>R</a:t>
            </a:r>
            <a:r>
              <a:rPr dirty="0" baseline="-20833" sz="2400" spc="-7">
                <a:latin typeface="Times New Roman"/>
                <a:cs typeface="Times New Roman"/>
              </a:rPr>
              <a:t>f</a:t>
            </a:r>
            <a:endParaRPr baseline="-20833" sz="2400">
              <a:latin typeface="Times New Roman"/>
              <a:cs typeface="Times New Roman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6467259" y="2665503"/>
            <a:ext cx="329565" cy="4210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 spc="-10">
                <a:latin typeface="Times New Roman"/>
                <a:cs typeface="Times New Roman"/>
              </a:rPr>
              <a:t>R</a:t>
            </a:r>
            <a:r>
              <a:rPr dirty="0" baseline="-20833" sz="2400" spc="-7">
                <a:latin typeface="Times New Roman"/>
                <a:cs typeface="Times New Roman"/>
              </a:rPr>
              <a:t>2</a:t>
            </a:r>
            <a:endParaRPr baseline="-20833" sz="2400">
              <a:latin typeface="Times New Roman"/>
              <a:cs typeface="Times New Roman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7496571" y="2978943"/>
            <a:ext cx="473709" cy="84581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2384">
              <a:lnSpc>
                <a:spcPct val="100000"/>
              </a:lnSpc>
            </a:pPr>
            <a:r>
              <a:rPr dirty="0" sz="2400">
                <a:latin typeface="宋体"/>
                <a:cs typeface="宋体"/>
              </a:rPr>
              <a:t>-</a:t>
            </a:r>
            <a:r>
              <a:rPr dirty="0" sz="2400" spc="-865">
                <a:latin typeface="宋体"/>
                <a:cs typeface="宋体"/>
              </a:rPr>
              <a:t> </a:t>
            </a:r>
            <a:r>
              <a:rPr dirty="0" baseline="-37037" sz="3600" spc="-7">
                <a:latin typeface="Times New Roman"/>
                <a:cs typeface="Times New Roman"/>
              </a:rPr>
              <a:t>A</a:t>
            </a:r>
            <a:endParaRPr baseline="-37037" sz="36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840"/>
              </a:spcBef>
            </a:pPr>
            <a:r>
              <a:rPr dirty="0" sz="2400">
                <a:latin typeface="宋体"/>
                <a:cs typeface="宋体"/>
              </a:rPr>
              <a:t>+</a:t>
            </a:r>
            <a:endParaRPr sz="2400">
              <a:latin typeface="宋体"/>
              <a:cs typeface="宋体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5685467" y="2932203"/>
            <a:ext cx="262890" cy="4210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 spc="-140">
                <a:latin typeface="Times New Roman"/>
                <a:cs typeface="Times New Roman"/>
              </a:rPr>
              <a:t>v</a:t>
            </a:r>
            <a:r>
              <a:rPr dirty="0" baseline="-20833" sz="2400" spc="-7">
                <a:latin typeface="Times New Roman"/>
                <a:cs typeface="Times New Roman"/>
              </a:rPr>
              <a:t>2</a:t>
            </a:r>
            <a:endParaRPr baseline="-20833" sz="2400">
              <a:latin typeface="Times New Roman"/>
              <a:cs typeface="Times New Roman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8598407" y="4530090"/>
            <a:ext cx="251460" cy="0"/>
          </a:xfrm>
          <a:custGeom>
            <a:avLst/>
            <a:gdLst/>
            <a:ahLst/>
            <a:cxnLst/>
            <a:rect l="l" t="t" r="r" b="b"/>
            <a:pathLst>
              <a:path w="251459" h="0">
                <a:moveTo>
                  <a:pt x="0" y="0"/>
                </a:moveTo>
                <a:lnTo>
                  <a:pt x="251460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5977128" y="2138172"/>
            <a:ext cx="105410" cy="128270"/>
          </a:xfrm>
          <a:custGeom>
            <a:avLst/>
            <a:gdLst/>
            <a:ahLst/>
            <a:cxnLst/>
            <a:rect l="l" t="t" r="r" b="b"/>
            <a:pathLst>
              <a:path w="105410" h="128269">
                <a:moveTo>
                  <a:pt x="62484" y="1524"/>
                </a:moveTo>
                <a:lnTo>
                  <a:pt x="42672" y="1524"/>
                </a:lnTo>
                <a:lnTo>
                  <a:pt x="50292" y="0"/>
                </a:lnTo>
                <a:lnTo>
                  <a:pt x="54864" y="0"/>
                </a:lnTo>
                <a:lnTo>
                  <a:pt x="62484" y="1524"/>
                </a:lnTo>
                <a:close/>
              </a:path>
              <a:path w="105410" h="128269">
                <a:moveTo>
                  <a:pt x="73152" y="4572"/>
                </a:moveTo>
                <a:lnTo>
                  <a:pt x="32004" y="4572"/>
                </a:lnTo>
                <a:lnTo>
                  <a:pt x="38100" y="1524"/>
                </a:lnTo>
                <a:lnTo>
                  <a:pt x="67056" y="1524"/>
                </a:lnTo>
                <a:lnTo>
                  <a:pt x="73152" y="4572"/>
                </a:lnTo>
                <a:close/>
              </a:path>
              <a:path w="105410" h="128269">
                <a:moveTo>
                  <a:pt x="83820" y="12192"/>
                </a:moveTo>
                <a:lnTo>
                  <a:pt x="21336" y="12192"/>
                </a:lnTo>
                <a:lnTo>
                  <a:pt x="27432" y="6096"/>
                </a:lnTo>
                <a:lnTo>
                  <a:pt x="28956" y="6096"/>
                </a:lnTo>
                <a:lnTo>
                  <a:pt x="30480" y="4572"/>
                </a:lnTo>
                <a:lnTo>
                  <a:pt x="74676" y="4572"/>
                </a:lnTo>
                <a:lnTo>
                  <a:pt x="76200" y="6096"/>
                </a:lnTo>
                <a:lnTo>
                  <a:pt x="82296" y="10668"/>
                </a:lnTo>
                <a:lnTo>
                  <a:pt x="83820" y="12192"/>
                </a:lnTo>
                <a:close/>
              </a:path>
              <a:path w="105410" h="128269">
                <a:moveTo>
                  <a:pt x="83820" y="115824"/>
                </a:moveTo>
                <a:lnTo>
                  <a:pt x="21336" y="115824"/>
                </a:lnTo>
                <a:lnTo>
                  <a:pt x="12192" y="106680"/>
                </a:lnTo>
                <a:lnTo>
                  <a:pt x="12192" y="105156"/>
                </a:lnTo>
                <a:lnTo>
                  <a:pt x="7620" y="99060"/>
                </a:lnTo>
                <a:lnTo>
                  <a:pt x="7620" y="97536"/>
                </a:lnTo>
                <a:lnTo>
                  <a:pt x="6096" y="96012"/>
                </a:lnTo>
                <a:lnTo>
                  <a:pt x="3048" y="88392"/>
                </a:lnTo>
                <a:lnTo>
                  <a:pt x="3048" y="85344"/>
                </a:lnTo>
                <a:lnTo>
                  <a:pt x="0" y="77724"/>
                </a:lnTo>
                <a:lnTo>
                  <a:pt x="0" y="50292"/>
                </a:lnTo>
                <a:lnTo>
                  <a:pt x="3048" y="41148"/>
                </a:lnTo>
                <a:lnTo>
                  <a:pt x="3048" y="39624"/>
                </a:lnTo>
                <a:lnTo>
                  <a:pt x="6096" y="32004"/>
                </a:lnTo>
                <a:lnTo>
                  <a:pt x="7620" y="30480"/>
                </a:lnTo>
                <a:lnTo>
                  <a:pt x="7620" y="28956"/>
                </a:lnTo>
                <a:lnTo>
                  <a:pt x="12192" y="21336"/>
                </a:lnTo>
                <a:lnTo>
                  <a:pt x="19812" y="13716"/>
                </a:lnTo>
                <a:lnTo>
                  <a:pt x="19812" y="12192"/>
                </a:lnTo>
                <a:lnTo>
                  <a:pt x="85344" y="12192"/>
                </a:lnTo>
                <a:lnTo>
                  <a:pt x="85344" y="13716"/>
                </a:lnTo>
                <a:lnTo>
                  <a:pt x="89916" y="19812"/>
                </a:lnTo>
                <a:lnTo>
                  <a:pt x="91439" y="19812"/>
                </a:lnTo>
                <a:lnTo>
                  <a:pt x="91439" y="21336"/>
                </a:lnTo>
                <a:lnTo>
                  <a:pt x="92964" y="21336"/>
                </a:lnTo>
                <a:lnTo>
                  <a:pt x="96012" y="28956"/>
                </a:lnTo>
                <a:lnTo>
                  <a:pt x="97536" y="28956"/>
                </a:lnTo>
                <a:lnTo>
                  <a:pt x="97536" y="32004"/>
                </a:lnTo>
                <a:lnTo>
                  <a:pt x="99974" y="38100"/>
                </a:lnTo>
                <a:lnTo>
                  <a:pt x="50292" y="38100"/>
                </a:lnTo>
                <a:lnTo>
                  <a:pt x="45719" y="39624"/>
                </a:lnTo>
                <a:lnTo>
                  <a:pt x="47244" y="39624"/>
                </a:lnTo>
                <a:lnTo>
                  <a:pt x="42672" y="44196"/>
                </a:lnTo>
                <a:lnTo>
                  <a:pt x="43052" y="44196"/>
                </a:lnTo>
                <a:lnTo>
                  <a:pt x="41910" y="45720"/>
                </a:lnTo>
                <a:lnTo>
                  <a:pt x="41148" y="45720"/>
                </a:lnTo>
                <a:lnTo>
                  <a:pt x="39624" y="48768"/>
                </a:lnTo>
                <a:lnTo>
                  <a:pt x="39928" y="48768"/>
                </a:lnTo>
                <a:lnTo>
                  <a:pt x="38100" y="53340"/>
                </a:lnTo>
                <a:lnTo>
                  <a:pt x="39116" y="53340"/>
                </a:lnTo>
                <a:lnTo>
                  <a:pt x="38608" y="56388"/>
                </a:lnTo>
                <a:lnTo>
                  <a:pt x="38100" y="56388"/>
                </a:lnTo>
                <a:lnTo>
                  <a:pt x="38100" y="71628"/>
                </a:lnTo>
                <a:lnTo>
                  <a:pt x="38709" y="71628"/>
                </a:lnTo>
                <a:lnTo>
                  <a:pt x="39319" y="74676"/>
                </a:lnTo>
                <a:lnTo>
                  <a:pt x="38100" y="74676"/>
                </a:lnTo>
                <a:lnTo>
                  <a:pt x="39928" y="79248"/>
                </a:lnTo>
                <a:lnTo>
                  <a:pt x="39624" y="79248"/>
                </a:lnTo>
                <a:lnTo>
                  <a:pt x="41148" y="82296"/>
                </a:lnTo>
                <a:lnTo>
                  <a:pt x="41909" y="82296"/>
                </a:lnTo>
                <a:lnTo>
                  <a:pt x="44195" y="85344"/>
                </a:lnTo>
                <a:lnTo>
                  <a:pt x="47244" y="88392"/>
                </a:lnTo>
                <a:lnTo>
                  <a:pt x="48006" y="88392"/>
                </a:lnTo>
                <a:lnTo>
                  <a:pt x="50292" y="89916"/>
                </a:lnTo>
                <a:lnTo>
                  <a:pt x="99974" y="89916"/>
                </a:lnTo>
                <a:lnTo>
                  <a:pt x="97536" y="96012"/>
                </a:lnTo>
                <a:lnTo>
                  <a:pt x="97536" y="97536"/>
                </a:lnTo>
                <a:lnTo>
                  <a:pt x="96012" y="99060"/>
                </a:lnTo>
                <a:lnTo>
                  <a:pt x="92964" y="105156"/>
                </a:lnTo>
                <a:lnTo>
                  <a:pt x="91439" y="106680"/>
                </a:lnTo>
                <a:lnTo>
                  <a:pt x="91439" y="108204"/>
                </a:lnTo>
                <a:lnTo>
                  <a:pt x="89916" y="108204"/>
                </a:lnTo>
                <a:lnTo>
                  <a:pt x="85344" y="114300"/>
                </a:lnTo>
                <a:lnTo>
                  <a:pt x="83820" y="115824"/>
                </a:lnTo>
                <a:close/>
              </a:path>
              <a:path w="105410" h="128269">
                <a:moveTo>
                  <a:pt x="45719" y="39624"/>
                </a:moveTo>
                <a:lnTo>
                  <a:pt x="50292" y="38100"/>
                </a:lnTo>
                <a:lnTo>
                  <a:pt x="49183" y="38931"/>
                </a:lnTo>
                <a:lnTo>
                  <a:pt x="45719" y="39624"/>
                </a:lnTo>
                <a:close/>
              </a:path>
              <a:path w="105410" h="128269">
                <a:moveTo>
                  <a:pt x="49183" y="38931"/>
                </a:moveTo>
                <a:lnTo>
                  <a:pt x="50292" y="38100"/>
                </a:lnTo>
                <a:lnTo>
                  <a:pt x="51816" y="38100"/>
                </a:lnTo>
                <a:lnTo>
                  <a:pt x="52493" y="38269"/>
                </a:lnTo>
                <a:lnTo>
                  <a:pt x="49183" y="38931"/>
                </a:lnTo>
                <a:close/>
              </a:path>
              <a:path w="105410" h="128269">
                <a:moveTo>
                  <a:pt x="52493" y="38269"/>
                </a:moveTo>
                <a:lnTo>
                  <a:pt x="51816" y="38100"/>
                </a:lnTo>
                <a:lnTo>
                  <a:pt x="53339" y="38100"/>
                </a:lnTo>
                <a:lnTo>
                  <a:pt x="52493" y="38269"/>
                </a:lnTo>
                <a:close/>
              </a:path>
              <a:path w="105410" h="128269">
                <a:moveTo>
                  <a:pt x="56387" y="39243"/>
                </a:moveTo>
                <a:lnTo>
                  <a:pt x="52493" y="38269"/>
                </a:lnTo>
                <a:lnTo>
                  <a:pt x="53339" y="38100"/>
                </a:lnTo>
                <a:lnTo>
                  <a:pt x="54864" y="38100"/>
                </a:lnTo>
                <a:lnTo>
                  <a:pt x="56387" y="39243"/>
                </a:lnTo>
                <a:close/>
              </a:path>
              <a:path w="105410" h="128269">
                <a:moveTo>
                  <a:pt x="57912" y="39624"/>
                </a:moveTo>
                <a:lnTo>
                  <a:pt x="56387" y="39243"/>
                </a:lnTo>
                <a:lnTo>
                  <a:pt x="54864" y="38100"/>
                </a:lnTo>
                <a:lnTo>
                  <a:pt x="57912" y="39624"/>
                </a:lnTo>
                <a:close/>
              </a:path>
              <a:path w="105410" h="128269">
                <a:moveTo>
                  <a:pt x="102616" y="44196"/>
                </a:moveTo>
                <a:lnTo>
                  <a:pt x="62484" y="44196"/>
                </a:lnTo>
                <a:lnTo>
                  <a:pt x="57912" y="39624"/>
                </a:lnTo>
                <a:lnTo>
                  <a:pt x="54864" y="38100"/>
                </a:lnTo>
                <a:lnTo>
                  <a:pt x="99974" y="38100"/>
                </a:lnTo>
                <a:lnTo>
                  <a:pt x="100584" y="39624"/>
                </a:lnTo>
                <a:lnTo>
                  <a:pt x="102108" y="39624"/>
                </a:lnTo>
                <a:lnTo>
                  <a:pt x="102108" y="41148"/>
                </a:lnTo>
                <a:lnTo>
                  <a:pt x="102616" y="44196"/>
                </a:lnTo>
                <a:close/>
              </a:path>
              <a:path w="105410" h="128269">
                <a:moveTo>
                  <a:pt x="44195" y="42672"/>
                </a:moveTo>
                <a:lnTo>
                  <a:pt x="47244" y="39624"/>
                </a:lnTo>
                <a:lnTo>
                  <a:pt x="45719" y="39624"/>
                </a:lnTo>
                <a:lnTo>
                  <a:pt x="49183" y="38931"/>
                </a:lnTo>
                <a:lnTo>
                  <a:pt x="44195" y="42672"/>
                </a:lnTo>
                <a:close/>
              </a:path>
              <a:path w="105410" h="128269">
                <a:moveTo>
                  <a:pt x="60960" y="42672"/>
                </a:moveTo>
                <a:lnTo>
                  <a:pt x="56387" y="39243"/>
                </a:lnTo>
                <a:lnTo>
                  <a:pt x="57912" y="39624"/>
                </a:lnTo>
                <a:lnTo>
                  <a:pt x="60960" y="42672"/>
                </a:lnTo>
                <a:close/>
              </a:path>
              <a:path w="105410" h="128269">
                <a:moveTo>
                  <a:pt x="43052" y="44196"/>
                </a:moveTo>
                <a:lnTo>
                  <a:pt x="42672" y="44196"/>
                </a:lnTo>
                <a:lnTo>
                  <a:pt x="44195" y="42672"/>
                </a:lnTo>
                <a:lnTo>
                  <a:pt x="43052" y="44196"/>
                </a:lnTo>
                <a:close/>
              </a:path>
              <a:path w="105410" h="128269">
                <a:moveTo>
                  <a:pt x="103378" y="48768"/>
                </a:moveTo>
                <a:lnTo>
                  <a:pt x="64008" y="48768"/>
                </a:lnTo>
                <a:lnTo>
                  <a:pt x="60960" y="42672"/>
                </a:lnTo>
                <a:lnTo>
                  <a:pt x="62484" y="44196"/>
                </a:lnTo>
                <a:lnTo>
                  <a:pt x="102616" y="44196"/>
                </a:lnTo>
                <a:lnTo>
                  <a:pt x="103378" y="48768"/>
                </a:lnTo>
                <a:close/>
              </a:path>
              <a:path w="105410" h="128269">
                <a:moveTo>
                  <a:pt x="39624" y="48768"/>
                </a:moveTo>
                <a:lnTo>
                  <a:pt x="41148" y="45720"/>
                </a:lnTo>
                <a:lnTo>
                  <a:pt x="40277" y="47897"/>
                </a:lnTo>
                <a:lnTo>
                  <a:pt x="39624" y="48768"/>
                </a:lnTo>
                <a:close/>
              </a:path>
              <a:path w="105410" h="128269">
                <a:moveTo>
                  <a:pt x="40277" y="47897"/>
                </a:moveTo>
                <a:lnTo>
                  <a:pt x="41148" y="45720"/>
                </a:lnTo>
                <a:lnTo>
                  <a:pt x="41910" y="45720"/>
                </a:lnTo>
                <a:lnTo>
                  <a:pt x="40277" y="47897"/>
                </a:lnTo>
                <a:close/>
              </a:path>
              <a:path w="105410" h="128269">
                <a:moveTo>
                  <a:pt x="65532" y="53340"/>
                </a:moveTo>
                <a:lnTo>
                  <a:pt x="62484" y="45720"/>
                </a:lnTo>
                <a:lnTo>
                  <a:pt x="64008" y="48768"/>
                </a:lnTo>
                <a:lnTo>
                  <a:pt x="103378" y="48768"/>
                </a:lnTo>
                <a:lnTo>
                  <a:pt x="103632" y="50292"/>
                </a:lnTo>
                <a:lnTo>
                  <a:pt x="65532" y="50292"/>
                </a:lnTo>
                <a:lnTo>
                  <a:pt x="65532" y="53340"/>
                </a:lnTo>
                <a:close/>
              </a:path>
              <a:path w="105410" h="128269">
                <a:moveTo>
                  <a:pt x="39928" y="48768"/>
                </a:moveTo>
                <a:lnTo>
                  <a:pt x="39624" y="48768"/>
                </a:lnTo>
                <a:lnTo>
                  <a:pt x="40277" y="47897"/>
                </a:lnTo>
                <a:lnTo>
                  <a:pt x="39928" y="48768"/>
                </a:lnTo>
                <a:close/>
              </a:path>
              <a:path w="105410" h="128269">
                <a:moveTo>
                  <a:pt x="39116" y="53340"/>
                </a:moveTo>
                <a:lnTo>
                  <a:pt x="38100" y="53340"/>
                </a:lnTo>
                <a:lnTo>
                  <a:pt x="39624" y="50292"/>
                </a:lnTo>
                <a:lnTo>
                  <a:pt x="39116" y="53340"/>
                </a:lnTo>
                <a:close/>
              </a:path>
              <a:path w="105410" h="128269">
                <a:moveTo>
                  <a:pt x="67056" y="59436"/>
                </a:moveTo>
                <a:lnTo>
                  <a:pt x="65532" y="50292"/>
                </a:lnTo>
                <a:lnTo>
                  <a:pt x="103632" y="50292"/>
                </a:lnTo>
                <a:lnTo>
                  <a:pt x="105155" y="51816"/>
                </a:lnTo>
                <a:lnTo>
                  <a:pt x="105155" y="56388"/>
                </a:lnTo>
                <a:lnTo>
                  <a:pt x="67056" y="56388"/>
                </a:lnTo>
                <a:lnTo>
                  <a:pt x="67056" y="59436"/>
                </a:lnTo>
                <a:close/>
              </a:path>
              <a:path w="105410" h="128269">
                <a:moveTo>
                  <a:pt x="38100" y="59436"/>
                </a:moveTo>
                <a:lnTo>
                  <a:pt x="38100" y="56388"/>
                </a:lnTo>
                <a:lnTo>
                  <a:pt x="38608" y="56388"/>
                </a:lnTo>
                <a:lnTo>
                  <a:pt x="38100" y="59436"/>
                </a:lnTo>
                <a:close/>
              </a:path>
              <a:path w="105410" h="128269">
                <a:moveTo>
                  <a:pt x="105155" y="71628"/>
                </a:moveTo>
                <a:lnTo>
                  <a:pt x="67056" y="71628"/>
                </a:lnTo>
                <a:lnTo>
                  <a:pt x="67056" y="56388"/>
                </a:lnTo>
                <a:lnTo>
                  <a:pt x="105155" y="56388"/>
                </a:lnTo>
                <a:lnTo>
                  <a:pt x="105155" y="71628"/>
                </a:lnTo>
                <a:close/>
              </a:path>
              <a:path w="105410" h="128269">
                <a:moveTo>
                  <a:pt x="38709" y="71628"/>
                </a:moveTo>
                <a:lnTo>
                  <a:pt x="38100" y="71628"/>
                </a:lnTo>
                <a:lnTo>
                  <a:pt x="38100" y="68580"/>
                </a:lnTo>
                <a:lnTo>
                  <a:pt x="38709" y="71628"/>
                </a:lnTo>
                <a:close/>
              </a:path>
              <a:path w="105410" h="128269">
                <a:moveTo>
                  <a:pt x="105155" y="76200"/>
                </a:moveTo>
                <a:lnTo>
                  <a:pt x="65532" y="76200"/>
                </a:lnTo>
                <a:lnTo>
                  <a:pt x="67056" y="68580"/>
                </a:lnTo>
                <a:lnTo>
                  <a:pt x="67056" y="71628"/>
                </a:lnTo>
                <a:lnTo>
                  <a:pt x="105155" y="71628"/>
                </a:lnTo>
                <a:lnTo>
                  <a:pt x="105155" y="76200"/>
                </a:lnTo>
                <a:close/>
              </a:path>
              <a:path w="105410" h="128269">
                <a:moveTo>
                  <a:pt x="39624" y="76200"/>
                </a:moveTo>
                <a:lnTo>
                  <a:pt x="38100" y="74676"/>
                </a:lnTo>
                <a:lnTo>
                  <a:pt x="39319" y="74676"/>
                </a:lnTo>
                <a:lnTo>
                  <a:pt x="39624" y="76200"/>
                </a:lnTo>
                <a:close/>
              </a:path>
              <a:path w="105410" h="128269">
                <a:moveTo>
                  <a:pt x="62484" y="82296"/>
                </a:moveTo>
                <a:lnTo>
                  <a:pt x="65532" y="74676"/>
                </a:lnTo>
                <a:lnTo>
                  <a:pt x="65532" y="76200"/>
                </a:lnTo>
                <a:lnTo>
                  <a:pt x="105155" y="76200"/>
                </a:lnTo>
                <a:lnTo>
                  <a:pt x="103632" y="77724"/>
                </a:lnTo>
                <a:lnTo>
                  <a:pt x="103327" y="79248"/>
                </a:lnTo>
                <a:lnTo>
                  <a:pt x="64008" y="79248"/>
                </a:lnTo>
                <a:lnTo>
                  <a:pt x="62484" y="82296"/>
                </a:lnTo>
                <a:close/>
              </a:path>
              <a:path w="105410" h="128269">
                <a:moveTo>
                  <a:pt x="41148" y="82296"/>
                </a:moveTo>
                <a:lnTo>
                  <a:pt x="39624" y="79248"/>
                </a:lnTo>
                <a:lnTo>
                  <a:pt x="40277" y="80118"/>
                </a:lnTo>
                <a:lnTo>
                  <a:pt x="41148" y="82296"/>
                </a:lnTo>
                <a:close/>
              </a:path>
              <a:path w="105410" h="128269">
                <a:moveTo>
                  <a:pt x="40277" y="80118"/>
                </a:moveTo>
                <a:lnTo>
                  <a:pt x="39624" y="79248"/>
                </a:lnTo>
                <a:lnTo>
                  <a:pt x="39928" y="79248"/>
                </a:lnTo>
                <a:lnTo>
                  <a:pt x="40277" y="80118"/>
                </a:lnTo>
                <a:close/>
              </a:path>
              <a:path w="105410" h="128269">
                <a:moveTo>
                  <a:pt x="100584" y="88392"/>
                </a:moveTo>
                <a:lnTo>
                  <a:pt x="57912" y="88392"/>
                </a:lnTo>
                <a:lnTo>
                  <a:pt x="60960" y="85344"/>
                </a:lnTo>
                <a:lnTo>
                  <a:pt x="64008" y="79248"/>
                </a:lnTo>
                <a:lnTo>
                  <a:pt x="103327" y="79248"/>
                </a:lnTo>
                <a:lnTo>
                  <a:pt x="102108" y="85344"/>
                </a:lnTo>
                <a:lnTo>
                  <a:pt x="102108" y="86868"/>
                </a:lnTo>
                <a:lnTo>
                  <a:pt x="100584" y="88392"/>
                </a:lnTo>
                <a:close/>
              </a:path>
              <a:path w="105410" h="128269">
                <a:moveTo>
                  <a:pt x="41909" y="82296"/>
                </a:moveTo>
                <a:lnTo>
                  <a:pt x="41148" y="82296"/>
                </a:lnTo>
                <a:lnTo>
                  <a:pt x="40277" y="80118"/>
                </a:lnTo>
                <a:lnTo>
                  <a:pt x="41909" y="82296"/>
                </a:lnTo>
                <a:close/>
              </a:path>
              <a:path w="105410" h="128269">
                <a:moveTo>
                  <a:pt x="45937" y="86650"/>
                </a:moveTo>
                <a:lnTo>
                  <a:pt x="44195" y="85344"/>
                </a:lnTo>
                <a:lnTo>
                  <a:pt x="42672" y="82296"/>
                </a:lnTo>
                <a:lnTo>
                  <a:pt x="45937" y="86650"/>
                </a:lnTo>
                <a:close/>
              </a:path>
              <a:path w="105410" h="128269">
                <a:moveTo>
                  <a:pt x="59218" y="86650"/>
                </a:moveTo>
                <a:lnTo>
                  <a:pt x="62484" y="82296"/>
                </a:lnTo>
                <a:lnTo>
                  <a:pt x="60960" y="85344"/>
                </a:lnTo>
                <a:lnTo>
                  <a:pt x="59218" y="86650"/>
                </a:lnTo>
                <a:close/>
              </a:path>
              <a:path w="105410" h="128269">
                <a:moveTo>
                  <a:pt x="46264" y="87085"/>
                </a:moveTo>
                <a:lnTo>
                  <a:pt x="45719" y="86868"/>
                </a:lnTo>
                <a:lnTo>
                  <a:pt x="44195" y="85344"/>
                </a:lnTo>
                <a:lnTo>
                  <a:pt x="45937" y="86650"/>
                </a:lnTo>
                <a:lnTo>
                  <a:pt x="46264" y="87085"/>
                </a:lnTo>
                <a:close/>
              </a:path>
              <a:path w="105410" h="128269">
                <a:moveTo>
                  <a:pt x="57912" y="88392"/>
                </a:moveTo>
                <a:lnTo>
                  <a:pt x="59218" y="86650"/>
                </a:lnTo>
                <a:lnTo>
                  <a:pt x="60960" y="85344"/>
                </a:lnTo>
                <a:lnTo>
                  <a:pt x="57912" y="88392"/>
                </a:lnTo>
                <a:close/>
              </a:path>
              <a:path w="105410" h="128269">
                <a:moveTo>
                  <a:pt x="46808" y="87303"/>
                </a:moveTo>
                <a:lnTo>
                  <a:pt x="46264" y="87085"/>
                </a:lnTo>
                <a:lnTo>
                  <a:pt x="45937" y="86650"/>
                </a:lnTo>
                <a:lnTo>
                  <a:pt x="46808" y="87303"/>
                </a:lnTo>
                <a:close/>
              </a:path>
              <a:path w="105410" h="128269">
                <a:moveTo>
                  <a:pt x="99974" y="89916"/>
                </a:moveTo>
                <a:lnTo>
                  <a:pt x="54864" y="89916"/>
                </a:lnTo>
                <a:lnTo>
                  <a:pt x="59218" y="86650"/>
                </a:lnTo>
                <a:lnTo>
                  <a:pt x="57912" y="88392"/>
                </a:lnTo>
                <a:lnTo>
                  <a:pt x="100584" y="88392"/>
                </a:lnTo>
                <a:lnTo>
                  <a:pt x="99974" y="89916"/>
                </a:lnTo>
                <a:close/>
              </a:path>
              <a:path w="105410" h="128269">
                <a:moveTo>
                  <a:pt x="47244" y="88392"/>
                </a:moveTo>
                <a:lnTo>
                  <a:pt x="45719" y="86868"/>
                </a:lnTo>
                <a:lnTo>
                  <a:pt x="46482" y="87376"/>
                </a:lnTo>
                <a:lnTo>
                  <a:pt x="47244" y="88392"/>
                </a:lnTo>
                <a:close/>
              </a:path>
              <a:path w="105410" h="128269">
                <a:moveTo>
                  <a:pt x="46482" y="87376"/>
                </a:moveTo>
                <a:lnTo>
                  <a:pt x="45719" y="86868"/>
                </a:lnTo>
                <a:lnTo>
                  <a:pt x="46264" y="87085"/>
                </a:lnTo>
                <a:lnTo>
                  <a:pt x="46482" y="87376"/>
                </a:lnTo>
                <a:close/>
              </a:path>
              <a:path w="105410" h="128269">
                <a:moveTo>
                  <a:pt x="53340" y="89154"/>
                </a:moveTo>
                <a:lnTo>
                  <a:pt x="57912" y="86868"/>
                </a:lnTo>
                <a:lnTo>
                  <a:pt x="56387" y="88392"/>
                </a:lnTo>
                <a:lnTo>
                  <a:pt x="53340" y="89154"/>
                </a:lnTo>
                <a:close/>
              </a:path>
              <a:path w="105410" h="128269">
                <a:moveTo>
                  <a:pt x="50292" y="89916"/>
                </a:moveTo>
                <a:lnTo>
                  <a:pt x="46482" y="87376"/>
                </a:lnTo>
                <a:lnTo>
                  <a:pt x="46264" y="87085"/>
                </a:lnTo>
                <a:lnTo>
                  <a:pt x="46808" y="87303"/>
                </a:lnTo>
                <a:lnTo>
                  <a:pt x="50292" y="89916"/>
                </a:lnTo>
                <a:close/>
              </a:path>
              <a:path w="105410" h="128269">
                <a:moveTo>
                  <a:pt x="50292" y="89916"/>
                </a:moveTo>
                <a:lnTo>
                  <a:pt x="46808" y="87303"/>
                </a:lnTo>
                <a:lnTo>
                  <a:pt x="49529" y="88392"/>
                </a:lnTo>
                <a:lnTo>
                  <a:pt x="48768" y="88392"/>
                </a:lnTo>
                <a:lnTo>
                  <a:pt x="52033" y="89480"/>
                </a:lnTo>
                <a:lnTo>
                  <a:pt x="50292" y="89916"/>
                </a:lnTo>
                <a:close/>
              </a:path>
              <a:path w="105410" h="128269">
                <a:moveTo>
                  <a:pt x="48006" y="88392"/>
                </a:moveTo>
                <a:lnTo>
                  <a:pt x="47244" y="88392"/>
                </a:lnTo>
                <a:lnTo>
                  <a:pt x="46482" y="87376"/>
                </a:lnTo>
                <a:lnTo>
                  <a:pt x="48006" y="88392"/>
                </a:lnTo>
                <a:close/>
              </a:path>
              <a:path w="105410" h="128269">
                <a:moveTo>
                  <a:pt x="52033" y="89480"/>
                </a:moveTo>
                <a:lnTo>
                  <a:pt x="48768" y="88392"/>
                </a:lnTo>
                <a:lnTo>
                  <a:pt x="50799" y="88900"/>
                </a:lnTo>
                <a:lnTo>
                  <a:pt x="52167" y="89447"/>
                </a:lnTo>
                <a:lnTo>
                  <a:pt x="52033" y="89480"/>
                </a:lnTo>
                <a:close/>
              </a:path>
              <a:path w="105410" h="128269">
                <a:moveTo>
                  <a:pt x="50799" y="88900"/>
                </a:moveTo>
                <a:lnTo>
                  <a:pt x="48768" y="88392"/>
                </a:lnTo>
                <a:lnTo>
                  <a:pt x="49529" y="88392"/>
                </a:lnTo>
                <a:lnTo>
                  <a:pt x="50799" y="88900"/>
                </a:lnTo>
                <a:close/>
              </a:path>
              <a:path w="105410" h="128269">
                <a:moveTo>
                  <a:pt x="53122" y="89480"/>
                </a:moveTo>
                <a:lnTo>
                  <a:pt x="52832" y="89408"/>
                </a:lnTo>
                <a:lnTo>
                  <a:pt x="53340" y="89154"/>
                </a:lnTo>
                <a:lnTo>
                  <a:pt x="56387" y="88392"/>
                </a:lnTo>
                <a:lnTo>
                  <a:pt x="53122" y="89480"/>
                </a:lnTo>
                <a:close/>
              </a:path>
              <a:path w="105410" h="128269">
                <a:moveTo>
                  <a:pt x="54864" y="89916"/>
                </a:moveTo>
                <a:lnTo>
                  <a:pt x="53122" y="89480"/>
                </a:lnTo>
                <a:lnTo>
                  <a:pt x="56387" y="88392"/>
                </a:lnTo>
                <a:lnTo>
                  <a:pt x="54864" y="89916"/>
                </a:lnTo>
                <a:close/>
              </a:path>
              <a:path w="105410" h="128269">
                <a:moveTo>
                  <a:pt x="52167" y="89447"/>
                </a:moveTo>
                <a:lnTo>
                  <a:pt x="50799" y="88900"/>
                </a:lnTo>
                <a:lnTo>
                  <a:pt x="52577" y="89344"/>
                </a:lnTo>
                <a:lnTo>
                  <a:pt x="52167" y="89447"/>
                </a:lnTo>
                <a:close/>
              </a:path>
              <a:path w="105410" h="128269">
                <a:moveTo>
                  <a:pt x="52832" y="89408"/>
                </a:moveTo>
                <a:lnTo>
                  <a:pt x="52578" y="89344"/>
                </a:lnTo>
                <a:lnTo>
                  <a:pt x="53340" y="89154"/>
                </a:lnTo>
                <a:lnTo>
                  <a:pt x="52832" y="89408"/>
                </a:lnTo>
                <a:close/>
              </a:path>
              <a:path w="105410" h="128269">
                <a:moveTo>
                  <a:pt x="52493" y="89577"/>
                </a:moveTo>
                <a:lnTo>
                  <a:pt x="52167" y="89447"/>
                </a:lnTo>
                <a:lnTo>
                  <a:pt x="52578" y="89344"/>
                </a:lnTo>
                <a:lnTo>
                  <a:pt x="52832" y="89408"/>
                </a:lnTo>
                <a:lnTo>
                  <a:pt x="52493" y="89577"/>
                </a:lnTo>
                <a:close/>
              </a:path>
              <a:path w="105410" h="128269">
                <a:moveTo>
                  <a:pt x="52647" y="89638"/>
                </a:moveTo>
                <a:lnTo>
                  <a:pt x="52493" y="89577"/>
                </a:lnTo>
                <a:lnTo>
                  <a:pt x="52832" y="89408"/>
                </a:lnTo>
                <a:lnTo>
                  <a:pt x="53122" y="89480"/>
                </a:lnTo>
                <a:lnTo>
                  <a:pt x="52647" y="89638"/>
                </a:lnTo>
                <a:close/>
              </a:path>
              <a:path w="105410" h="128269">
                <a:moveTo>
                  <a:pt x="52425" y="89611"/>
                </a:moveTo>
                <a:lnTo>
                  <a:pt x="52033" y="89480"/>
                </a:lnTo>
                <a:lnTo>
                  <a:pt x="52167" y="89447"/>
                </a:lnTo>
                <a:lnTo>
                  <a:pt x="52493" y="89577"/>
                </a:lnTo>
                <a:close/>
              </a:path>
              <a:path w="105410" h="128269">
                <a:moveTo>
                  <a:pt x="51816" y="89916"/>
                </a:moveTo>
                <a:lnTo>
                  <a:pt x="50292" y="89916"/>
                </a:lnTo>
                <a:lnTo>
                  <a:pt x="52033" y="89480"/>
                </a:lnTo>
                <a:lnTo>
                  <a:pt x="52425" y="89611"/>
                </a:lnTo>
                <a:lnTo>
                  <a:pt x="51816" y="89916"/>
                </a:lnTo>
                <a:close/>
              </a:path>
              <a:path w="105410" h="128269">
                <a:moveTo>
                  <a:pt x="54864" y="89916"/>
                </a:moveTo>
                <a:lnTo>
                  <a:pt x="53339" y="89916"/>
                </a:lnTo>
                <a:lnTo>
                  <a:pt x="52705" y="89662"/>
                </a:lnTo>
                <a:lnTo>
                  <a:pt x="53122" y="89480"/>
                </a:lnTo>
                <a:lnTo>
                  <a:pt x="54864" y="89916"/>
                </a:lnTo>
                <a:close/>
              </a:path>
              <a:path w="105410" h="128269">
                <a:moveTo>
                  <a:pt x="52577" y="89662"/>
                </a:moveTo>
                <a:close/>
              </a:path>
              <a:path w="105410" h="128269">
                <a:moveTo>
                  <a:pt x="51816" y="89916"/>
                </a:moveTo>
                <a:lnTo>
                  <a:pt x="52425" y="89611"/>
                </a:lnTo>
                <a:lnTo>
                  <a:pt x="52577" y="89662"/>
                </a:lnTo>
                <a:lnTo>
                  <a:pt x="51816" y="89916"/>
                </a:lnTo>
                <a:close/>
              </a:path>
              <a:path w="105410" h="128269">
                <a:moveTo>
                  <a:pt x="53339" y="89916"/>
                </a:moveTo>
                <a:lnTo>
                  <a:pt x="52577" y="89662"/>
                </a:lnTo>
                <a:lnTo>
                  <a:pt x="53339" y="89916"/>
                </a:lnTo>
                <a:close/>
              </a:path>
              <a:path w="105410" h="128269">
                <a:moveTo>
                  <a:pt x="53339" y="89916"/>
                </a:moveTo>
                <a:lnTo>
                  <a:pt x="51816" y="89916"/>
                </a:lnTo>
                <a:lnTo>
                  <a:pt x="52577" y="89662"/>
                </a:lnTo>
                <a:lnTo>
                  <a:pt x="53339" y="89916"/>
                </a:lnTo>
                <a:close/>
              </a:path>
              <a:path w="105410" h="128269">
                <a:moveTo>
                  <a:pt x="76200" y="121920"/>
                </a:moveTo>
                <a:lnTo>
                  <a:pt x="28956" y="121920"/>
                </a:lnTo>
                <a:lnTo>
                  <a:pt x="22859" y="115824"/>
                </a:lnTo>
                <a:lnTo>
                  <a:pt x="82296" y="115824"/>
                </a:lnTo>
                <a:lnTo>
                  <a:pt x="76200" y="120396"/>
                </a:lnTo>
                <a:lnTo>
                  <a:pt x="76200" y="121920"/>
                </a:lnTo>
                <a:close/>
              </a:path>
              <a:path w="105410" h="128269">
                <a:moveTo>
                  <a:pt x="65532" y="126492"/>
                </a:moveTo>
                <a:lnTo>
                  <a:pt x="39624" y="126492"/>
                </a:lnTo>
                <a:lnTo>
                  <a:pt x="38100" y="124968"/>
                </a:lnTo>
                <a:lnTo>
                  <a:pt x="32004" y="123444"/>
                </a:lnTo>
                <a:lnTo>
                  <a:pt x="30480" y="121920"/>
                </a:lnTo>
                <a:lnTo>
                  <a:pt x="74676" y="121920"/>
                </a:lnTo>
                <a:lnTo>
                  <a:pt x="73152" y="123444"/>
                </a:lnTo>
                <a:lnTo>
                  <a:pt x="67056" y="124968"/>
                </a:lnTo>
                <a:lnTo>
                  <a:pt x="65532" y="126492"/>
                </a:lnTo>
                <a:close/>
              </a:path>
              <a:path w="105410" h="128269">
                <a:moveTo>
                  <a:pt x="54864" y="128016"/>
                </a:moveTo>
                <a:lnTo>
                  <a:pt x="50292" y="128016"/>
                </a:lnTo>
                <a:lnTo>
                  <a:pt x="42672" y="126492"/>
                </a:lnTo>
                <a:lnTo>
                  <a:pt x="62484" y="126492"/>
                </a:lnTo>
                <a:lnTo>
                  <a:pt x="54864" y="1280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6362700" y="2104644"/>
            <a:ext cx="414655" cy="137160"/>
          </a:xfrm>
          <a:custGeom>
            <a:avLst/>
            <a:gdLst/>
            <a:ahLst/>
            <a:cxnLst/>
            <a:rect l="l" t="t" r="r" b="b"/>
            <a:pathLst>
              <a:path w="414654" h="137160">
                <a:moveTo>
                  <a:pt x="414528" y="0"/>
                </a:moveTo>
                <a:lnTo>
                  <a:pt x="414528" y="137159"/>
                </a:lnTo>
                <a:lnTo>
                  <a:pt x="0" y="137159"/>
                </a:lnTo>
                <a:lnTo>
                  <a:pt x="0" y="0"/>
                </a:lnTo>
                <a:lnTo>
                  <a:pt x="41452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6344411" y="2084832"/>
            <a:ext cx="452755" cy="175260"/>
          </a:xfrm>
          <a:custGeom>
            <a:avLst/>
            <a:gdLst/>
            <a:ahLst/>
            <a:cxnLst/>
            <a:rect l="l" t="t" r="r" b="b"/>
            <a:pathLst>
              <a:path w="452754" h="175260">
                <a:moveTo>
                  <a:pt x="452627" y="175260"/>
                </a:moveTo>
                <a:lnTo>
                  <a:pt x="0" y="175260"/>
                </a:lnTo>
                <a:lnTo>
                  <a:pt x="0" y="0"/>
                </a:lnTo>
                <a:lnTo>
                  <a:pt x="452627" y="0"/>
                </a:lnTo>
                <a:lnTo>
                  <a:pt x="452627" y="19812"/>
                </a:lnTo>
                <a:lnTo>
                  <a:pt x="38099" y="19812"/>
                </a:lnTo>
                <a:lnTo>
                  <a:pt x="18288" y="38100"/>
                </a:lnTo>
                <a:lnTo>
                  <a:pt x="38099" y="38099"/>
                </a:lnTo>
                <a:lnTo>
                  <a:pt x="38099" y="137160"/>
                </a:lnTo>
                <a:lnTo>
                  <a:pt x="18288" y="137160"/>
                </a:lnTo>
                <a:lnTo>
                  <a:pt x="38099" y="156972"/>
                </a:lnTo>
                <a:lnTo>
                  <a:pt x="452627" y="156972"/>
                </a:lnTo>
                <a:lnTo>
                  <a:pt x="452627" y="175260"/>
                </a:lnTo>
                <a:close/>
              </a:path>
              <a:path w="452754" h="175260">
                <a:moveTo>
                  <a:pt x="38099" y="38099"/>
                </a:moveTo>
                <a:lnTo>
                  <a:pt x="18288" y="38100"/>
                </a:lnTo>
                <a:lnTo>
                  <a:pt x="38099" y="19812"/>
                </a:lnTo>
                <a:lnTo>
                  <a:pt x="38099" y="38099"/>
                </a:lnTo>
                <a:close/>
              </a:path>
              <a:path w="452754" h="175260">
                <a:moveTo>
                  <a:pt x="414527" y="38099"/>
                </a:moveTo>
                <a:lnTo>
                  <a:pt x="38099" y="38099"/>
                </a:lnTo>
                <a:lnTo>
                  <a:pt x="38099" y="19812"/>
                </a:lnTo>
                <a:lnTo>
                  <a:pt x="414527" y="19812"/>
                </a:lnTo>
                <a:lnTo>
                  <a:pt x="414527" y="38099"/>
                </a:lnTo>
                <a:close/>
              </a:path>
              <a:path w="452754" h="175260">
                <a:moveTo>
                  <a:pt x="414527" y="156972"/>
                </a:moveTo>
                <a:lnTo>
                  <a:pt x="414527" y="19812"/>
                </a:lnTo>
                <a:lnTo>
                  <a:pt x="432815" y="38100"/>
                </a:lnTo>
                <a:lnTo>
                  <a:pt x="452627" y="38099"/>
                </a:lnTo>
                <a:lnTo>
                  <a:pt x="452627" y="137160"/>
                </a:lnTo>
                <a:lnTo>
                  <a:pt x="432815" y="137160"/>
                </a:lnTo>
                <a:lnTo>
                  <a:pt x="414527" y="156972"/>
                </a:lnTo>
                <a:close/>
              </a:path>
              <a:path w="452754" h="175260">
                <a:moveTo>
                  <a:pt x="452627" y="38099"/>
                </a:moveTo>
                <a:lnTo>
                  <a:pt x="432815" y="38100"/>
                </a:lnTo>
                <a:lnTo>
                  <a:pt x="414527" y="19812"/>
                </a:lnTo>
                <a:lnTo>
                  <a:pt x="452627" y="19812"/>
                </a:lnTo>
                <a:lnTo>
                  <a:pt x="452627" y="38099"/>
                </a:lnTo>
                <a:close/>
              </a:path>
              <a:path w="452754" h="175260">
                <a:moveTo>
                  <a:pt x="38099" y="156972"/>
                </a:moveTo>
                <a:lnTo>
                  <a:pt x="18288" y="137160"/>
                </a:lnTo>
                <a:lnTo>
                  <a:pt x="38099" y="137160"/>
                </a:lnTo>
                <a:lnTo>
                  <a:pt x="38099" y="156972"/>
                </a:lnTo>
                <a:close/>
              </a:path>
              <a:path w="452754" h="175260">
                <a:moveTo>
                  <a:pt x="414527" y="156972"/>
                </a:moveTo>
                <a:lnTo>
                  <a:pt x="38099" y="156972"/>
                </a:lnTo>
                <a:lnTo>
                  <a:pt x="38099" y="137160"/>
                </a:lnTo>
                <a:lnTo>
                  <a:pt x="414527" y="137160"/>
                </a:lnTo>
                <a:lnTo>
                  <a:pt x="414527" y="156972"/>
                </a:lnTo>
                <a:close/>
              </a:path>
              <a:path w="452754" h="175260">
                <a:moveTo>
                  <a:pt x="452627" y="156972"/>
                </a:moveTo>
                <a:lnTo>
                  <a:pt x="414527" y="156972"/>
                </a:lnTo>
                <a:lnTo>
                  <a:pt x="432815" y="137160"/>
                </a:lnTo>
                <a:lnTo>
                  <a:pt x="452627" y="137160"/>
                </a:lnTo>
                <a:lnTo>
                  <a:pt x="452627" y="1569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 txBox="1"/>
          <p:nvPr/>
        </p:nvSpPr>
        <p:spPr>
          <a:xfrm>
            <a:off x="6427671" y="1647373"/>
            <a:ext cx="329565" cy="4210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 spc="-10">
                <a:latin typeface="Times New Roman"/>
                <a:cs typeface="Times New Roman"/>
              </a:rPr>
              <a:t>R</a:t>
            </a:r>
            <a:r>
              <a:rPr dirty="0" baseline="-20833" sz="2400" spc="-7">
                <a:latin typeface="Times New Roman"/>
                <a:cs typeface="Times New Roman"/>
              </a:rPr>
              <a:t>1</a:t>
            </a:r>
            <a:endParaRPr baseline="-20833" sz="2400">
              <a:latin typeface="Times New Roman"/>
              <a:cs typeface="Times New Roman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8927084" y="3855679"/>
            <a:ext cx="363220" cy="4210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 spc="-10">
                <a:latin typeface="Times New Roman"/>
                <a:cs typeface="Times New Roman"/>
              </a:rPr>
              <a:t>R</a:t>
            </a:r>
            <a:r>
              <a:rPr dirty="0" baseline="-20833" sz="2400" spc="127">
                <a:latin typeface="Times New Roman"/>
                <a:cs typeface="Times New Roman"/>
              </a:rPr>
              <a:t>L</a:t>
            </a:r>
            <a:endParaRPr baseline="-20833" sz="2400">
              <a:latin typeface="Times New Roman"/>
              <a:cs typeface="Times New Roman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5613881" y="1932378"/>
            <a:ext cx="262890" cy="4210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 spc="-135">
                <a:latin typeface="Times New Roman"/>
                <a:cs typeface="Times New Roman"/>
              </a:rPr>
              <a:t>v</a:t>
            </a:r>
            <a:r>
              <a:rPr dirty="0" baseline="-20833" sz="2400" spc="-7">
                <a:latin typeface="Times New Roman"/>
                <a:cs typeface="Times New Roman"/>
              </a:rPr>
              <a:t>1</a:t>
            </a:r>
            <a:endParaRPr baseline="-20833" sz="2400">
              <a:latin typeface="Times New Roman"/>
              <a:cs typeface="Times New Roman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8737853" y="2188463"/>
            <a:ext cx="0" cy="1629410"/>
          </a:xfrm>
          <a:custGeom>
            <a:avLst/>
            <a:gdLst/>
            <a:ahLst/>
            <a:cxnLst/>
            <a:rect l="l" t="t" r="r" b="b"/>
            <a:pathLst>
              <a:path w="0" h="1629410">
                <a:moveTo>
                  <a:pt x="0" y="0"/>
                </a:moveTo>
                <a:lnTo>
                  <a:pt x="0" y="1629155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8737853" y="4250435"/>
            <a:ext cx="0" cy="279400"/>
          </a:xfrm>
          <a:custGeom>
            <a:avLst/>
            <a:gdLst/>
            <a:ahLst/>
            <a:cxnLst/>
            <a:rect l="l" t="t" r="r" b="b"/>
            <a:pathLst>
              <a:path w="0" h="279400">
                <a:moveTo>
                  <a:pt x="0" y="0"/>
                </a:moveTo>
                <a:lnTo>
                  <a:pt x="0" y="278891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8670035" y="3817620"/>
            <a:ext cx="137160" cy="433070"/>
          </a:xfrm>
          <a:custGeom>
            <a:avLst/>
            <a:gdLst/>
            <a:ahLst/>
            <a:cxnLst/>
            <a:rect l="l" t="t" r="r" b="b"/>
            <a:pathLst>
              <a:path w="137159" h="433070">
                <a:moveTo>
                  <a:pt x="0" y="0"/>
                </a:moveTo>
                <a:lnTo>
                  <a:pt x="137160" y="0"/>
                </a:lnTo>
                <a:lnTo>
                  <a:pt x="137160" y="432816"/>
                </a:lnTo>
                <a:lnTo>
                  <a:pt x="0" y="432816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8650223" y="3799332"/>
            <a:ext cx="175260" cy="469900"/>
          </a:xfrm>
          <a:custGeom>
            <a:avLst/>
            <a:gdLst/>
            <a:ahLst/>
            <a:cxnLst/>
            <a:rect l="l" t="t" r="r" b="b"/>
            <a:pathLst>
              <a:path w="175259" h="469900">
                <a:moveTo>
                  <a:pt x="175260" y="469391"/>
                </a:moveTo>
                <a:lnTo>
                  <a:pt x="0" y="469391"/>
                </a:lnTo>
                <a:lnTo>
                  <a:pt x="0" y="0"/>
                </a:lnTo>
                <a:lnTo>
                  <a:pt x="175260" y="0"/>
                </a:lnTo>
                <a:lnTo>
                  <a:pt x="175260" y="18287"/>
                </a:lnTo>
                <a:lnTo>
                  <a:pt x="38100" y="18288"/>
                </a:lnTo>
                <a:lnTo>
                  <a:pt x="19812" y="38100"/>
                </a:lnTo>
                <a:lnTo>
                  <a:pt x="38100" y="38100"/>
                </a:lnTo>
                <a:lnTo>
                  <a:pt x="38100" y="431291"/>
                </a:lnTo>
                <a:lnTo>
                  <a:pt x="19812" y="431291"/>
                </a:lnTo>
                <a:lnTo>
                  <a:pt x="38100" y="451104"/>
                </a:lnTo>
                <a:lnTo>
                  <a:pt x="175260" y="451104"/>
                </a:lnTo>
                <a:lnTo>
                  <a:pt x="175260" y="469391"/>
                </a:lnTo>
                <a:close/>
              </a:path>
              <a:path w="175259" h="469900">
                <a:moveTo>
                  <a:pt x="38100" y="38100"/>
                </a:moveTo>
                <a:lnTo>
                  <a:pt x="19812" y="38100"/>
                </a:lnTo>
                <a:lnTo>
                  <a:pt x="38100" y="18288"/>
                </a:lnTo>
                <a:lnTo>
                  <a:pt x="38100" y="38100"/>
                </a:lnTo>
                <a:close/>
              </a:path>
              <a:path w="175259" h="469900">
                <a:moveTo>
                  <a:pt x="137160" y="38100"/>
                </a:moveTo>
                <a:lnTo>
                  <a:pt x="38100" y="38100"/>
                </a:lnTo>
                <a:lnTo>
                  <a:pt x="38100" y="18288"/>
                </a:lnTo>
                <a:lnTo>
                  <a:pt x="137160" y="18288"/>
                </a:lnTo>
                <a:lnTo>
                  <a:pt x="137160" y="38100"/>
                </a:lnTo>
                <a:close/>
              </a:path>
              <a:path w="175259" h="469900">
                <a:moveTo>
                  <a:pt x="137160" y="451104"/>
                </a:moveTo>
                <a:lnTo>
                  <a:pt x="137160" y="18288"/>
                </a:lnTo>
                <a:lnTo>
                  <a:pt x="156972" y="38100"/>
                </a:lnTo>
                <a:lnTo>
                  <a:pt x="175260" y="38100"/>
                </a:lnTo>
                <a:lnTo>
                  <a:pt x="175260" y="431291"/>
                </a:lnTo>
                <a:lnTo>
                  <a:pt x="156972" y="431291"/>
                </a:lnTo>
                <a:lnTo>
                  <a:pt x="137160" y="451104"/>
                </a:lnTo>
                <a:close/>
              </a:path>
              <a:path w="175259" h="469900">
                <a:moveTo>
                  <a:pt x="175260" y="38100"/>
                </a:moveTo>
                <a:lnTo>
                  <a:pt x="156972" y="38100"/>
                </a:lnTo>
                <a:lnTo>
                  <a:pt x="137160" y="18288"/>
                </a:lnTo>
                <a:lnTo>
                  <a:pt x="175260" y="18287"/>
                </a:lnTo>
                <a:lnTo>
                  <a:pt x="175260" y="38100"/>
                </a:lnTo>
                <a:close/>
              </a:path>
              <a:path w="175259" h="469900">
                <a:moveTo>
                  <a:pt x="38100" y="451104"/>
                </a:moveTo>
                <a:lnTo>
                  <a:pt x="19812" y="431291"/>
                </a:lnTo>
                <a:lnTo>
                  <a:pt x="38100" y="431291"/>
                </a:lnTo>
                <a:lnTo>
                  <a:pt x="38100" y="451104"/>
                </a:lnTo>
                <a:close/>
              </a:path>
              <a:path w="175259" h="469900">
                <a:moveTo>
                  <a:pt x="137160" y="451104"/>
                </a:moveTo>
                <a:lnTo>
                  <a:pt x="38100" y="451104"/>
                </a:lnTo>
                <a:lnTo>
                  <a:pt x="38100" y="431291"/>
                </a:lnTo>
                <a:lnTo>
                  <a:pt x="137160" y="431291"/>
                </a:lnTo>
                <a:lnTo>
                  <a:pt x="137160" y="451104"/>
                </a:lnTo>
                <a:close/>
              </a:path>
              <a:path w="175259" h="469900">
                <a:moveTo>
                  <a:pt x="175260" y="451104"/>
                </a:moveTo>
                <a:lnTo>
                  <a:pt x="137160" y="451104"/>
                </a:lnTo>
                <a:lnTo>
                  <a:pt x="156972" y="431291"/>
                </a:lnTo>
                <a:lnTo>
                  <a:pt x="175260" y="431291"/>
                </a:lnTo>
                <a:lnTo>
                  <a:pt x="175260" y="4511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 txBox="1"/>
          <p:nvPr/>
        </p:nvSpPr>
        <p:spPr>
          <a:xfrm>
            <a:off x="1175543" y="1313259"/>
            <a:ext cx="2631440" cy="3657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475615" algn="l"/>
              </a:tabLst>
            </a:pPr>
            <a:r>
              <a:rPr dirty="0" sz="2400">
                <a:solidFill>
                  <a:srgbClr val="0000CC"/>
                </a:solidFill>
                <a:latin typeface="宋体"/>
                <a:cs typeface="宋体"/>
              </a:rPr>
              <a:t>1	</a:t>
            </a:r>
            <a:r>
              <a:rPr dirty="0" sz="2400" spc="5">
                <a:solidFill>
                  <a:srgbClr val="0000CC"/>
                </a:solidFill>
                <a:latin typeface="宋体"/>
                <a:cs typeface="宋体"/>
              </a:rPr>
              <a:t>加法和减法电路</a:t>
            </a:r>
            <a:endParaRPr sz="2400">
              <a:latin typeface="宋体"/>
              <a:cs typeface="宋体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2171414" y="3733895"/>
            <a:ext cx="388620" cy="0"/>
          </a:xfrm>
          <a:custGeom>
            <a:avLst/>
            <a:gdLst/>
            <a:ahLst/>
            <a:cxnLst/>
            <a:rect l="l" t="t" r="r" b="b"/>
            <a:pathLst>
              <a:path w="388619" h="0">
                <a:moveTo>
                  <a:pt x="0" y="0"/>
                </a:moveTo>
                <a:lnTo>
                  <a:pt x="388619" y="0"/>
                </a:lnTo>
              </a:path>
            </a:pathLst>
          </a:custGeom>
          <a:ln w="1659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2926842" y="3733895"/>
            <a:ext cx="382905" cy="0"/>
          </a:xfrm>
          <a:custGeom>
            <a:avLst/>
            <a:gdLst/>
            <a:ahLst/>
            <a:cxnLst/>
            <a:rect l="l" t="t" r="r" b="b"/>
            <a:pathLst>
              <a:path w="382904" h="0">
                <a:moveTo>
                  <a:pt x="0" y="0"/>
                </a:moveTo>
                <a:lnTo>
                  <a:pt x="382524" y="0"/>
                </a:lnTo>
              </a:path>
            </a:pathLst>
          </a:custGeom>
          <a:ln w="1659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3639502" y="3733895"/>
            <a:ext cx="401320" cy="0"/>
          </a:xfrm>
          <a:custGeom>
            <a:avLst/>
            <a:gdLst/>
            <a:ahLst/>
            <a:cxnLst/>
            <a:rect l="l" t="t" r="r" b="b"/>
            <a:pathLst>
              <a:path w="401320" h="0">
                <a:moveTo>
                  <a:pt x="0" y="0"/>
                </a:moveTo>
                <a:lnTo>
                  <a:pt x="400907" y="0"/>
                </a:lnTo>
              </a:path>
            </a:pathLst>
          </a:custGeom>
          <a:ln w="1659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 txBox="1"/>
          <p:nvPr/>
        </p:nvSpPr>
        <p:spPr>
          <a:xfrm>
            <a:off x="1912111" y="3197921"/>
            <a:ext cx="2093595" cy="9766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95910" marR="5080" indent="-283845">
              <a:lnSpc>
                <a:spcPct val="119600"/>
              </a:lnSpc>
              <a:tabLst>
                <a:tab pos="735965" algn="l"/>
                <a:tab pos="1052830" algn="l"/>
                <a:tab pos="1463040" algn="l"/>
                <a:tab pos="1761489" algn="l"/>
                <a:tab pos="1780539" algn="l"/>
              </a:tabLst>
            </a:pPr>
            <a:r>
              <a:rPr dirty="0" baseline="-36324" sz="3900" spc="-1732">
                <a:latin typeface="Times New Roman"/>
                <a:cs typeface="Times New Roman"/>
              </a:rPr>
              <a:t></a:t>
            </a:r>
            <a:r>
              <a:rPr dirty="0" baseline="-36324" sz="3900" spc="315">
                <a:latin typeface="Times New Roman"/>
                <a:cs typeface="Times New Roman"/>
              </a:rPr>
              <a:t> </a:t>
            </a:r>
            <a:r>
              <a:rPr dirty="0" sz="2600" spc="-10">
                <a:latin typeface="Times New Roman"/>
                <a:cs typeface="Times New Roman"/>
              </a:rPr>
              <a:t>v</a:t>
            </a:r>
            <a:r>
              <a:rPr dirty="0" baseline="-16666" sz="2250" spc="-15">
                <a:latin typeface="Times New Roman"/>
                <a:cs typeface="Times New Roman"/>
              </a:rPr>
              <a:t>o	</a:t>
            </a:r>
            <a:r>
              <a:rPr dirty="0" baseline="-36324" sz="3900" spc="-1732">
                <a:latin typeface="Times New Roman"/>
                <a:cs typeface="Times New Roman"/>
              </a:rPr>
              <a:t>	</a:t>
            </a:r>
            <a:r>
              <a:rPr dirty="0" sz="2600" spc="-45">
                <a:latin typeface="Times New Roman"/>
                <a:cs typeface="Times New Roman"/>
              </a:rPr>
              <a:t>v</a:t>
            </a:r>
            <a:r>
              <a:rPr dirty="0" baseline="-16666" sz="2250" spc="-67">
                <a:latin typeface="Times New Roman"/>
                <a:cs typeface="Times New Roman"/>
              </a:rPr>
              <a:t>1	</a:t>
            </a:r>
            <a:r>
              <a:rPr dirty="0" baseline="-36324" sz="3900" spc="-1732">
                <a:latin typeface="Times New Roman"/>
                <a:cs typeface="Times New Roman"/>
              </a:rPr>
              <a:t>		</a:t>
            </a:r>
            <a:r>
              <a:rPr dirty="0" sz="2600" spc="5">
                <a:latin typeface="Times New Roman"/>
                <a:cs typeface="Times New Roman"/>
              </a:rPr>
              <a:t>v</a:t>
            </a:r>
            <a:r>
              <a:rPr dirty="0" baseline="-16666" sz="2250" spc="7">
                <a:latin typeface="Times New Roman"/>
                <a:cs typeface="Times New Roman"/>
              </a:rPr>
              <a:t>2 </a:t>
            </a:r>
            <a:r>
              <a:rPr dirty="0" baseline="-16666" sz="2250" spc="7">
                <a:latin typeface="Times New Roman"/>
                <a:cs typeface="Times New Roman"/>
              </a:rPr>
              <a:t> </a:t>
            </a:r>
            <a:r>
              <a:rPr dirty="0" sz="2600" spc="-60">
                <a:latin typeface="Times New Roman"/>
                <a:cs typeface="Times New Roman"/>
              </a:rPr>
              <a:t>R</a:t>
            </a:r>
            <a:r>
              <a:rPr dirty="0" baseline="-16666" sz="2250" spc="7">
                <a:latin typeface="Times New Roman"/>
                <a:cs typeface="Times New Roman"/>
              </a:rPr>
              <a:t>f</a:t>
            </a:r>
            <a:r>
              <a:rPr dirty="0" baseline="-16666" sz="2250">
                <a:latin typeface="Times New Roman"/>
                <a:cs typeface="Times New Roman"/>
              </a:rPr>
              <a:t>		</a:t>
            </a:r>
            <a:r>
              <a:rPr dirty="0" sz="2600" spc="-135">
                <a:latin typeface="Times New Roman"/>
                <a:cs typeface="Times New Roman"/>
              </a:rPr>
              <a:t>R</a:t>
            </a:r>
            <a:r>
              <a:rPr dirty="0" baseline="-16666" sz="2250" spc="15">
                <a:latin typeface="Times New Roman"/>
                <a:cs typeface="Times New Roman"/>
              </a:rPr>
              <a:t>1</a:t>
            </a:r>
            <a:r>
              <a:rPr dirty="0" baseline="-16666" sz="2250">
                <a:latin typeface="Times New Roman"/>
                <a:cs typeface="Times New Roman"/>
              </a:rPr>
              <a:t>		</a:t>
            </a:r>
            <a:r>
              <a:rPr dirty="0" baseline="-16666" sz="2250" spc="-540">
                <a:latin typeface="Times New Roman"/>
                <a:cs typeface="Times New Roman"/>
              </a:rPr>
              <a:t> </a:t>
            </a:r>
            <a:r>
              <a:rPr dirty="0" sz="2600" spc="-10">
                <a:latin typeface="Times New Roman"/>
                <a:cs typeface="Times New Roman"/>
              </a:rPr>
              <a:t>R</a:t>
            </a:r>
            <a:r>
              <a:rPr dirty="0" baseline="-16666" sz="2250" spc="15">
                <a:latin typeface="Times New Roman"/>
                <a:cs typeface="Times New Roman"/>
              </a:rPr>
              <a:t>2</a:t>
            </a:r>
            <a:endParaRPr baseline="-16666" sz="2250">
              <a:latin typeface="Times New Roman"/>
              <a:cs typeface="Times New Roman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1175543" y="1646870"/>
            <a:ext cx="3657600" cy="15570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78105" marR="5080" indent="-66040">
              <a:lnSpc>
                <a:spcPct val="140300"/>
              </a:lnSpc>
            </a:pPr>
            <a:r>
              <a:rPr dirty="0" sz="2400" spc="5">
                <a:solidFill>
                  <a:srgbClr val="CC0000"/>
                </a:solidFill>
                <a:latin typeface="宋体"/>
                <a:cs typeface="宋体"/>
              </a:rPr>
              <a:t>（1）加法器--反相加法器 </a:t>
            </a:r>
            <a:r>
              <a:rPr dirty="0" sz="2400" spc="-1150">
                <a:solidFill>
                  <a:srgbClr val="CC0000"/>
                </a:solidFill>
                <a:latin typeface="宋体"/>
                <a:cs typeface="宋体"/>
              </a:rPr>
              <a:t> </a:t>
            </a:r>
            <a:r>
              <a:rPr dirty="0" sz="2400" spc="20">
                <a:latin typeface="宋体"/>
                <a:cs typeface="宋体"/>
              </a:rPr>
              <a:t>方法一</a:t>
            </a:r>
            <a:r>
              <a:rPr dirty="0" sz="2400" spc="20">
                <a:latin typeface="Times New Roman"/>
                <a:cs typeface="Times New Roman"/>
              </a:rPr>
              <a:t>:</a:t>
            </a:r>
            <a:r>
              <a:rPr dirty="0" sz="2400" spc="20">
                <a:latin typeface="宋体"/>
                <a:cs typeface="宋体"/>
              </a:rPr>
              <a:t>“虚短”</a:t>
            </a:r>
            <a:r>
              <a:rPr dirty="0" sz="2400" spc="20">
                <a:latin typeface="Times New Roman"/>
                <a:cs typeface="Times New Roman"/>
              </a:rPr>
              <a:t>+</a:t>
            </a:r>
            <a:r>
              <a:rPr dirty="0" sz="2400" spc="-55">
                <a:latin typeface="Times New Roman"/>
                <a:cs typeface="Times New Roman"/>
              </a:rPr>
              <a:t> </a:t>
            </a:r>
            <a:r>
              <a:rPr dirty="0" sz="2400" spc="35">
                <a:latin typeface="Times New Roman"/>
                <a:cs typeface="Times New Roman"/>
              </a:rPr>
              <a:t>“</a:t>
            </a:r>
            <a:r>
              <a:rPr dirty="0" sz="2400" spc="35">
                <a:latin typeface="宋体"/>
                <a:cs typeface="宋体"/>
              </a:rPr>
              <a:t>虚断”</a:t>
            </a:r>
            <a:endParaRPr sz="2400">
              <a:latin typeface="宋体"/>
              <a:cs typeface="宋体"/>
            </a:endParaRPr>
          </a:p>
          <a:p>
            <a:pPr marL="876935">
              <a:lnSpc>
                <a:spcPct val="100000"/>
              </a:lnSpc>
              <a:spcBef>
                <a:spcPts val="830"/>
              </a:spcBef>
              <a:tabLst>
                <a:tab pos="1177290" algn="l"/>
              </a:tabLst>
            </a:pPr>
            <a:r>
              <a:rPr dirty="0" sz="2600" spc="20">
                <a:latin typeface="Times New Roman"/>
                <a:cs typeface="Times New Roman"/>
              </a:rPr>
              <a:t>i</a:t>
            </a:r>
            <a:r>
              <a:rPr dirty="0" baseline="-16666" sz="2250" spc="30">
                <a:latin typeface="Times New Roman"/>
                <a:cs typeface="Times New Roman"/>
              </a:rPr>
              <a:t>f	</a:t>
            </a:r>
            <a:r>
              <a:rPr dirty="0" sz="2600" spc="-1155">
                <a:latin typeface="Times New Roman"/>
                <a:cs typeface="Times New Roman"/>
              </a:rPr>
              <a:t></a:t>
            </a:r>
            <a:r>
              <a:rPr dirty="0" sz="2600" spc="15">
                <a:latin typeface="Times New Roman"/>
                <a:cs typeface="Times New Roman"/>
              </a:rPr>
              <a:t> </a:t>
            </a:r>
            <a:r>
              <a:rPr dirty="0" sz="2600" spc="5">
                <a:latin typeface="Times New Roman"/>
                <a:cs typeface="Times New Roman"/>
              </a:rPr>
              <a:t>i</a:t>
            </a:r>
            <a:r>
              <a:rPr dirty="0" baseline="-16666" sz="2250" spc="7">
                <a:latin typeface="Times New Roman"/>
                <a:cs typeface="Times New Roman"/>
              </a:rPr>
              <a:t>1</a:t>
            </a:r>
            <a:r>
              <a:rPr dirty="0" baseline="-16666" sz="2250" spc="345">
                <a:latin typeface="Times New Roman"/>
                <a:cs typeface="Times New Roman"/>
              </a:rPr>
              <a:t> </a:t>
            </a:r>
            <a:r>
              <a:rPr dirty="0" sz="2600" spc="-1155">
                <a:latin typeface="Times New Roman"/>
                <a:cs typeface="Times New Roman"/>
              </a:rPr>
              <a:t></a:t>
            </a:r>
            <a:r>
              <a:rPr dirty="0" sz="2600" spc="-90">
                <a:latin typeface="Times New Roman"/>
                <a:cs typeface="Times New Roman"/>
              </a:rPr>
              <a:t> </a:t>
            </a:r>
            <a:r>
              <a:rPr dirty="0" sz="2600" spc="45">
                <a:latin typeface="Times New Roman"/>
                <a:cs typeface="Times New Roman"/>
              </a:rPr>
              <a:t>i</a:t>
            </a:r>
            <a:r>
              <a:rPr dirty="0" baseline="-16666" sz="2250" spc="67">
                <a:latin typeface="Times New Roman"/>
                <a:cs typeface="Times New Roman"/>
              </a:rPr>
              <a:t>2</a:t>
            </a:r>
            <a:endParaRPr baseline="-16666" sz="2250">
              <a:latin typeface="Times New Roman"/>
              <a:cs typeface="Times New Roman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1271984" y="5444728"/>
            <a:ext cx="2476500" cy="3733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>
                <a:latin typeface="宋体"/>
                <a:cs typeface="宋体"/>
              </a:rPr>
              <a:t>方</a:t>
            </a:r>
            <a:r>
              <a:rPr dirty="0" sz="2400" spc="20">
                <a:latin typeface="宋体"/>
                <a:cs typeface="宋体"/>
              </a:rPr>
              <a:t>法二</a:t>
            </a:r>
            <a:r>
              <a:rPr dirty="0" sz="2400">
                <a:latin typeface="宋体"/>
                <a:cs typeface="宋体"/>
              </a:rPr>
              <a:t>：叠</a:t>
            </a:r>
            <a:r>
              <a:rPr dirty="0" sz="2400" spc="20">
                <a:latin typeface="宋体"/>
                <a:cs typeface="宋体"/>
              </a:rPr>
              <a:t>加定</a:t>
            </a:r>
            <a:r>
              <a:rPr dirty="0" sz="2400">
                <a:latin typeface="宋体"/>
                <a:cs typeface="宋体"/>
              </a:rPr>
              <a:t>理</a:t>
            </a:r>
            <a:endParaRPr sz="2400">
              <a:latin typeface="宋体"/>
              <a:cs typeface="宋体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1256506" y="6484143"/>
            <a:ext cx="7069455" cy="3733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 spc="5">
                <a:latin typeface="宋体"/>
                <a:cs typeface="宋体"/>
              </a:rPr>
              <a:t>优点：可单独调节各路信号的放大比例，调节方便。</a:t>
            </a:r>
            <a:endParaRPr sz="2400">
              <a:latin typeface="宋体"/>
              <a:cs typeface="宋体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7306055" y="2106310"/>
            <a:ext cx="288290" cy="171450"/>
          </a:xfrm>
          <a:custGeom>
            <a:avLst/>
            <a:gdLst/>
            <a:ahLst/>
            <a:cxnLst/>
            <a:rect l="l" t="t" r="r" b="b"/>
            <a:pathLst>
              <a:path w="288290" h="171450">
                <a:moveTo>
                  <a:pt x="256201" y="105013"/>
                </a:moveTo>
                <a:lnTo>
                  <a:pt x="249936" y="105013"/>
                </a:lnTo>
                <a:lnTo>
                  <a:pt x="249936" y="66913"/>
                </a:lnTo>
                <a:lnTo>
                  <a:pt x="179112" y="66481"/>
                </a:lnTo>
                <a:lnTo>
                  <a:pt x="126491" y="34909"/>
                </a:lnTo>
                <a:lnTo>
                  <a:pt x="120824" y="30218"/>
                </a:lnTo>
                <a:lnTo>
                  <a:pt x="117729" y="23669"/>
                </a:lnTo>
                <a:lnTo>
                  <a:pt x="117490" y="16263"/>
                </a:lnTo>
                <a:lnTo>
                  <a:pt x="120396" y="9001"/>
                </a:lnTo>
                <a:lnTo>
                  <a:pt x="125087" y="3333"/>
                </a:lnTo>
                <a:lnTo>
                  <a:pt x="131635" y="238"/>
                </a:lnTo>
                <a:lnTo>
                  <a:pt x="139041" y="0"/>
                </a:lnTo>
                <a:lnTo>
                  <a:pt x="146304" y="2905"/>
                </a:lnTo>
                <a:lnTo>
                  <a:pt x="288036" y="86725"/>
                </a:lnTo>
                <a:lnTo>
                  <a:pt x="256201" y="105013"/>
                </a:lnTo>
                <a:close/>
              </a:path>
              <a:path w="288290" h="171450">
                <a:moveTo>
                  <a:pt x="180394" y="104589"/>
                </a:moveTo>
                <a:lnTo>
                  <a:pt x="0" y="103489"/>
                </a:lnTo>
                <a:lnTo>
                  <a:pt x="0" y="65389"/>
                </a:lnTo>
                <a:lnTo>
                  <a:pt x="179112" y="66481"/>
                </a:lnTo>
                <a:lnTo>
                  <a:pt x="212217" y="86344"/>
                </a:lnTo>
                <a:lnTo>
                  <a:pt x="180394" y="104589"/>
                </a:lnTo>
                <a:close/>
              </a:path>
              <a:path w="288290" h="171450">
                <a:moveTo>
                  <a:pt x="212217" y="86344"/>
                </a:moveTo>
                <a:lnTo>
                  <a:pt x="179112" y="66481"/>
                </a:lnTo>
                <a:lnTo>
                  <a:pt x="249936" y="66913"/>
                </a:lnTo>
                <a:lnTo>
                  <a:pt x="249936" y="69961"/>
                </a:lnTo>
                <a:lnTo>
                  <a:pt x="240792" y="69961"/>
                </a:lnTo>
                <a:lnTo>
                  <a:pt x="212217" y="86344"/>
                </a:lnTo>
                <a:close/>
              </a:path>
              <a:path w="288290" h="171450">
                <a:moveTo>
                  <a:pt x="240792" y="103489"/>
                </a:moveTo>
                <a:lnTo>
                  <a:pt x="212217" y="86344"/>
                </a:lnTo>
                <a:lnTo>
                  <a:pt x="240792" y="69961"/>
                </a:lnTo>
                <a:lnTo>
                  <a:pt x="240792" y="103489"/>
                </a:lnTo>
                <a:close/>
              </a:path>
              <a:path w="288290" h="171450">
                <a:moveTo>
                  <a:pt x="249936" y="103489"/>
                </a:moveTo>
                <a:lnTo>
                  <a:pt x="240792" y="103489"/>
                </a:lnTo>
                <a:lnTo>
                  <a:pt x="240792" y="69961"/>
                </a:lnTo>
                <a:lnTo>
                  <a:pt x="249936" y="69961"/>
                </a:lnTo>
                <a:lnTo>
                  <a:pt x="249936" y="103489"/>
                </a:lnTo>
                <a:close/>
              </a:path>
              <a:path w="288290" h="171450">
                <a:moveTo>
                  <a:pt x="249936" y="105013"/>
                </a:moveTo>
                <a:lnTo>
                  <a:pt x="180394" y="104589"/>
                </a:lnTo>
                <a:lnTo>
                  <a:pt x="212217" y="86344"/>
                </a:lnTo>
                <a:lnTo>
                  <a:pt x="240792" y="103489"/>
                </a:lnTo>
                <a:lnTo>
                  <a:pt x="249936" y="103489"/>
                </a:lnTo>
                <a:lnTo>
                  <a:pt x="249936" y="105013"/>
                </a:lnTo>
                <a:close/>
              </a:path>
              <a:path w="288290" h="171450">
                <a:moveTo>
                  <a:pt x="137731" y="171045"/>
                </a:moveTo>
                <a:lnTo>
                  <a:pt x="130682" y="170354"/>
                </a:lnTo>
                <a:lnTo>
                  <a:pt x="124205" y="167092"/>
                </a:lnTo>
                <a:lnTo>
                  <a:pt x="118872" y="161401"/>
                </a:lnTo>
                <a:lnTo>
                  <a:pt x="116847" y="154352"/>
                </a:lnTo>
                <a:lnTo>
                  <a:pt x="117538" y="147304"/>
                </a:lnTo>
                <a:lnTo>
                  <a:pt x="120800" y="140827"/>
                </a:lnTo>
                <a:lnTo>
                  <a:pt x="126491" y="135493"/>
                </a:lnTo>
                <a:lnTo>
                  <a:pt x="180394" y="104589"/>
                </a:lnTo>
                <a:lnTo>
                  <a:pt x="256201" y="105013"/>
                </a:lnTo>
                <a:lnTo>
                  <a:pt x="144779" y="169021"/>
                </a:lnTo>
                <a:lnTo>
                  <a:pt x="137731" y="171045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6874764" y="2106310"/>
            <a:ext cx="253365" cy="171450"/>
          </a:xfrm>
          <a:custGeom>
            <a:avLst/>
            <a:gdLst/>
            <a:ahLst/>
            <a:cxnLst/>
            <a:rect l="l" t="t" r="r" b="b"/>
            <a:pathLst>
              <a:path w="253365" h="171450">
                <a:moveTo>
                  <a:pt x="221149" y="105013"/>
                </a:moveTo>
                <a:lnTo>
                  <a:pt x="214884" y="105013"/>
                </a:lnTo>
                <a:lnTo>
                  <a:pt x="214884" y="66913"/>
                </a:lnTo>
                <a:lnTo>
                  <a:pt x="145143" y="66414"/>
                </a:lnTo>
                <a:lnTo>
                  <a:pt x="91440" y="34909"/>
                </a:lnTo>
                <a:lnTo>
                  <a:pt x="85772" y="30218"/>
                </a:lnTo>
                <a:lnTo>
                  <a:pt x="82677" y="23669"/>
                </a:lnTo>
                <a:lnTo>
                  <a:pt x="82438" y="16263"/>
                </a:lnTo>
                <a:lnTo>
                  <a:pt x="85344" y="9001"/>
                </a:lnTo>
                <a:lnTo>
                  <a:pt x="90035" y="3333"/>
                </a:lnTo>
                <a:lnTo>
                  <a:pt x="96583" y="238"/>
                </a:lnTo>
                <a:lnTo>
                  <a:pt x="103989" y="0"/>
                </a:lnTo>
                <a:lnTo>
                  <a:pt x="111252" y="2905"/>
                </a:lnTo>
                <a:lnTo>
                  <a:pt x="252984" y="86725"/>
                </a:lnTo>
                <a:lnTo>
                  <a:pt x="221149" y="105013"/>
                </a:lnTo>
                <a:close/>
              </a:path>
              <a:path w="253365" h="171450">
                <a:moveTo>
                  <a:pt x="145461" y="104520"/>
                </a:moveTo>
                <a:lnTo>
                  <a:pt x="0" y="103489"/>
                </a:lnTo>
                <a:lnTo>
                  <a:pt x="1524" y="65389"/>
                </a:lnTo>
                <a:lnTo>
                  <a:pt x="145143" y="66414"/>
                </a:lnTo>
                <a:lnTo>
                  <a:pt x="178150" y="85779"/>
                </a:lnTo>
                <a:lnTo>
                  <a:pt x="145461" y="104520"/>
                </a:lnTo>
                <a:close/>
              </a:path>
              <a:path w="253365" h="171450">
                <a:moveTo>
                  <a:pt x="178150" y="85779"/>
                </a:moveTo>
                <a:lnTo>
                  <a:pt x="145143" y="66414"/>
                </a:lnTo>
                <a:lnTo>
                  <a:pt x="214884" y="66913"/>
                </a:lnTo>
                <a:lnTo>
                  <a:pt x="214884" y="69961"/>
                </a:lnTo>
                <a:lnTo>
                  <a:pt x="205740" y="69961"/>
                </a:lnTo>
                <a:lnTo>
                  <a:pt x="178150" y="85779"/>
                </a:lnTo>
                <a:close/>
              </a:path>
              <a:path w="253365" h="171450">
                <a:moveTo>
                  <a:pt x="205740" y="101965"/>
                </a:moveTo>
                <a:lnTo>
                  <a:pt x="178150" y="85779"/>
                </a:lnTo>
                <a:lnTo>
                  <a:pt x="205740" y="69961"/>
                </a:lnTo>
                <a:lnTo>
                  <a:pt x="205740" y="101965"/>
                </a:lnTo>
                <a:close/>
              </a:path>
              <a:path w="253365" h="171450">
                <a:moveTo>
                  <a:pt x="214884" y="101965"/>
                </a:moveTo>
                <a:lnTo>
                  <a:pt x="205740" y="101965"/>
                </a:lnTo>
                <a:lnTo>
                  <a:pt x="205740" y="69961"/>
                </a:lnTo>
                <a:lnTo>
                  <a:pt x="214884" y="69961"/>
                </a:lnTo>
                <a:lnTo>
                  <a:pt x="214884" y="101965"/>
                </a:lnTo>
                <a:close/>
              </a:path>
              <a:path w="253365" h="171450">
                <a:moveTo>
                  <a:pt x="214884" y="105013"/>
                </a:moveTo>
                <a:lnTo>
                  <a:pt x="145461" y="104520"/>
                </a:lnTo>
                <a:lnTo>
                  <a:pt x="178150" y="85779"/>
                </a:lnTo>
                <a:lnTo>
                  <a:pt x="205740" y="101965"/>
                </a:lnTo>
                <a:lnTo>
                  <a:pt x="214884" y="101965"/>
                </a:lnTo>
                <a:lnTo>
                  <a:pt x="214884" y="105013"/>
                </a:lnTo>
                <a:close/>
              </a:path>
              <a:path w="253365" h="171450">
                <a:moveTo>
                  <a:pt x="102465" y="171045"/>
                </a:moveTo>
                <a:lnTo>
                  <a:pt x="95059" y="170354"/>
                </a:lnTo>
                <a:lnTo>
                  <a:pt x="88511" y="167092"/>
                </a:lnTo>
                <a:lnTo>
                  <a:pt x="83820" y="161401"/>
                </a:lnTo>
                <a:lnTo>
                  <a:pt x="81795" y="154352"/>
                </a:lnTo>
                <a:lnTo>
                  <a:pt x="82486" y="147304"/>
                </a:lnTo>
                <a:lnTo>
                  <a:pt x="85748" y="140827"/>
                </a:lnTo>
                <a:lnTo>
                  <a:pt x="91440" y="135493"/>
                </a:lnTo>
                <a:lnTo>
                  <a:pt x="145461" y="104520"/>
                </a:lnTo>
                <a:lnTo>
                  <a:pt x="221149" y="105013"/>
                </a:lnTo>
                <a:lnTo>
                  <a:pt x="109728" y="169021"/>
                </a:lnTo>
                <a:lnTo>
                  <a:pt x="102465" y="171045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6839711" y="3049023"/>
            <a:ext cx="251460" cy="171450"/>
          </a:xfrm>
          <a:custGeom>
            <a:avLst/>
            <a:gdLst/>
            <a:ahLst/>
            <a:cxnLst/>
            <a:rect l="l" t="t" r="r" b="b"/>
            <a:pathLst>
              <a:path w="251459" h="171450">
                <a:moveTo>
                  <a:pt x="219024" y="105656"/>
                </a:moveTo>
                <a:lnTo>
                  <a:pt x="213359" y="105656"/>
                </a:lnTo>
                <a:lnTo>
                  <a:pt x="214883" y="67556"/>
                </a:lnTo>
                <a:lnTo>
                  <a:pt x="143606" y="67050"/>
                </a:lnTo>
                <a:lnTo>
                  <a:pt x="89916" y="35552"/>
                </a:lnTo>
                <a:lnTo>
                  <a:pt x="85105" y="30218"/>
                </a:lnTo>
                <a:lnTo>
                  <a:pt x="82296" y="23741"/>
                </a:lnTo>
                <a:lnTo>
                  <a:pt x="81772" y="16692"/>
                </a:lnTo>
                <a:lnTo>
                  <a:pt x="83820" y="9644"/>
                </a:lnTo>
                <a:lnTo>
                  <a:pt x="89154" y="3952"/>
                </a:lnTo>
                <a:lnTo>
                  <a:pt x="95630" y="690"/>
                </a:lnTo>
                <a:lnTo>
                  <a:pt x="102679" y="0"/>
                </a:lnTo>
                <a:lnTo>
                  <a:pt x="109728" y="2024"/>
                </a:lnTo>
                <a:lnTo>
                  <a:pt x="251459" y="87368"/>
                </a:lnTo>
                <a:lnTo>
                  <a:pt x="219024" y="105656"/>
                </a:lnTo>
                <a:close/>
              </a:path>
              <a:path w="251459" h="171450">
                <a:moveTo>
                  <a:pt x="143943" y="105160"/>
                </a:moveTo>
                <a:lnTo>
                  <a:pt x="0" y="104132"/>
                </a:lnTo>
                <a:lnTo>
                  <a:pt x="0" y="66032"/>
                </a:lnTo>
                <a:lnTo>
                  <a:pt x="143606" y="67050"/>
                </a:lnTo>
                <a:lnTo>
                  <a:pt x="176626" y="86422"/>
                </a:lnTo>
                <a:lnTo>
                  <a:pt x="143943" y="105160"/>
                </a:lnTo>
                <a:close/>
              </a:path>
              <a:path w="251459" h="171450">
                <a:moveTo>
                  <a:pt x="176626" y="86422"/>
                </a:moveTo>
                <a:lnTo>
                  <a:pt x="143606" y="67050"/>
                </a:lnTo>
                <a:lnTo>
                  <a:pt x="214883" y="67556"/>
                </a:lnTo>
                <a:lnTo>
                  <a:pt x="214762" y="70604"/>
                </a:lnTo>
                <a:lnTo>
                  <a:pt x="204216" y="70604"/>
                </a:lnTo>
                <a:lnTo>
                  <a:pt x="176626" y="86422"/>
                </a:lnTo>
                <a:close/>
              </a:path>
              <a:path w="251459" h="171450">
                <a:moveTo>
                  <a:pt x="204216" y="102608"/>
                </a:moveTo>
                <a:lnTo>
                  <a:pt x="176626" y="86422"/>
                </a:lnTo>
                <a:lnTo>
                  <a:pt x="204216" y="70604"/>
                </a:lnTo>
                <a:lnTo>
                  <a:pt x="204216" y="102608"/>
                </a:lnTo>
                <a:close/>
              </a:path>
              <a:path w="251459" h="171450">
                <a:moveTo>
                  <a:pt x="213481" y="102608"/>
                </a:moveTo>
                <a:lnTo>
                  <a:pt x="204216" y="102608"/>
                </a:lnTo>
                <a:lnTo>
                  <a:pt x="204216" y="70604"/>
                </a:lnTo>
                <a:lnTo>
                  <a:pt x="214762" y="70604"/>
                </a:lnTo>
                <a:lnTo>
                  <a:pt x="213481" y="102608"/>
                </a:lnTo>
                <a:close/>
              </a:path>
              <a:path w="251459" h="171450">
                <a:moveTo>
                  <a:pt x="213359" y="105656"/>
                </a:moveTo>
                <a:lnTo>
                  <a:pt x="143943" y="105160"/>
                </a:lnTo>
                <a:lnTo>
                  <a:pt x="176626" y="86422"/>
                </a:lnTo>
                <a:lnTo>
                  <a:pt x="204216" y="102608"/>
                </a:lnTo>
                <a:lnTo>
                  <a:pt x="213481" y="102608"/>
                </a:lnTo>
                <a:lnTo>
                  <a:pt x="213359" y="105656"/>
                </a:lnTo>
                <a:close/>
              </a:path>
              <a:path w="251459" h="171450">
                <a:moveTo>
                  <a:pt x="101798" y="171045"/>
                </a:moveTo>
                <a:lnTo>
                  <a:pt x="94678" y="170807"/>
                </a:lnTo>
                <a:lnTo>
                  <a:pt x="87844" y="167711"/>
                </a:lnTo>
                <a:lnTo>
                  <a:pt x="82296" y="162044"/>
                </a:lnTo>
                <a:lnTo>
                  <a:pt x="80271" y="154781"/>
                </a:lnTo>
                <a:lnTo>
                  <a:pt x="80962" y="147375"/>
                </a:lnTo>
                <a:lnTo>
                  <a:pt x="84224" y="140827"/>
                </a:lnTo>
                <a:lnTo>
                  <a:pt x="89916" y="136136"/>
                </a:lnTo>
                <a:lnTo>
                  <a:pt x="143943" y="105160"/>
                </a:lnTo>
                <a:lnTo>
                  <a:pt x="219024" y="105656"/>
                </a:lnTo>
                <a:lnTo>
                  <a:pt x="108204" y="168140"/>
                </a:lnTo>
                <a:lnTo>
                  <a:pt x="101798" y="171045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 txBox="1"/>
          <p:nvPr/>
        </p:nvSpPr>
        <p:spPr>
          <a:xfrm>
            <a:off x="6811795" y="3157677"/>
            <a:ext cx="109855" cy="3771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 spc="-5">
                <a:solidFill>
                  <a:srgbClr val="FF0000"/>
                </a:solidFill>
                <a:latin typeface="Times New Roman"/>
                <a:cs typeface="Times New Roman"/>
              </a:rPr>
              <a:t>i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6897082" y="3333990"/>
            <a:ext cx="127000" cy="2444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5">
                <a:solidFill>
                  <a:srgbClr val="FF0000"/>
                </a:solidFill>
                <a:latin typeface="Times New Roman"/>
                <a:cs typeface="Times New Roman"/>
              </a:rPr>
              <a:t>2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6852872" y="1728187"/>
            <a:ext cx="567055" cy="4210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400685" algn="l"/>
              </a:tabLst>
            </a:pPr>
            <a:r>
              <a:rPr dirty="0" sz="2400">
                <a:solidFill>
                  <a:srgbClr val="FF0000"/>
                </a:solidFill>
                <a:latin typeface="Times New Roman"/>
                <a:cs typeface="Times New Roman"/>
              </a:rPr>
              <a:t>i</a:t>
            </a:r>
            <a:r>
              <a:rPr dirty="0" baseline="-20833" sz="2400" spc="-7">
                <a:solidFill>
                  <a:srgbClr val="FF0000"/>
                </a:solidFill>
                <a:latin typeface="Times New Roman"/>
                <a:cs typeface="Times New Roman"/>
              </a:rPr>
              <a:t>1</a:t>
            </a:r>
            <a:r>
              <a:rPr dirty="0" baseline="-20833" sz="2400">
                <a:solidFill>
                  <a:srgbClr val="FF0000"/>
                </a:solidFill>
                <a:latin typeface="Times New Roman"/>
                <a:cs typeface="Times New Roman"/>
              </a:rPr>
              <a:t>	</a:t>
            </a:r>
            <a:r>
              <a:rPr dirty="0" sz="2400">
                <a:solidFill>
                  <a:srgbClr val="FF0000"/>
                </a:solidFill>
                <a:latin typeface="Times New Roman"/>
                <a:cs typeface="Times New Roman"/>
              </a:rPr>
              <a:t>i</a:t>
            </a:r>
            <a:r>
              <a:rPr dirty="0" baseline="-20833" sz="2400" spc="-7">
                <a:solidFill>
                  <a:srgbClr val="FF0000"/>
                </a:solidFill>
                <a:latin typeface="Times New Roman"/>
                <a:cs typeface="Times New Roman"/>
              </a:rPr>
              <a:t>f</a:t>
            </a:r>
            <a:endParaRPr baseline="-20833" sz="2400">
              <a:latin typeface="Times New Roman"/>
              <a:cs typeface="Times New Roman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2998279" y="4738973"/>
            <a:ext cx="643255" cy="0"/>
          </a:xfrm>
          <a:custGeom>
            <a:avLst/>
            <a:gdLst/>
            <a:ahLst/>
            <a:cxnLst/>
            <a:rect l="l" t="t" r="r" b="b"/>
            <a:pathLst>
              <a:path w="643254" h="0">
                <a:moveTo>
                  <a:pt x="0" y="0"/>
                </a:moveTo>
                <a:lnTo>
                  <a:pt x="643223" y="0"/>
                </a:lnTo>
              </a:path>
            </a:pathLst>
          </a:custGeom>
          <a:ln w="165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3971448" y="4738973"/>
            <a:ext cx="661670" cy="0"/>
          </a:xfrm>
          <a:custGeom>
            <a:avLst/>
            <a:gdLst/>
            <a:ahLst/>
            <a:cxnLst/>
            <a:rect l="l" t="t" r="r" b="b"/>
            <a:pathLst>
              <a:path w="661670" h="0">
                <a:moveTo>
                  <a:pt x="0" y="0"/>
                </a:moveTo>
                <a:lnTo>
                  <a:pt x="661606" y="0"/>
                </a:lnTo>
              </a:path>
            </a:pathLst>
          </a:custGeom>
          <a:ln w="165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 txBox="1"/>
          <p:nvPr/>
        </p:nvSpPr>
        <p:spPr>
          <a:xfrm>
            <a:off x="2081275" y="4693919"/>
            <a:ext cx="122555" cy="23050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500" spc="10">
                <a:latin typeface="Times New Roman"/>
                <a:cs typeface="Times New Roman"/>
              </a:rPr>
              <a:t>o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1922779" y="4497832"/>
            <a:ext cx="173990" cy="4089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600" spc="-135">
                <a:latin typeface="Times New Roman"/>
                <a:cs typeface="Times New Roman"/>
              </a:rPr>
              <a:t>v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3152648" y="4753864"/>
            <a:ext cx="329565" cy="4267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600" spc="-110">
                <a:latin typeface="Times New Roman"/>
                <a:cs typeface="Times New Roman"/>
              </a:rPr>
              <a:t>R</a:t>
            </a:r>
            <a:r>
              <a:rPr dirty="0" baseline="-16666" sz="2250" spc="15">
                <a:latin typeface="Times New Roman"/>
                <a:cs typeface="Times New Roman"/>
              </a:rPr>
              <a:t>1</a:t>
            </a:r>
            <a:endParaRPr baseline="-16666" sz="2250">
              <a:latin typeface="Times New Roman"/>
              <a:cs typeface="Times New Roman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4124921" y="4753864"/>
            <a:ext cx="344170" cy="4267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600" spc="5">
                <a:latin typeface="Times New Roman"/>
                <a:cs typeface="Times New Roman"/>
              </a:rPr>
              <a:t>R</a:t>
            </a:r>
            <a:r>
              <a:rPr dirty="0" baseline="-16666" sz="2250" spc="15">
                <a:latin typeface="Times New Roman"/>
                <a:cs typeface="Times New Roman"/>
              </a:rPr>
              <a:t>2</a:t>
            </a:r>
            <a:endParaRPr baseline="-16666" sz="2250">
              <a:latin typeface="Times New Roman"/>
              <a:cs typeface="Times New Roman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2293111" y="4290567"/>
            <a:ext cx="2531110" cy="6159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baseline="-35256" sz="3900" spc="-1732">
                <a:latin typeface="Times New Roman"/>
                <a:cs typeface="Times New Roman"/>
              </a:rPr>
              <a:t></a:t>
            </a:r>
            <a:r>
              <a:rPr dirty="0" baseline="-35256" sz="3900" spc="37">
                <a:latin typeface="Times New Roman"/>
                <a:cs typeface="Times New Roman"/>
              </a:rPr>
              <a:t> </a:t>
            </a:r>
            <a:r>
              <a:rPr dirty="0" baseline="-35256" sz="3900" spc="-1732">
                <a:latin typeface="Times New Roman"/>
                <a:cs typeface="Times New Roman"/>
              </a:rPr>
              <a:t></a:t>
            </a:r>
            <a:r>
              <a:rPr dirty="0" baseline="-35256" sz="3900" spc="-427">
                <a:latin typeface="Times New Roman"/>
                <a:cs typeface="Times New Roman"/>
              </a:rPr>
              <a:t> </a:t>
            </a:r>
            <a:r>
              <a:rPr dirty="0" sz="2600" spc="-1590">
                <a:latin typeface="Times New Roman"/>
                <a:cs typeface="Times New Roman"/>
              </a:rPr>
              <a:t></a:t>
            </a:r>
            <a:r>
              <a:rPr dirty="0" sz="2600" spc="100">
                <a:latin typeface="Times New Roman"/>
                <a:cs typeface="Times New Roman"/>
              </a:rPr>
              <a:t> </a:t>
            </a:r>
            <a:r>
              <a:rPr dirty="0" baseline="1068" sz="3900" spc="-37">
                <a:latin typeface="Times New Roman"/>
                <a:cs typeface="Times New Roman"/>
              </a:rPr>
              <a:t>R</a:t>
            </a:r>
            <a:r>
              <a:rPr dirty="0" baseline="-12962" sz="2250" spc="-37">
                <a:latin typeface="Times New Roman"/>
                <a:cs typeface="Times New Roman"/>
              </a:rPr>
              <a:t>f </a:t>
            </a:r>
            <a:r>
              <a:rPr dirty="0" baseline="1068" sz="3900" spc="-75">
                <a:latin typeface="Times New Roman"/>
                <a:cs typeface="Times New Roman"/>
              </a:rPr>
              <a:t>v</a:t>
            </a:r>
            <a:r>
              <a:rPr dirty="0" baseline="-12962" sz="2250" spc="-75">
                <a:latin typeface="Times New Roman"/>
                <a:cs typeface="Times New Roman"/>
              </a:rPr>
              <a:t>1   </a:t>
            </a:r>
            <a:r>
              <a:rPr dirty="0" baseline="-35256" sz="3900" spc="-1732">
                <a:latin typeface="Times New Roman"/>
                <a:cs typeface="Times New Roman"/>
              </a:rPr>
              <a:t></a:t>
            </a:r>
            <a:r>
              <a:rPr dirty="0" baseline="-35256" sz="3900" spc="322">
                <a:latin typeface="Times New Roman"/>
                <a:cs typeface="Times New Roman"/>
              </a:rPr>
              <a:t> </a:t>
            </a:r>
            <a:r>
              <a:rPr dirty="0" baseline="1068" sz="3900" spc="-37">
                <a:latin typeface="Times New Roman"/>
                <a:cs typeface="Times New Roman"/>
              </a:rPr>
              <a:t>R</a:t>
            </a:r>
            <a:r>
              <a:rPr dirty="0" baseline="-12962" sz="2250" spc="-37">
                <a:latin typeface="Times New Roman"/>
                <a:cs typeface="Times New Roman"/>
              </a:rPr>
              <a:t>f </a:t>
            </a:r>
            <a:r>
              <a:rPr dirty="0" baseline="1068" sz="3900">
                <a:latin typeface="Times New Roman"/>
                <a:cs typeface="Times New Roman"/>
              </a:rPr>
              <a:t>v</a:t>
            </a:r>
            <a:r>
              <a:rPr dirty="0" baseline="-12962" sz="2250">
                <a:latin typeface="Times New Roman"/>
                <a:cs typeface="Times New Roman"/>
              </a:rPr>
              <a:t>2</a:t>
            </a:r>
            <a:r>
              <a:rPr dirty="0" baseline="-12962" sz="2250" spc="240">
                <a:latin typeface="Times New Roman"/>
                <a:cs typeface="Times New Roman"/>
              </a:rPr>
              <a:t> </a:t>
            </a:r>
            <a:r>
              <a:rPr dirty="0" sz="2600" spc="-1590">
                <a:latin typeface="Times New Roman"/>
                <a:cs typeface="Times New Roman"/>
              </a:rPr>
              <a:t>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2796032" y="4596892"/>
            <a:ext cx="2028189" cy="4089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1886585" algn="l"/>
              </a:tabLst>
            </a:pPr>
            <a:r>
              <a:rPr dirty="0" sz="2600" spc="-1590">
                <a:latin typeface="Times New Roman"/>
                <a:cs typeface="Times New Roman"/>
              </a:rPr>
              <a:t></a:t>
            </a:r>
            <a:r>
              <a:rPr dirty="0" sz="2600" spc="-1590">
                <a:latin typeface="Times New Roman"/>
                <a:cs typeface="Times New Roman"/>
              </a:rPr>
              <a:t>	</a:t>
            </a:r>
            <a:r>
              <a:rPr dirty="0" sz="2600" spc="-1590">
                <a:latin typeface="Times New Roman"/>
                <a:cs typeface="Times New Roman"/>
              </a:rPr>
              <a:t>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2796032" y="4810252"/>
            <a:ext cx="154305" cy="4089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600" spc="-1590">
                <a:latin typeface="Times New Roman"/>
                <a:cs typeface="Times New Roman"/>
              </a:rPr>
              <a:t>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4670172" y="4810252"/>
            <a:ext cx="154305" cy="4089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600" spc="-1590">
                <a:latin typeface="Times New Roman"/>
                <a:cs typeface="Times New Roman"/>
              </a:rPr>
              <a:t>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3974084" y="5707888"/>
            <a:ext cx="579120" cy="4254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600" spc="-20">
                <a:latin typeface="Times New Roman"/>
                <a:cs typeface="Times New Roman"/>
              </a:rPr>
              <a:t>v</a:t>
            </a:r>
            <a:r>
              <a:rPr dirty="0" baseline="-16666" sz="2250" spc="-30">
                <a:latin typeface="Times New Roman"/>
                <a:cs typeface="Times New Roman"/>
              </a:rPr>
              <a:t>o </a:t>
            </a:r>
            <a:r>
              <a:rPr dirty="0" baseline="-16666" sz="2250" spc="112">
                <a:latin typeface="Times New Roman"/>
                <a:cs typeface="Times New Roman"/>
              </a:rPr>
              <a:t> </a:t>
            </a:r>
            <a:r>
              <a:rPr dirty="0" sz="2600" spc="-1160">
                <a:latin typeface="Times New Roman"/>
                <a:cs typeface="Times New Roman"/>
              </a:rPr>
              <a:t>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69" name="object 69"/>
          <p:cNvSpPr/>
          <p:nvPr/>
        </p:nvSpPr>
        <p:spPr>
          <a:xfrm>
            <a:off x="4908327" y="5910167"/>
            <a:ext cx="388620" cy="0"/>
          </a:xfrm>
          <a:custGeom>
            <a:avLst/>
            <a:gdLst/>
            <a:ahLst/>
            <a:cxnLst/>
            <a:rect l="l" t="t" r="r" b="b"/>
            <a:pathLst>
              <a:path w="388620" h="0">
                <a:moveTo>
                  <a:pt x="0" y="0"/>
                </a:moveTo>
                <a:lnTo>
                  <a:pt x="388334" y="0"/>
                </a:lnTo>
              </a:path>
            </a:pathLst>
          </a:custGeom>
          <a:ln w="165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 txBox="1"/>
          <p:nvPr/>
        </p:nvSpPr>
        <p:spPr>
          <a:xfrm>
            <a:off x="5488939" y="5864352"/>
            <a:ext cx="122555" cy="23050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500" spc="10">
                <a:latin typeface="Times New Roman"/>
                <a:cs typeface="Times New Roman"/>
              </a:rPr>
              <a:t>1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5336539" y="5669788"/>
            <a:ext cx="173990" cy="4089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600" spc="-135">
                <a:latin typeface="Times New Roman"/>
                <a:cs typeface="Times New Roman"/>
              </a:rPr>
              <a:t>v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72" name="object 72"/>
          <p:cNvSpPr txBox="1"/>
          <p:nvPr/>
        </p:nvSpPr>
        <p:spPr>
          <a:xfrm>
            <a:off x="4934203" y="5925819"/>
            <a:ext cx="329565" cy="4254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600" spc="-110">
                <a:latin typeface="Times New Roman"/>
                <a:cs typeface="Times New Roman"/>
              </a:rPr>
              <a:t>R</a:t>
            </a:r>
            <a:r>
              <a:rPr dirty="0" baseline="-16666" sz="2250" spc="15">
                <a:latin typeface="Times New Roman"/>
                <a:cs typeface="Times New Roman"/>
              </a:rPr>
              <a:t>1</a:t>
            </a:r>
            <a:endParaRPr baseline="-16666" sz="2250">
              <a:latin typeface="Times New Roman"/>
              <a:cs typeface="Times New Roman"/>
            </a:endParaRPr>
          </a:p>
        </p:txBody>
      </p:sp>
      <p:sp>
        <p:nvSpPr>
          <p:cNvPr id="73" name="object 73"/>
          <p:cNvSpPr txBox="1"/>
          <p:nvPr/>
        </p:nvSpPr>
        <p:spPr>
          <a:xfrm>
            <a:off x="4649215" y="5451855"/>
            <a:ext cx="586740" cy="6267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baseline="-36324" sz="3900" spc="-1732">
                <a:latin typeface="Times New Roman"/>
                <a:cs typeface="Times New Roman"/>
              </a:rPr>
              <a:t></a:t>
            </a:r>
            <a:r>
              <a:rPr dirty="0" baseline="-36324" sz="3900" spc="52">
                <a:latin typeface="Times New Roman"/>
                <a:cs typeface="Times New Roman"/>
              </a:rPr>
              <a:t> </a:t>
            </a:r>
            <a:r>
              <a:rPr dirty="0" sz="2600" spc="-25">
                <a:latin typeface="Times New Roman"/>
                <a:cs typeface="Times New Roman"/>
              </a:rPr>
              <a:t>R</a:t>
            </a:r>
            <a:r>
              <a:rPr dirty="0" baseline="-16666" sz="2250" spc="-37">
                <a:latin typeface="Times New Roman"/>
                <a:cs typeface="Times New Roman"/>
              </a:rPr>
              <a:t>f</a:t>
            </a:r>
            <a:endParaRPr baseline="-16666" sz="2250">
              <a:latin typeface="Times New Roman"/>
              <a:cs typeface="Times New Roman"/>
            </a:endParaRPr>
          </a:p>
        </p:txBody>
      </p:sp>
      <p:sp>
        <p:nvSpPr>
          <p:cNvPr id="74" name="object 74"/>
          <p:cNvSpPr/>
          <p:nvPr/>
        </p:nvSpPr>
        <p:spPr>
          <a:xfrm>
            <a:off x="6002464" y="5940647"/>
            <a:ext cx="400685" cy="0"/>
          </a:xfrm>
          <a:custGeom>
            <a:avLst/>
            <a:gdLst/>
            <a:ahLst/>
            <a:cxnLst/>
            <a:rect l="l" t="t" r="r" b="b"/>
            <a:pathLst>
              <a:path w="400685" h="0">
                <a:moveTo>
                  <a:pt x="0" y="0"/>
                </a:moveTo>
                <a:lnTo>
                  <a:pt x="400336" y="0"/>
                </a:lnTo>
              </a:path>
            </a:pathLst>
          </a:custGeom>
          <a:ln w="1657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 txBox="1"/>
          <p:nvPr/>
        </p:nvSpPr>
        <p:spPr>
          <a:xfrm>
            <a:off x="6033007" y="5482335"/>
            <a:ext cx="302260" cy="4267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600" spc="-70">
                <a:latin typeface="Times New Roman"/>
                <a:cs typeface="Times New Roman"/>
              </a:rPr>
              <a:t>R</a:t>
            </a:r>
            <a:r>
              <a:rPr dirty="0" baseline="-16666" sz="2250" spc="7">
                <a:latin typeface="Times New Roman"/>
                <a:cs typeface="Times New Roman"/>
              </a:rPr>
              <a:t>f</a:t>
            </a:r>
            <a:endParaRPr baseline="-16666" sz="2250">
              <a:latin typeface="Times New Roman"/>
              <a:cs typeface="Times New Roman"/>
            </a:endParaRPr>
          </a:p>
        </p:txBody>
      </p:sp>
      <p:sp>
        <p:nvSpPr>
          <p:cNvPr id="76" name="object 76"/>
          <p:cNvSpPr txBox="1"/>
          <p:nvPr/>
        </p:nvSpPr>
        <p:spPr>
          <a:xfrm>
            <a:off x="6026911" y="5956300"/>
            <a:ext cx="340360" cy="4254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600" spc="-25">
                <a:latin typeface="Times New Roman"/>
                <a:cs typeface="Times New Roman"/>
              </a:rPr>
              <a:t>R</a:t>
            </a:r>
            <a:r>
              <a:rPr dirty="0" baseline="-16666" sz="2250" spc="15">
                <a:latin typeface="Times New Roman"/>
                <a:cs typeface="Times New Roman"/>
              </a:rPr>
              <a:t>2</a:t>
            </a:r>
            <a:endParaRPr baseline="-16666" sz="2250">
              <a:latin typeface="Times New Roman"/>
              <a:cs typeface="Times New Roman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5743447" y="5700267"/>
            <a:ext cx="986790" cy="4254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711835" algn="l"/>
              </a:tabLst>
            </a:pPr>
            <a:r>
              <a:rPr dirty="0" sz="2600" spc="-1155">
                <a:latin typeface="Times New Roman"/>
                <a:cs typeface="Times New Roman"/>
              </a:rPr>
              <a:t></a:t>
            </a:r>
            <a:r>
              <a:rPr dirty="0" sz="2600" spc="-1155">
                <a:latin typeface="Times New Roman"/>
                <a:cs typeface="Times New Roman"/>
              </a:rPr>
              <a:t>	</a:t>
            </a:r>
            <a:r>
              <a:rPr dirty="0" sz="2600" spc="-10">
                <a:latin typeface="Times New Roman"/>
                <a:cs typeface="Times New Roman"/>
              </a:rPr>
              <a:t>v</a:t>
            </a:r>
            <a:r>
              <a:rPr dirty="0" baseline="-16666" sz="2250" spc="15">
                <a:latin typeface="Times New Roman"/>
                <a:cs typeface="Times New Roman"/>
              </a:rPr>
              <a:t>2</a:t>
            </a:r>
            <a:endParaRPr baseline="-16666" sz="2250">
              <a:latin typeface="Times New Roman"/>
              <a:cs typeface="Times New Roman"/>
            </a:endParaRPr>
          </a:p>
        </p:txBody>
      </p:sp>
      <p:sp>
        <p:nvSpPr>
          <p:cNvPr id="78" name="object 78"/>
          <p:cNvSpPr txBox="1"/>
          <p:nvPr/>
        </p:nvSpPr>
        <p:spPr>
          <a:xfrm>
            <a:off x="9202946" y="6793995"/>
            <a:ext cx="177800" cy="1866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>
                <a:solidFill>
                  <a:srgbClr val="898989"/>
                </a:solidFill>
                <a:latin typeface="Times New Roman"/>
                <a:cs typeface="Times New Roman"/>
              </a:rPr>
              <a:t>14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79" name="object 79"/>
          <p:cNvSpPr/>
          <p:nvPr/>
        </p:nvSpPr>
        <p:spPr>
          <a:xfrm>
            <a:off x="5420867" y="3636264"/>
            <a:ext cx="1618615" cy="934719"/>
          </a:xfrm>
          <a:custGeom>
            <a:avLst/>
            <a:gdLst/>
            <a:ahLst/>
            <a:cxnLst/>
            <a:rect l="l" t="t" r="r" b="b"/>
            <a:pathLst>
              <a:path w="1618615" h="934720">
                <a:moveTo>
                  <a:pt x="0" y="0"/>
                </a:moveTo>
                <a:lnTo>
                  <a:pt x="1618487" y="0"/>
                </a:lnTo>
                <a:lnTo>
                  <a:pt x="1618487" y="934211"/>
                </a:lnTo>
                <a:lnTo>
                  <a:pt x="0" y="93421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887094">
              <a:lnSpc>
                <a:spcPct val="100000"/>
              </a:lnSpc>
            </a:pPr>
            <a:r>
              <a:rPr dirty="0" spc="-90">
                <a:latin typeface="宋体"/>
                <a:cs typeface="宋体"/>
              </a:rPr>
              <a:t>2.4</a:t>
            </a:r>
            <a:r>
              <a:rPr dirty="0" spc="-740">
                <a:latin typeface="宋体"/>
                <a:cs typeface="宋体"/>
              </a:rPr>
              <a:t> </a:t>
            </a:r>
            <a:r>
              <a:rPr dirty="0" spc="15">
                <a:latin typeface="宋体"/>
                <a:cs typeface="宋体"/>
              </a:rPr>
              <a:t>基本运算电路</a:t>
            </a:r>
          </a:p>
        </p:txBody>
      </p:sp>
      <p:sp>
        <p:nvSpPr>
          <p:cNvPr id="3" name="object 3"/>
          <p:cNvSpPr/>
          <p:nvPr/>
        </p:nvSpPr>
        <p:spPr>
          <a:xfrm>
            <a:off x="7338059" y="3331464"/>
            <a:ext cx="114300" cy="1424940"/>
          </a:xfrm>
          <a:custGeom>
            <a:avLst/>
            <a:gdLst/>
            <a:ahLst/>
            <a:cxnLst/>
            <a:rect l="l" t="t" r="r" b="b"/>
            <a:pathLst>
              <a:path w="114300" h="1424939">
                <a:moveTo>
                  <a:pt x="38100" y="110513"/>
                </a:moveTo>
                <a:lnTo>
                  <a:pt x="35361" y="109989"/>
                </a:lnTo>
                <a:lnTo>
                  <a:pt x="16954" y="98107"/>
                </a:lnTo>
                <a:lnTo>
                  <a:pt x="4548" y="80224"/>
                </a:lnTo>
                <a:lnTo>
                  <a:pt x="0" y="57912"/>
                </a:lnTo>
                <a:lnTo>
                  <a:pt x="4548" y="35361"/>
                </a:lnTo>
                <a:lnTo>
                  <a:pt x="16954" y="16954"/>
                </a:lnTo>
                <a:lnTo>
                  <a:pt x="35361" y="4548"/>
                </a:lnTo>
                <a:lnTo>
                  <a:pt x="57912" y="0"/>
                </a:lnTo>
                <a:lnTo>
                  <a:pt x="79581" y="4548"/>
                </a:lnTo>
                <a:lnTo>
                  <a:pt x="97536" y="16954"/>
                </a:lnTo>
                <a:lnTo>
                  <a:pt x="109775" y="35361"/>
                </a:lnTo>
                <a:lnTo>
                  <a:pt x="114300" y="57912"/>
                </a:lnTo>
                <a:lnTo>
                  <a:pt x="38100" y="57912"/>
                </a:lnTo>
                <a:lnTo>
                  <a:pt x="38100" y="110513"/>
                </a:lnTo>
                <a:close/>
              </a:path>
              <a:path w="114300" h="1424939">
                <a:moveTo>
                  <a:pt x="57912" y="114300"/>
                </a:moveTo>
                <a:lnTo>
                  <a:pt x="38100" y="110513"/>
                </a:lnTo>
                <a:lnTo>
                  <a:pt x="38100" y="57912"/>
                </a:lnTo>
                <a:lnTo>
                  <a:pt x="76200" y="57912"/>
                </a:lnTo>
                <a:lnTo>
                  <a:pt x="76200" y="110662"/>
                </a:lnTo>
                <a:lnTo>
                  <a:pt x="57912" y="114300"/>
                </a:lnTo>
                <a:close/>
              </a:path>
              <a:path w="114300" h="1424939">
                <a:moveTo>
                  <a:pt x="76200" y="110662"/>
                </a:moveTo>
                <a:lnTo>
                  <a:pt x="76200" y="57912"/>
                </a:lnTo>
                <a:lnTo>
                  <a:pt x="114300" y="57912"/>
                </a:lnTo>
                <a:lnTo>
                  <a:pt x="109775" y="80224"/>
                </a:lnTo>
                <a:lnTo>
                  <a:pt x="97536" y="98107"/>
                </a:lnTo>
                <a:lnTo>
                  <a:pt x="79581" y="109989"/>
                </a:lnTo>
                <a:lnTo>
                  <a:pt x="76200" y="110662"/>
                </a:lnTo>
                <a:close/>
              </a:path>
              <a:path w="114300" h="1424939">
                <a:moveTo>
                  <a:pt x="76200" y="1424940"/>
                </a:moveTo>
                <a:lnTo>
                  <a:pt x="38100" y="1424940"/>
                </a:lnTo>
                <a:lnTo>
                  <a:pt x="38100" y="110513"/>
                </a:lnTo>
                <a:lnTo>
                  <a:pt x="57912" y="114300"/>
                </a:lnTo>
                <a:lnTo>
                  <a:pt x="76200" y="114300"/>
                </a:lnTo>
                <a:lnTo>
                  <a:pt x="76200" y="1424940"/>
                </a:lnTo>
                <a:close/>
              </a:path>
              <a:path w="114300" h="1424939">
                <a:moveTo>
                  <a:pt x="76200" y="114300"/>
                </a:moveTo>
                <a:lnTo>
                  <a:pt x="57912" y="114300"/>
                </a:lnTo>
                <a:lnTo>
                  <a:pt x="76200" y="110662"/>
                </a:lnTo>
                <a:lnTo>
                  <a:pt x="76200" y="1143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952738" y="1923288"/>
            <a:ext cx="0" cy="1629410"/>
          </a:xfrm>
          <a:custGeom>
            <a:avLst/>
            <a:gdLst/>
            <a:ahLst/>
            <a:cxnLst/>
            <a:rect l="l" t="t" r="r" b="b"/>
            <a:pathLst>
              <a:path w="0" h="1629410">
                <a:moveTo>
                  <a:pt x="0" y="0"/>
                </a:moveTo>
                <a:lnTo>
                  <a:pt x="0" y="1629155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8952738" y="3985259"/>
            <a:ext cx="0" cy="277495"/>
          </a:xfrm>
          <a:custGeom>
            <a:avLst/>
            <a:gdLst/>
            <a:ahLst/>
            <a:cxnLst/>
            <a:rect l="l" t="t" r="r" b="b"/>
            <a:pathLst>
              <a:path w="0" h="277495">
                <a:moveTo>
                  <a:pt x="0" y="0"/>
                </a:moveTo>
                <a:lnTo>
                  <a:pt x="0" y="277367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7700009" y="2627376"/>
            <a:ext cx="0" cy="1010919"/>
          </a:xfrm>
          <a:custGeom>
            <a:avLst/>
            <a:gdLst/>
            <a:ahLst/>
            <a:cxnLst/>
            <a:rect l="l" t="t" r="r" b="b"/>
            <a:pathLst>
              <a:path w="0" h="1010920">
                <a:moveTo>
                  <a:pt x="0" y="0"/>
                </a:moveTo>
                <a:lnTo>
                  <a:pt x="0" y="1010412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690103" y="2610611"/>
            <a:ext cx="974090" cy="576580"/>
          </a:xfrm>
          <a:custGeom>
            <a:avLst/>
            <a:gdLst/>
            <a:ahLst/>
            <a:cxnLst/>
            <a:rect l="l" t="t" r="r" b="b"/>
            <a:pathLst>
              <a:path w="974090" h="576580">
                <a:moveTo>
                  <a:pt x="954024" y="576072"/>
                </a:moveTo>
                <a:lnTo>
                  <a:pt x="0" y="33528"/>
                </a:lnTo>
                <a:lnTo>
                  <a:pt x="18288" y="0"/>
                </a:lnTo>
                <a:lnTo>
                  <a:pt x="973835" y="542544"/>
                </a:lnTo>
                <a:lnTo>
                  <a:pt x="954024" y="5760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7691628" y="3153156"/>
            <a:ext cx="970915" cy="501650"/>
          </a:xfrm>
          <a:custGeom>
            <a:avLst/>
            <a:gdLst/>
            <a:ahLst/>
            <a:cxnLst/>
            <a:rect l="l" t="t" r="r" b="b"/>
            <a:pathLst>
              <a:path w="970915" h="501650">
                <a:moveTo>
                  <a:pt x="16764" y="501395"/>
                </a:moveTo>
                <a:lnTo>
                  <a:pt x="0" y="467867"/>
                </a:lnTo>
                <a:lnTo>
                  <a:pt x="954023" y="0"/>
                </a:lnTo>
                <a:lnTo>
                  <a:pt x="970787" y="33527"/>
                </a:lnTo>
                <a:lnTo>
                  <a:pt x="16764" y="50139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7712075" y="2714625"/>
            <a:ext cx="196850" cy="8445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1750">
              <a:lnSpc>
                <a:spcPct val="100000"/>
              </a:lnSpc>
            </a:pPr>
            <a:r>
              <a:rPr dirty="0" sz="2400">
                <a:latin typeface="宋体"/>
                <a:cs typeface="宋体"/>
              </a:rPr>
              <a:t>-</a:t>
            </a:r>
            <a:endParaRPr sz="2400">
              <a:latin typeface="宋体"/>
              <a:cs typeface="宋体"/>
            </a:endParaRPr>
          </a:p>
          <a:p>
            <a:pPr marL="12700">
              <a:lnSpc>
                <a:spcPct val="100000"/>
              </a:lnSpc>
              <a:spcBef>
                <a:spcPts val="830"/>
              </a:spcBef>
            </a:pPr>
            <a:r>
              <a:rPr dirty="0" sz="2400">
                <a:latin typeface="宋体"/>
                <a:cs typeface="宋体"/>
              </a:rPr>
              <a:t>+</a:t>
            </a:r>
            <a:endParaRPr sz="2400">
              <a:latin typeface="宋体"/>
              <a:cs typeface="宋体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7277100" y="2888742"/>
            <a:ext cx="394970" cy="0"/>
          </a:xfrm>
          <a:custGeom>
            <a:avLst/>
            <a:gdLst/>
            <a:ahLst/>
            <a:cxnLst/>
            <a:rect l="l" t="t" r="r" b="b"/>
            <a:pathLst>
              <a:path w="394970" h="0">
                <a:moveTo>
                  <a:pt x="0" y="0"/>
                </a:moveTo>
                <a:lnTo>
                  <a:pt x="394716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7062216" y="3367277"/>
            <a:ext cx="619125" cy="0"/>
          </a:xfrm>
          <a:custGeom>
            <a:avLst/>
            <a:gdLst/>
            <a:ahLst/>
            <a:cxnLst/>
            <a:rect l="l" t="t" r="r" b="b"/>
            <a:pathLst>
              <a:path w="619125" h="0">
                <a:moveTo>
                  <a:pt x="0" y="0"/>
                </a:moveTo>
                <a:lnTo>
                  <a:pt x="618744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6275832" y="3367277"/>
            <a:ext cx="372110" cy="0"/>
          </a:xfrm>
          <a:custGeom>
            <a:avLst/>
            <a:gdLst/>
            <a:ahLst/>
            <a:cxnLst/>
            <a:rect l="l" t="t" r="r" b="b"/>
            <a:pathLst>
              <a:path w="372109" h="0">
                <a:moveTo>
                  <a:pt x="0" y="0"/>
                </a:moveTo>
                <a:lnTo>
                  <a:pt x="371855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7324344" y="4052315"/>
            <a:ext cx="135890" cy="433070"/>
          </a:xfrm>
          <a:custGeom>
            <a:avLst/>
            <a:gdLst/>
            <a:ahLst/>
            <a:cxnLst/>
            <a:rect l="l" t="t" r="r" b="b"/>
            <a:pathLst>
              <a:path w="135890" h="433070">
                <a:moveTo>
                  <a:pt x="0" y="0"/>
                </a:moveTo>
                <a:lnTo>
                  <a:pt x="135635" y="0"/>
                </a:lnTo>
                <a:lnTo>
                  <a:pt x="135635" y="432816"/>
                </a:lnTo>
                <a:lnTo>
                  <a:pt x="0" y="432816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7304532" y="4034027"/>
            <a:ext cx="175260" cy="469900"/>
          </a:xfrm>
          <a:custGeom>
            <a:avLst/>
            <a:gdLst/>
            <a:ahLst/>
            <a:cxnLst/>
            <a:rect l="l" t="t" r="r" b="b"/>
            <a:pathLst>
              <a:path w="175259" h="469900">
                <a:moveTo>
                  <a:pt x="175260" y="469391"/>
                </a:moveTo>
                <a:lnTo>
                  <a:pt x="0" y="469391"/>
                </a:lnTo>
                <a:lnTo>
                  <a:pt x="0" y="0"/>
                </a:lnTo>
                <a:lnTo>
                  <a:pt x="175260" y="0"/>
                </a:lnTo>
                <a:lnTo>
                  <a:pt x="175260" y="18287"/>
                </a:lnTo>
                <a:lnTo>
                  <a:pt x="38100" y="18288"/>
                </a:lnTo>
                <a:lnTo>
                  <a:pt x="19812" y="38100"/>
                </a:lnTo>
                <a:lnTo>
                  <a:pt x="38100" y="38100"/>
                </a:lnTo>
                <a:lnTo>
                  <a:pt x="38100" y="431291"/>
                </a:lnTo>
                <a:lnTo>
                  <a:pt x="19812" y="431291"/>
                </a:lnTo>
                <a:lnTo>
                  <a:pt x="38100" y="451104"/>
                </a:lnTo>
                <a:lnTo>
                  <a:pt x="175260" y="451104"/>
                </a:lnTo>
                <a:lnTo>
                  <a:pt x="175260" y="469391"/>
                </a:lnTo>
                <a:close/>
              </a:path>
              <a:path w="175259" h="469900">
                <a:moveTo>
                  <a:pt x="38100" y="38100"/>
                </a:moveTo>
                <a:lnTo>
                  <a:pt x="19812" y="38100"/>
                </a:lnTo>
                <a:lnTo>
                  <a:pt x="38100" y="18288"/>
                </a:lnTo>
                <a:lnTo>
                  <a:pt x="38100" y="38100"/>
                </a:lnTo>
                <a:close/>
              </a:path>
              <a:path w="175259" h="469900">
                <a:moveTo>
                  <a:pt x="137160" y="38100"/>
                </a:moveTo>
                <a:lnTo>
                  <a:pt x="38100" y="38100"/>
                </a:lnTo>
                <a:lnTo>
                  <a:pt x="38100" y="18288"/>
                </a:lnTo>
                <a:lnTo>
                  <a:pt x="137160" y="18288"/>
                </a:lnTo>
                <a:lnTo>
                  <a:pt x="137160" y="38100"/>
                </a:lnTo>
                <a:close/>
              </a:path>
              <a:path w="175259" h="469900">
                <a:moveTo>
                  <a:pt x="137160" y="451104"/>
                </a:moveTo>
                <a:lnTo>
                  <a:pt x="137160" y="18288"/>
                </a:lnTo>
                <a:lnTo>
                  <a:pt x="155448" y="38100"/>
                </a:lnTo>
                <a:lnTo>
                  <a:pt x="175260" y="38100"/>
                </a:lnTo>
                <a:lnTo>
                  <a:pt x="175260" y="431291"/>
                </a:lnTo>
                <a:lnTo>
                  <a:pt x="155448" y="431291"/>
                </a:lnTo>
                <a:lnTo>
                  <a:pt x="137160" y="451104"/>
                </a:lnTo>
                <a:close/>
              </a:path>
              <a:path w="175259" h="469900">
                <a:moveTo>
                  <a:pt x="175260" y="38100"/>
                </a:moveTo>
                <a:lnTo>
                  <a:pt x="155448" y="38100"/>
                </a:lnTo>
                <a:lnTo>
                  <a:pt x="137160" y="18288"/>
                </a:lnTo>
                <a:lnTo>
                  <a:pt x="175260" y="18287"/>
                </a:lnTo>
                <a:lnTo>
                  <a:pt x="175260" y="38100"/>
                </a:lnTo>
                <a:close/>
              </a:path>
              <a:path w="175259" h="469900">
                <a:moveTo>
                  <a:pt x="38100" y="451104"/>
                </a:moveTo>
                <a:lnTo>
                  <a:pt x="19812" y="431291"/>
                </a:lnTo>
                <a:lnTo>
                  <a:pt x="38100" y="431291"/>
                </a:lnTo>
                <a:lnTo>
                  <a:pt x="38100" y="451104"/>
                </a:lnTo>
                <a:close/>
              </a:path>
              <a:path w="175259" h="469900">
                <a:moveTo>
                  <a:pt x="137160" y="451104"/>
                </a:moveTo>
                <a:lnTo>
                  <a:pt x="38100" y="451104"/>
                </a:lnTo>
                <a:lnTo>
                  <a:pt x="38100" y="431291"/>
                </a:lnTo>
                <a:lnTo>
                  <a:pt x="137160" y="431291"/>
                </a:lnTo>
                <a:lnTo>
                  <a:pt x="137160" y="451104"/>
                </a:lnTo>
                <a:close/>
              </a:path>
              <a:path w="175259" h="469900">
                <a:moveTo>
                  <a:pt x="175260" y="451104"/>
                </a:moveTo>
                <a:lnTo>
                  <a:pt x="137160" y="451104"/>
                </a:lnTo>
                <a:lnTo>
                  <a:pt x="155448" y="431291"/>
                </a:lnTo>
                <a:lnTo>
                  <a:pt x="175260" y="431291"/>
                </a:lnTo>
                <a:lnTo>
                  <a:pt x="175260" y="4511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8654796" y="3161538"/>
            <a:ext cx="723900" cy="0"/>
          </a:xfrm>
          <a:custGeom>
            <a:avLst/>
            <a:gdLst/>
            <a:ahLst/>
            <a:cxnLst/>
            <a:rect l="l" t="t" r="r" b="b"/>
            <a:pathLst>
              <a:path w="723900" h="0">
                <a:moveTo>
                  <a:pt x="0" y="0"/>
                </a:moveTo>
                <a:lnTo>
                  <a:pt x="723900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6219444" y="3774948"/>
            <a:ext cx="105410" cy="128270"/>
          </a:xfrm>
          <a:custGeom>
            <a:avLst/>
            <a:gdLst/>
            <a:ahLst/>
            <a:cxnLst/>
            <a:rect l="l" t="t" r="r" b="b"/>
            <a:pathLst>
              <a:path w="105410" h="128270">
                <a:moveTo>
                  <a:pt x="62484" y="1524"/>
                </a:moveTo>
                <a:lnTo>
                  <a:pt x="42672" y="1524"/>
                </a:lnTo>
                <a:lnTo>
                  <a:pt x="50292" y="0"/>
                </a:lnTo>
                <a:lnTo>
                  <a:pt x="54864" y="0"/>
                </a:lnTo>
                <a:lnTo>
                  <a:pt x="62484" y="1524"/>
                </a:lnTo>
                <a:close/>
              </a:path>
              <a:path w="105410" h="128270">
                <a:moveTo>
                  <a:pt x="73152" y="6096"/>
                </a:moveTo>
                <a:lnTo>
                  <a:pt x="32004" y="6096"/>
                </a:lnTo>
                <a:lnTo>
                  <a:pt x="38100" y="3048"/>
                </a:lnTo>
                <a:lnTo>
                  <a:pt x="39624" y="3048"/>
                </a:lnTo>
                <a:lnTo>
                  <a:pt x="41148" y="1524"/>
                </a:lnTo>
                <a:lnTo>
                  <a:pt x="64008" y="1524"/>
                </a:lnTo>
                <a:lnTo>
                  <a:pt x="65532" y="3048"/>
                </a:lnTo>
                <a:lnTo>
                  <a:pt x="73152" y="6096"/>
                </a:lnTo>
                <a:close/>
              </a:path>
              <a:path w="105410" h="128270">
                <a:moveTo>
                  <a:pt x="82296" y="12192"/>
                </a:moveTo>
                <a:lnTo>
                  <a:pt x="22859" y="12192"/>
                </a:lnTo>
                <a:lnTo>
                  <a:pt x="28956" y="6096"/>
                </a:lnTo>
                <a:lnTo>
                  <a:pt x="76200" y="6096"/>
                </a:lnTo>
                <a:lnTo>
                  <a:pt x="76200" y="7620"/>
                </a:lnTo>
                <a:lnTo>
                  <a:pt x="82296" y="12192"/>
                </a:lnTo>
                <a:close/>
              </a:path>
              <a:path w="105410" h="128270">
                <a:moveTo>
                  <a:pt x="74676" y="123444"/>
                </a:moveTo>
                <a:lnTo>
                  <a:pt x="30480" y="123444"/>
                </a:lnTo>
                <a:lnTo>
                  <a:pt x="28956" y="121920"/>
                </a:lnTo>
                <a:lnTo>
                  <a:pt x="27432" y="121920"/>
                </a:lnTo>
                <a:lnTo>
                  <a:pt x="21336" y="115824"/>
                </a:lnTo>
                <a:lnTo>
                  <a:pt x="19812" y="115824"/>
                </a:lnTo>
                <a:lnTo>
                  <a:pt x="19812" y="114300"/>
                </a:lnTo>
                <a:lnTo>
                  <a:pt x="13716" y="109728"/>
                </a:lnTo>
                <a:lnTo>
                  <a:pt x="13716" y="108204"/>
                </a:lnTo>
                <a:lnTo>
                  <a:pt x="12192" y="108204"/>
                </a:lnTo>
                <a:lnTo>
                  <a:pt x="12192" y="106680"/>
                </a:lnTo>
                <a:lnTo>
                  <a:pt x="7620" y="100584"/>
                </a:lnTo>
                <a:lnTo>
                  <a:pt x="7620" y="97536"/>
                </a:lnTo>
                <a:lnTo>
                  <a:pt x="6096" y="97536"/>
                </a:lnTo>
                <a:lnTo>
                  <a:pt x="3048" y="89916"/>
                </a:lnTo>
                <a:lnTo>
                  <a:pt x="3048" y="86868"/>
                </a:lnTo>
                <a:lnTo>
                  <a:pt x="0" y="77724"/>
                </a:lnTo>
                <a:lnTo>
                  <a:pt x="0" y="51816"/>
                </a:lnTo>
                <a:lnTo>
                  <a:pt x="3048" y="42672"/>
                </a:lnTo>
                <a:lnTo>
                  <a:pt x="3048" y="39624"/>
                </a:lnTo>
                <a:lnTo>
                  <a:pt x="6096" y="32004"/>
                </a:lnTo>
                <a:lnTo>
                  <a:pt x="7620" y="30480"/>
                </a:lnTo>
                <a:lnTo>
                  <a:pt x="7620" y="28956"/>
                </a:lnTo>
                <a:lnTo>
                  <a:pt x="12192" y="22860"/>
                </a:lnTo>
                <a:lnTo>
                  <a:pt x="12192" y="21336"/>
                </a:lnTo>
                <a:lnTo>
                  <a:pt x="13716" y="21336"/>
                </a:lnTo>
                <a:lnTo>
                  <a:pt x="13716" y="19812"/>
                </a:lnTo>
                <a:lnTo>
                  <a:pt x="19812" y="15240"/>
                </a:lnTo>
                <a:lnTo>
                  <a:pt x="19812" y="13716"/>
                </a:lnTo>
                <a:lnTo>
                  <a:pt x="21336" y="12192"/>
                </a:lnTo>
                <a:lnTo>
                  <a:pt x="83820" y="12192"/>
                </a:lnTo>
                <a:lnTo>
                  <a:pt x="85344" y="13716"/>
                </a:lnTo>
                <a:lnTo>
                  <a:pt x="85344" y="15240"/>
                </a:lnTo>
                <a:lnTo>
                  <a:pt x="92964" y="22860"/>
                </a:lnTo>
                <a:lnTo>
                  <a:pt x="96012" y="28956"/>
                </a:lnTo>
                <a:lnTo>
                  <a:pt x="97536" y="30480"/>
                </a:lnTo>
                <a:lnTo>
                  <a:pt x="97536" y="32004"/>
                </a:lnTo>
                <a:lnTo>
                  <a:pt x="99974" y="38100"/>
                </a:lnTo>
                <a:lnTo>
                  <a:pt x="50292" y="38100"/>
                </a:lnTo>
                <a:lnTo>
                  <a:pt x="48006" y="39624"/>
                </a:lnTo>
                <a:lnTo>
                  <a:pt x="47244" y="39624"/>
                </a:lnTo>
                <a:lnTo>
                  <a:pt x="44195" y="42672"/>
                </a:lnTo>
                <a:lnTo>
                  <a:pt x="41452" y="47244"/>
                </a:lnTo>
                <a:lnTo>
                  <a:pt x="41148" y="47244"/>
                </a:lnTo>
                <a:lnTo>
                  <a:pt x="39624" y="50292"/>
                </a:lnTo>
                <a:lnTo>
                  <a:pt x="39928" y="50292"/>
                </a:lnTo>
                <a:lnTo>
                  <a:pt x="38100" y="54864"/>
                </a:lnTo>
                <a:lnTo>
                  <a:pt x="39014" y="54864"/>
                </a:lnTo>
                <a:lnTo>
                  <a:pt x="38709" y="56388"/>
                </a:lnTo>
                <a:lnTo>
                  <a:pt x="38100" y="56388"/>
                </a:lnTo>
                <a:lnTo>
                  <a:pt x="37084" y="62484"/>
                </a:lnTo>
                <a:lnTo>
                  <a:pt x="36576" y="62484"/>
                </a:lnTo>
                <a:lnTo>
                  <a:pt x="36576" y="65532"/>
                </a:lnTo>
                <a:lnTo>
                  <a:pt x="37084" y="65532"/>
                </a:lnTo>
                <a:lnTo>
                  <a:pt x="38100" y="71628"/>
                </a:lnTo>
                <a:lnTo>
                  <a:pt x="38608" y="71628"/>
                </a:lnTo>
                <a:lnTo>
                  <a:pt x="39116" y="74676"/>
                </a:lnTo>
                <a:lnTo>
                  <a:pt x="38100" y="74676"/>
                </a:lnTo>
                <a:lnTo>
                  <a:pt x="39928" y="79248"/>
                </a:lnTo>
                <a:lnTo>
                  <a:pt x="39624" y="79248"/>
                </a:lnTo>
                <a:lnTo>
                  <a:pt x="41148" y="82296"/>
                </a:lnTo>
                <a:lnTo>
                  <a:pt x="41452" y="82296"/>
                </a:lnTo>
                <a:lnTo>
                  <a:pt x="44195" y="86868"/>
                </a:lnTo>
                <a:lnTo>
                  <a:pt x="47244" y="88392"/>
                </a:lnTo>
                <a:lnTo>
                  <a:pt x="45719" y="88392"/>
                </a:lnTo>
                <a:lnTo>
                  <a:pt x="51816" y="91440"/>
                </a:lnTo>
                <a:lnTo>
                  <a:pt x="99974" y="91440"/>
                </a:lnTo>
                <a:lnTo>
                  <a:pt x="97536" y="97536"/>
                </a:lnTo>
                <a:lnTo>
                  <a:pt x="97536" y="99060"/>
                </a:lnTo>
                <a:lnTo>
                  <a:pt x="96012" y="100584"/>
                </a:lnTo>
                <a:lnTo>
                  <a:pt x="92964" y="106680"/>
                </a:lnTo>
                <a:lnTo>
                  <a:pt x="82296" y="117348"/>
                </a:lnTo>
                <a:lnTo>
                  <a:pt x="76200" y="121920"/>
                </a:lnTo>
                <a:lnTo>
                  <a:pt x="74676" y="123444"/>
                </a:lnTo>
                <a:close/>
              </a:path>
              <a:path w="105410" h="128270">
                <a:moveTo>
                  <a:pt x="46329" y="40843"/>
                </a:moveTo>
                <a:lnTo>
                  <a:pt x="46482" y="40640"/>
                </a:lnTo>
                <a:lnTo>
                  <a:pt x="50292" y="38100"/>
                </a:lnTo>
                <a:lnTo>
                  <a:pt x="47244" y="40386"/>
                </a:lnTo>
                <a:lnTo>
                  <a:pt x="46329" y="40843"/>
                </a:lnTo>
                <a:close/>
              </a:path>
              <a:path w="105410" h="128270">
                <a:moveTo>
                  <a:pt x="47244" y="40386"/>
                </a:moveTo>
                <a:lnTo>
                  <a:pt x="50292" y="38100"/>
                </a:lnTo>
                <a:lnTo>
                  <a:pt x="51308" y="38354"/>
                </a:lnTo>
                <a:lnTo>
                  <a:pt x="47244" y="40386"/>
                </a:lnTo>
                <a:close/>
              </a:path>
              <a:path w="105410" h="128270">
                <a:moveTo>
                  <a:pt x="51308" y="38354"/>
                </a:moveTo>
                <a:lnTo>
                  <a:pt x="50292" y="38100"/>
                </a:lnTo>
                <a:lnTo>
                  <a:pt x="51816" y="38100"/>
                </a:lnTo>
                <a:lnTo>
                  <a:pt x="51308" y="38354"/>
                </a:lnTo>
                <a:close/>
              </a:path>
              <a:path w="105410" h="128270">
                <a:moveTo>
                  <a:pt x="52577" y="38671"/>
                </a:moveTo>
                <a:lnTo>
                  <a:pt x="51308" y="38354"/>
                </a:lnTo>
                <a:lnTo>
                  <a:pt x="51816" y="38100"/>
                </a:lnTo>
                <a:lnTo>
                  <a:pt x="52832" y="38608"/>
                </a:lnTo>
                <a:lnTo>
                  <a:pt x="52577" y="38671"/>
                </a:lnTo>
                <a:close/>
              </a:path>
              <a:path w="105410" h="128270">
                <a:moveTo>
                  <a:pt x="52832" y="38608"/>
                </a:moveTo>
                <a:lnTo>
                  <a:pt x="51816" y="38100"/>
                </a:lnTo>
                <a:lnTo>
                  <a:pt x="53122" y="38535"/>
                </a:lnTo>
                <a:lnTo>
                  <a:pt x="52832" y="38608"/>
                </a:lnTo>
                <a:close/>
              </a:path>
              <a:path w="105410" h="128270">
                <a:moveTo>
                  <a:pt x="53122" y="38535"/>
                </a:moveTo>
                <a:lnTo>
                  <a:pt x="51816" y="38100"/>
                </a:lnTo>
                <a:lnTo>
                  <a:pt x="54864" y="38100"/>
                </a:lnTo>
                <a:lnTo>
                  <a:pt x="53122" y="38535"/>
                </a:lnTo>
                <a:close/>
              </a:path>
              <a:path w="105410" h="128270">
                <a:moveTo>
                  <a:pt x="56387" y="39624"/>
                </a:moveTo>
                <a:lnTo>
                  <a:pt x="53122" y="38535"/>
                </a:lnTo>
                <a:lnTo>
                  <a:pt x="54864" y="38100"/>
                </a:lnTo>
                <a:lnTo>
                  <a:pt x="56387" y="39624"/>
                </a:lnTo>
                <a:close/>
              </a:path>
              <a:path w="105410" h="128270">
                <a:moveTo>
                  <a:pt x="59218" y="41365"/>
                </a:moveTo>
                <a:lnTo>
                  <a:pt x="54864" y="38100"/>
                </a:lnTo>
                <a:lnTo>
                  <a:pt x="99974" y="38100"/>
                </a:lnTo>
                <a:lnTo>
                  <a:pt x="100584" y="39624"/>
                </a:lnTo>
                <a:lnTo>
                  <a:pt x="57912" y="39624"/>
                </a:lnTo>
                <a:lnTo>
                  <a:pt x="59218" y="41365"/>
                </a:lnTo>
                <a:close/>
              </a:path>
              <a:path w="105410" h="128270">
                <a:moveTo>
                  <a:pt x="48768" y="39624"/>
                </a:moveTo>
                <a:lnTo>
                  <a:pt x="51308" y="38354"/>
                </a:lnTo>
                <a:lnTo>
                  <a:pt x="52578" y="38671"/>
                </a:lnTo>
                <a:lnTo>
                  <a:pt x="48768" y="39624"/>
                </a:lnTo>
                <a:close/>
              </a:path>
              <a:path w="105410" h="128270">
                <a:moveTo>
                  <a:pt x="56387" y="39624"/>
                </a:moveTo>
                <a:lnTo>
                  <a:pt x="53340" y="38862"/>
                </a:lnTo>
                <a:lnTo>
                  <a:pt x="52832" y="38608"/>
                </a:lnTo>
                <a:lnTo>
                  <a:pt x="53122" y="38535"/>
                </a:lnTo>
                <a:lnTo>
                  <a:pt x="56387" y="39624"/>
                </a:lnTo>
                <a:close/>
              </a:path>
              <a:path w="105410" h="128270">
                <a:moveTo>
                  <a:pt x="53340" y="38862"/>
                </a:moveTo>
                <a:lnTo>
                  <a:pt x="52577" y="38671"/>
                </a:lnTo>
                <a:lnTo>
                  <a:pt x="52832" y="38608"/>
                </a:lnTo>
                <a:lnTo>
                  <a:pt x="53340" y="38862"/>
                </a:lnTo>
                <a:close/>
              </a:path>
              <a:path w="105410" h="128270">
                <a:moveTo>
                  <a:pt x="57912" y="41148"/>
                </a:moveTo>
                <a:lnTo>
                  <a:pt x="53340" y="38862"/>
                </a:lnTo>
                <a:lnTo>
                  <a:pt x="56387" y="39624"/>
                </a:lnTo>
                <a:lnTo>
                  <a:pt x="57912" y="41148"/>
                </a:lnTo>
                <a:close/>
              </a:path>
              <a:path w="105410" h="128270">
                <a:moveTo>
                  <a:pt x="45719" y="41148"/>
                </a:moveTo>
                <a:lnTo>
                  <a:pt x="47244" y="39624"/>
                </a:lnTo>
                <a:lnTo>
                  <a:pt x="46482" y="40640"/>
                </a:lnTo>
                <a:lnTo>
                  <a:pt x="45719" y="41148"/>
                </a:lnTo>
                <a:close/>
              </a:path>
              <a:path w="105410" h="128270">
                <a:moveTo>
                  <a:pt x="46482" y="40640"/>
                </a:moveTo>
                <a:lnTo>
                  <a:pt x="47244" y="39624"/>
                </a:lnTo>
                <a:lnTo>
                  <a:pt x="48006" y="39624"/>
                </a:lnTo>
                <a:lnTo>
                  <a:pt x="46482" y="40640"/>
                </a:lnTo>
                <a:close/>
              </a:path>
              <a:path w="105410" h="128270">
                <a:moveTo>
                  <a:pt x="60960" y="42672"/>
                </a:moveTo>
                <a:lnTo>
                  <a:pt x="59218" y="41365"/>
                </a:lnTo>
                <a:lnTo>
                  <a:pt x="57912" y="39624"/>
                </a:lnTo>
                <a:lnTo>
                  <a:pt x="60960" y="42672"/>
                </a:lnTo>
                <a:close/>
              </a:path>
              <a:path w="105410" h="128270">
                <a:moveTo>
                  <a:pt x="102616" y="45720"/>
                </a:moveTo>
                <a:lnTo>
                  <a:pt x="62484" y="45720"/>
                </a:lnTo>
                <a:lnTo>
                  <a:pt x="60960" y="42672"/>
                </a:lnTo>
                <a:lnTo>
                  <a:pt x="57912" y="39624"/>
                </a:lnTo>
                <a:lnTo>
                  <a:pt x="100584" y="39624"/>
                </a:lnTo>
                <a:lnTo>
                  <a:pt x="102108" y="41148"/>
                </a:lnTo>
                <a:lnTo>
                  <a:pt x="102108" y="42672"/>
                </a:lnTo>
                <a:lnTo>
                  <a:pt x="102616" y="45720"/>
                </a:lnTo>
                <a:close/>
              </a:path>
              <a:path w="105410" h="128270">
                <a:moveTo>
                  <a:pt x="45937" y="41365"/>
                </a:moveTo>
                <a:lnTo>
                  <a:pt x="46329" y="40843"/>
                </a:lnTo>
                <a:lnTo>
                  <a:pt x="47244" y="40386"/>
                </a:lnTo>
                <a:lnTo>
                  <a:pt x="45937" y="41365"/>
                </a:lnTo>
                <a:close/>
              </a:path>
              <a:path w="105410" h="128270">
                <a:moveTo>
                  <a:pt x="45719" y="41148"/>
                </a:moveTo>
                <a:lnTo>
                  <a:pt x="46482" y="40640"/>
                </a:lnTo>
                <a:lnTo>
                  <a:pt x="46329" y="40843"/>
                </a:lnTo>
                <a:lnTo>
                  <a:pt x="45719" y="41148"/>
                </a:lnTo>
                <a:close/>
              </a:path>
              <a:path w="105410" h="128270">
                <a:moveTo>
                  <a:pt x="44195" y="42672"/>
                </a:moveTo>
                <a:lnTo>
                  <a:pt x="45719" y="41148"/>
                </a:lnTo>
                <a:lnTo>
                  <a:pt x="46329" y="40843"/>
                </a:lnTo>
                <a:lnTo>
                  <a:pt x="45937" y="41365"/>
                </a:lnTo>
                <a:lnTo>
                  <a:pt x="44195" y="42672"/>
                </a:lnTo>
                <a:close/>
              </a:path>
              <a:path w="105410" h="128270">
                <a:moveTo>
                  <a:pt x="42672" y="45720"/>
                </a:moveTo>
                <a:lnTo>
                  <a:pt x="44195" y="42672"/>
                </a:lnTo>
                <a:lnTo>
                  <a:pt x="45937" y="41365"/>
                </a:lnTo>
                <a:lnTo>
                  <a:pt x="42672" y="45720"/>
                </a:lnTo>
                <a:close/>
              </a:path>
              <a:path w="105410" h="128270">
                <a:moveTo>
                  <a:pt x="61830" y="44849"/>
                </a:moveTo>
                <a:lnTo>
                  <a:pt x="59218" y="41365"/>
                </a:lnTo>
                <a:lnTo>
                  <a:pt x="60960" y="42672"/>
                </a:lnTo>
                <a:lnTo>
                  <a:pt x="61830" y="44849"/>
                </a:lnTo>
                <a:close/>
              </a:path>
              <a:path w="105410" h="128270">
                <a:moveTo>
                  <a:pt x="62484" y="45720"/>
                </a:moveTo>
                <a:lnTo>
                  <a:pt x="61830" y="44849"/>
                </a:lnTo>
                <a:lnTo>
                  <a:pt x="60960" y="42672"/>
                </a:lnTo>
                <a:lnTo>
                  <a:pt x="62484" y="45720"/>
                </a:lnTo>
                <a:close/>
              </a:path>
              <a:path w="105410" h="128270">
                <a:moveTo>
                  <a:pt x="103378" y="50292"/>
                </a:moveTo>
                <a:lnTo>
                  <a:pt x="64008" y="50292"/>
                </a:lnTo>
                <a:lnTo>
                  <a:pt x="61830" y="44849"/>
                </a:lnTo>
                <a:lnTo>
                  <a:pt x="62484" y="45720"/>
                </a:lnTo>
                <a:lnTo>
                  <a:pt x="102616" y="45720"/>
                </a:lnTo>
                <a:lnTo>
                  <a:pt x="103378" y="50292"/>
                </a:lnTo>
                <a:close/>
              </a:path>
              <a:path w="105410" h="128270">
                <a:moveTo>
                  <a:pt x="39624" y="50292"/>
                </a:moveTo>
                <a:lnTo>
                  <a:pt x="41148" y="47244"/>
                </a:lnTo>
                <a:lnTo>
                  <a:pt x="40538" y="48768"/>
                </a:lnTo>
                <a:lnTo>
                  <a:pt x="39624" y="50292"/>
                </a:lnTo>
                <a:close/>
              </a:path>
              <a:path w="105410" h="128270">
                <a:moveTo>
                  <a:pt x="40538" y="48768"/>
                </a:moveTo>
                <a:lnTo>
                  <a:pt x="41148" y="47244"/>
                </a:lnTo>
                <a:lnTo>
                  <a:pt x="41452" y="47244"/>
                </a:lnTo>
                <a:lnTo>
                  <a:pt x="40538" y="48768"/>
                </a:lnTo>
                <a:close/>
              </a:path>
              <a:path w="105410" h="128270">
                <a:moveTo>
                  <a:pt x="65532" y="54864"/>
                </a:moveTo>
                <a:lnTo>
                  <a:pt x="62484" y="47244"/>
                </a:lnTo>
                <a:lnTo>
                  <a:pt x="64008" y="50292"/>
                </a:lnTo>
                <a:lnTo>
                  <a:pt x="103378" y="50292"/>
                </a:lnTo>
                <a:lnTo>
                  <a:pt x="103632" y="51816"/>
                </a:lnTo>
                <a:lnTo>
                  <a:pt x="65532" y="51816"/>
                </a:lnTo>
                <a:lnTo>
                  <a:pt x="65532" y="54864"/>
                </a:lnTo>
                <a:close/>
              </a:path>
              <a:path w="105410" h="128270">
                <a:moveTo>
                  <a:pt x="39928" y="50292"/>
                </a:moveTo>
                <a:lnTo>
                  <a:pt x="39624" y="50292"/>
                </a:lnTo>
                <a:lnTo>
                  <a:pt x="40538" y="48768"/>
                </a:lnTo>
                <a:lnTo>
                  <a:pt x="39928" y="50292"/>
                </a:lnTo>
                <a:close/>
              </a:path>
              <a:path w="105410" h="128270">
                <a:moveTo>
                  <a:pt x="39014" y="54864"/>
                </a:moveTo>
                <a:lnTo>
                  <a:pt x="38100" y="54864"/>
                </a:lnTo>
                <a:lnTo>
                  <a:pt x="39624" y="51816"/>
                </a:lnTo>
                <a:lnTo>
                  <a:pt x="39014" y="54864"/>
                </a:lnTo>
                <a:close/>
              </a:path>
              <a:path w="105410" h="128270">
                <a:moveTo>
                  <a:pt x="67056" y="59436"/>
                </a:moveTo>
                <a:lnTo>
                  <a:pt x="65532" y="51816"/>
                </a:lnTo>
                <a:lnTo>
                  <a:pt x="105155" y="51816"/>
                </a:lnTo>
                <a:lnTo>
                  <a:pt x="105155" y="56388"/>
                </a:lnTo>
                <a:lnTo>
                  <a:pt x="67056" y="56388"/>
                </a:lnTo>
                <a:lnTo>
                  <a:pt x="67056" y="59436"/>
                </a:lnTo>
                <a:close/>
              </a:path>
              <a:path w="105410" h="128270">
                <a:moveTo>
                  <a:pt x="38100" y="59436"/>
                </a:moveTo>
                <a:lnTo>
                  <a:pt x="38100" y="56388"/>
                </a:lnTo>
                <a:lnTo>
                  <a:pt x="38709" y="56388"/>
                </a:lnTo>
                <a:lnTo>
                  <a:pt x="38100" y="59436"/>
                </a:lnTo>
                <a:close/>
              </a:path>
              <a:path w="105410" h="128270">
                <a:moveTo>
                  <a:pt x="105155" y="71628"/>
                </a:moveTo>
                <a:lnTo>
                  <a:pt x="67056" y="71628"/>
                </a:lnTo>
                <a:lnTo>
                  <a:pt x="67056" y="56388"/>
                </a:lnTo>
                <a:lnTo>
                  <a:pt x="105155" y="56388"/>
                </a:lnTo>
                <a:lnTo>
                  <a:pt x="105155" y="71628"/>
                </a:lnTo>
                <a:close/>
              </a:path>
              <a:path w="105410" h="128270">
                <a:moveTo>
                  <a:pt x="36576" y="65532"/>
                </a:moveTo>
                <a:lnTo>
                  <a:pt x="36576" y="62484"/>
                </a:lnTo>
                <a:lnTo>
                  <a:pt x="36830" y="64008"/>
                </a:lnTo>
                <a:lnTo>
                  <a:pt x="36576" y="65532"/>
                </a:lnTo>
                <a:close/>
              </a:path>
              <a:path w="105410" h="128270">
                <a:moveTo>
                  <a:pt x="36830" y="64008"/>
                </a:moveTo>
                <a:lnTo>
                  <a:pt x="36576" y="62484"/>
                </a:lnTo>
                <a:lnTo>
                  <a:pt x="37084" y="62484"/>
                </a:lnTo>
                <a:lnTo>
                  <a:pt x="36830" y="64008"/>
                </a:lnTo>
                <a:close/>
              </a:path>
              <a:path w="105410" h="128270">
                <a:moveTo>
                  <a:pt x="37084" y="65532"/>
                </a:moveTo>
                <a:lnTo>
                  <a:pt x="36576" y="65532"/>
                </a:lnTo>
                <a:lnTo>
                  <a:pt x="36830" y="64008"/>
                </a:lnTo>
                <a:lnTo>
                  <a:pt x="37084" y="65532"/>
                </a:lnTo>
                <a:close/>
              </a:path>
              <a:path w="105410" h="128270">
                <a:moveTo>
                  <a:pt x="38608" y="71628"/>
                </a:moveTo>
                <a:lnTo>
                  <a:pt x="38100" y="71628"/>
                </a:lnTo>
                <a:lnTo>
                  <a:pt x="38100" y="68580"/>
                </a:lnTo>
                <a:lnTo>
                  <a:pt x="38608" y="71628"/>
                </a:lnTo>
                <a:close/>
              </a:path>
              <a:path w="105410" h="128270">
                <a:moveTo>
                  <a:pt x="105155" y="77724"/>
                </a:moveTo>
                <a:lnTo>
                  <a:pt x="65532" y="77724"/>
                </a:lnTo>
                <a:lnTo>
                  <a:pt x="67056" y="68580"/>
                </a:lnTo>
                <a:lnTo>
                  <a:pt x="67056" y="71628"/>
                </a:lnTo>
                <a:lnTo>
                  <a:pt x="105155" y="71628"/>
                </a:lnTo>
                <a:lnTo>
                  <a:pt x="105155" y="77724"/>
                </a:lnTo>
                <a:close/>
              </a:path>
              <a:path w="105410" h="128270">
                <a:moveTo>
                  <a:pt x="39624" y="77724"/>
                </a:moveTo>
                <a:lnTo>
                  <a:pt x="38100" y="74676"/>
                </a:lnTo>
                <a:lnTo>
                  <a:pt x="39116" y="74676"/>
                </a:lnTo>
                <a:lnTo>
                  <a:pt x="39624" y="77724"/>
                </a:lnTo>
                <a:close/>
              </a:path>
              <a:path w="105410" h="128270">
                <a:moveTo>
                  <a:pt x="63093" y="80772"/>
                </a:moveTo>
                <a:lnTo>
                  <a:pt x="65532" y="74676"/>
                </a:lnTo>
                <a:lnTo>
                  <a:pt x="65532" y="77724"/>
                </a:lnTo>
                <a:lnTo>
                  <a:pt x="103632" y="77724"/>
                </a:lnTo>
                <a:lnTo>
                  <a:pt x="103378" y="79248"/>
                </a:lnTo>
                <a:lnTo>
                  <a:pt x="64008" y="79248"/>
                </a:lnTo>
                <a:lnTo>
                  <a:pt x="63093" y="80772"/>
                </a:lnTo>
                <a:close/>
              </a:path>
              <a:path w="105410" h="128270">
                <a:moveTo>
                  <a:pt x="41148" y="82296"/>
                </a:moveTo>
                <a:lnTo>
                  <a:pt x="39624" y="79248"/>
                </a:lnTo>
                <a:lnTo>
                  <a:pt x="40538" y="80772"/>
                </a:lnTo>
                <a:lnTo>
                  <a:pt x="41148" y="82296"/>
                </a:lnTo>
                <a:close/>
              </a:path>
              <a:path w="105410" h="128270">
                <a:moveTo>
                  <a:pt x="40538" y="80772"/>
                </a:moveTo>
                <a:lnTo>
                  <a:pt x="39624" y="79248"/>
                </a:lnTo>
                <a:lnTo>
                  <a:pt x="39928" y="79248"/>
                </a:lnTo>
                <a:lnTo>
                  <a:pt x="40538" y="80772"/>
                </a:lnTo>
                <a:close/>
              </a:path>
              <a:path w="105410" h="128270">
                <a:moveTo>
                  <a:pt x="62484" y="82296"/>
                </a:moveTo>
                <a:lnTo>
                  <a:pt x="63093" y="80772"/>
                </a:lnTo>
                <a:lnTo>
                  <a:pt x="64008" y="79248"/>
                </a:lnTo>
                <a:lnTo>
                  <a:pt x="62484" y="82296"/>
                </a:lnTo>
                <a:close/>
              </a:path>
              <a:path w="105410" h="128270">
                <a:moveTo>
                  <a:pt x="102870" y="82296"/>
                </a:moveTo>
                <a:lnTo>
                  <a:pt x="62484" y="82296"/>
                </a:lnTo>
                <a:lnTo>
                  <a:pt x="64008" y="79248"/>
                </a:lnTo>
                <a:lnTo>
                  <a:pt x="103378" y="79248"/>
                </a:lnTo>
                <a:lnTo>
                  <a:pt x="102870" y="82296"/>
                </a:lnTo>
                <a:close/>
              </a:path>
              <a:path w="105410" h="128270">
                <a:moveTo>
                  <a:pt x="41452" y="82296"/>
                </a:moveTo>
                <a:lnTo>
                  <a:pt x="41148" y="82296"/>
                </a:lnTo>
                <a:lnTo>
                  <a:pt x="40538" y="80772"/>
                </a:lnTo>
                <a:lnTo>
                  <a:pt x="41452" y="82296"/>
                </a:lnTo>
                <a:close/>
              </a:path>
              <a:path w="105410" h="128270">
                <a:moveTo>
                  <a:pt x="59436" y="86868"/>
                </a:moveTo>
                <a:lnTo>
                  <a:pt x="63093" y="80772"/>
                </a:lnTo>
                <a:lnTo>
                  <a:pt x="62484" y="82296"/>
                </a:lnTo>
                <a:lnTo>
                  <a:pt x="102870" y="82296"/>
                </a:lnTo>
                <a:lnTo>
                  <a:pt x="102616" y="83820"/>
                </a:lnTo>
                <a:lnTo>
                  <a:pt x="62484" y="83820"/>
                </a:lnTo>
                <a:lnTo>
                  <a:pt x="59436" y="86868"/>
                </a:lnTo>
                <a:close/>
              </a:path>
              <a:path w="105410" h="128270">
                <a:moveTo>
                  <a:pt x="47244" y="88392"/>
                </a:moveTo>
                <a:lnTo>
                  <a:pt x="44195" y="86868"/>
                </a:lnTo>
                <a:lnTo>
                  <a:pt x="42672" y="83820"/>
                </a:lnTo>
                <a:lnTo>
                  <a:pt x="47244" y="88392"/>
                </a:lnTo>
                <a:close/>
              </a:path>
              <a:path w="105410" h="128270">
                <a:moveTo>
                  <a:pt x="57912" y="88392"/>
                </a:moveTo>
                <a:lnTo>
                  <a:pt x="62484" y="83820"/>
                </a:lnTo>
                <a:lnTo>
                  <a:pt x="102616" y="83820"/>
                </a:lnTo>
                <a:lnTo>
                  <a:pt x="102108" y="86868"/>
                </a:lnTo>
                <a:lnTo>
                  <a:pt x="60960" y="86868"/>
                </a:lnTo>
                <a:lnTo>
                  <a:pt x="57912" y="88392"/>
                </a:lnTo>
                <a:close/>
              </a:path>
              <a:path w="105410" h="128270">
                <a:moveTo>
                  <a:pt x="51816" y="91440"/>
                </a:moveTo>
                <a:lnTo>
                  <a:pt x="60960" y="86868"/>
                </a:lnTo>
                <a:lnTo>
                  <a:pt x="102108" y="86868"/>
                </a:lnTo>
                <a:lnTo>
                  <a:pt x="102108" y="88392"/>
                </a:lnTo>
                <a:lnTo>
                  <a:pt x="100584" y="89916"/>
                </a:lnTo>
                <a:lnTo>
                  <a:pt x="56387" y="89916"/>
                </a:lnTo>
                <a:lnTo>
                  <a:pt x="51816" y="91440"/>
                </a:lnTo>
                <a:close/>
              </a:path>
              <a:path w="105410" h="128270">
                <a:moveTo>
                  <a:pt x="50292" y="89916"/>
                </a:moveTo>
                <a:lnTo>
                  <a:pt x="45719" y="88392"/>
                </a:lnTo>
                <a:lnTo>
                  <a:pt x="47244" y="88392"/>
                </a:lnTo>
                <a:lnTo>
                  <a:pt x="50292" y="89916"/>
                </a:lnTo>
                <a:close/>
              </a:path>
              <a:path w="105410" h="128270">
                <a:moveTo>
                  <a:pt x="51816" y="91440"/>
                </a:moveTo>
                <a:lnTo>
                  <a:pt x="48768" y="89916"/>
                </a:lnTo>
                <a:lnTo>
                  <a:pt x="54864" y="89916"/>
                </a:lnTo>
                <a:lnTo>
                  <a:pt x="51816" y="91440"/>
                </a:lnTo>
                <a:close/>
              </a:path>
              <a:path w="105410" h="128270">
                <a:moveTo>
                  <a:pt x="99974" y="91440"/>
                </a:moveTo>
                <a:lnTo>
                  <a:pt x="51816" y="91440"/>
                </a:lnTo>
                <a:lnTo>
                  <a:pt x="56387" y="89916"/>
                </a:lnTo>
                <a:lnTo>
                  <a:pt x="100584" y="89916"/>
                </a:lnTo>
                <a:lnTo>
                  <a:pt x="99974" y="91440"/>
                </a:lnTo>
                <a:close/>
              </a:path>
              <a:path w="105410" h="128270">
                <a:moveTo>
                  <a:pt x="65532" y="126492"/>
                </a:moveTo>
                <a:lnTo>
                  <a:pt x="38100" y="126492"/>
                </a:lnTo>
                <a:lnTo>
                  <a:pt x="32004" y="123444"/>
                </a:lnTo>
                <a:lnTo>
                  <a:pt x="73152" y="123444"/>
                </a:lnTo>
                <a:lnTo>
                  <a:pt x="65532" y="126492"/>
                </a:lnTo>
                <a:close/>
              </a:path>
              <a:path w="105410" h="128270">
                <a:moveTo>
                  <a:pt x="62484" y="128016"/>
                </a:moveTo>
                <a:lnTo>
                  <a:pt x="42672" y="128016"/>
                </a:lnTo>
                <a:lnTo>
                  <a:pt x="41148" y="126492"/>
                </a:lnTo>
                <a:lnTo>
                  <a:pt x="64008" y="126492"/>
                </a:lnTo>
                <a:lnTo>
                  <a:pt x="62484" y="1280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9466604" y="2953485"/>
            <a:ext cx="262255" cy="4210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 spc="-140">
                <a:latin typeface="Times New Roman"/>
                <a:cs typeface="Times New Roman"/>
              </a:rPr>
              <a:t>v</a:t>
            </a:r>
            <a:r>
              <a:rPr dirty="0" baseline="-20833" sz="2400" spc="-7">
                <a:latin typeface="Times New Roman"/>
                <a:cs typeface="Times New Roman"/>
              </a:rPr>
              <a:t>o</a:t>
            </a:r>
            <a:endParaRPr baseline="-20833" sz="240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7277100" y="4766309"/>
            <a:ext cx="251460" cy="0"/>
          </a:xfrm>
          <a:custGeom>
            <a:avLst/>
            <a:gdLst/>
            <a:ahLst/>
            <a:cxnLst/>
            <a:rect l="l" t="t" r="r" b="b"/>
            <a:pathLst>
              <a:path w="251459" h="0">
                <a:moveTo>
                  <a:pt x="0" y="0"/>
                </a:moveTo>
                <a:lnTo>
                  <a:pt x="251460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9336023" y="3102864"/>
            <a:ext cx="106680" cy="128270"/>
          </a:xfrm>
          <a:custGeom>
            <a:avLst/>
            <a:gdLst/>
            <a:ahLst/>
            <a:cxnLst/>
            <a:rect l="l" t="t" r="r" b="b"/>
            <a:pathLst>
              <a:path w="106679" h="128269">
                <a:moveTo>
                  <a:pt x="64008" y="1524"/>
                </a:moveTo>
                <a:lnTo>
                  <a:pt x="42672" y="1524"/>
                </a:lnTo>
                <a:lnTo>
                  <a:pt x="44195" y="0"/>
                </a:lnTo>
                <a:lnTo>
                  <a:pt x="62484" y="0"/>
                </a:lnTo>
                <a:lnTo>
                  <a:pt x="64008" y="1524"/>
                </a:lnTo>
                <a:close/>
              </a:path>
              <a:path w="106679" h="128269">
                <a:moveTo>
                  <a:pt x="73152" y="4572"/>
                </a:moveTo>
                <a:lnTo>
                  <a:pt x="33528" y="4572"/>
                </a:lnTo>
                <a:lnTo>
                  <a:pt x="39624" y="1524"/>
                </a:lnTo>
                <a:lnTo>
                  <a:pt x="67056" y="1524"/>
                </a:lnTo>
                <a:lnTo>
                  <a:pt x="73152" y="4572"/>
                </a:lnTo>
                <a:close/>
              </a:path>
              <a:path w="106679" h="128269">
                <a:moveTo>
                  <a:pt x="76200" y="6096"/>
                </a:moveTo>
                <a:lnTo>
                  <a:pt x="30480" y="6096"/>
                </a:lnTo>
                <a:lnTo>
                  <a:pt x="32004" y="4572"/>
                </a:lnTo>
                <a:lnTo>
                  <a:pt x="74676" y="4572"/>
                </a:lnTo>
                <a:lnTo>
                  <a:pt x="76200" y="6096"/>
                </a:lnTo>
                <a:close/>
              </a:path>
              <a:path w="106679" h="128269">
                <a:moveTo>
                  <a:pt x="76200" y="121920"/>
                </a:moveTo>
                <a:lnTo>
                  <a:pt x="30480" y="121920"/>
                </a:lnTo>
                <a:lnTo>
                  <a:pt x="28956" y="120396"/>
                </a:lnTo>
                <a:lnTo>
                  <a:pt x="22859" y="115824"/>
                </a:lnTo>
                <a:lnTo>
                  <a:pt x="21336" y="115824"/>
                </a:lnTo>
                <a:lnTo>
                  <a:pt x="21336" y="114300"/>
                </a:lnTo>
                <a:lnTo>
                  <a:pt x="13716" y="106680"/>
                </a:lnTo>
                <a:lnTo>
                  <a:pt x="13716" y="105156"/>
                </a:lnTo>
                <a:lnTo>
                  <a:pt x="9144" y="99060"/>
                </a:lnTo>
                <a:lnTo>
                  <a:pt x="7620" y="97536"/>
                </a:lnTo>
                <a:lnTo>
                  <a:pt x="7620" y="96012"/>
                </a:lnTo>
                <a:lnTo>
                  <a:pt x="4659" y="88609"/>
                </a:lnTo>
                <a:lnTo>
                  <a:pt x="4572" y="86868"/>
                </a:lnTo>
                <a:lnTo>
                  <a:pt x="3048" y="86868"/>
                </a:lnTo>
                <a:lnTo>
                  <a:pt x="3048" y="85344"/>
                </a:lnTo>
                <a:lnTo>
                  <a:pt x="1524" y="76200"/>
                </a:lnTo>
                <a:lnTo>
                  <a:pt x="1524" y="73152"/>
                </a:lnTo>
                <a:lnTo>
                  <a:pt x="0" y="65532"/>
                </a:lnTo>
                <a:lnTo>
                  <a:pt x="0" y="62484"/>
                </a:lnTo>
                <a:lnTo>
                  <a:pt x="1524" y="53340"/>
                </a:lnTo>
                <a:lnTo>
                  <a:pt x="1524" y="50292"/>
                </a:lnTo>
                <a:lnTo>
                  <a:pt x="3048" y="41148"/>
                </a:lnTo>
                <a:lnTo>
                  <a:pt x="4572" y="39624"/>
                </a:lnTo>
                <a:lnTo>
                  <a:pt x="4572" y="38100"/>
                </a:lnTo>
                <a:lnTo>
                  <a:pt x="7620" y="30480"/>
                </a:lnTo>
                <a:lnTo>
                  <a:pt x="9144" y="28956"/>
                </a:lnTo>
                <a:lnTo>
                  <a:pt x="9144" y="27432"/>
                </a:lnTo>
                <a:lnTo>
                  <a:pt x="13716" y="21336"/>
                </a:lnTo>
                <a:lnTo>
                  <a:pt x="13716" y="19812"/>
                </a:lnTo>
                <a:lnTo>
                  <a:pt x="22859" y="10668"/>
                </a:lnTo>
                <a:lnTo>
                  <a:pt x="28956" y="6096"/>
                </a:lnTo>
                <a:lnTo>
                  <a:pt x="77724" y="6096"/>
                </a:lnTo>
                <a:lnTo>
                  <a:pt x="83820" y="10668"/>
                </a:lnTo>
                <a:lnTo>
                  <a:pt x="91439" y="18288"/>
                </a:lnTo>
                <a:lnTo>
                  <a:pt x="91439" y="19812"/>
                </a:lnTo>
                <a:lnTo>
                  <a:pt x="92964" y="21336"/>
                </a:lnTo>
                <a:lnTo>
                  <a:pt x="97536" y="27432"/>
                </a:lnTo>
                <a:lnTo>
                  <a:pt x="97536" y="28956"/>
                </a:lnTo>
                <a:lnTo>
                  <a:pt x="99060" y="30480"/>
                </a:lnTo>
                <a:lnTo>
                  <a:pt x="101498" y="36576"/>
                </a:lnTo>
                <a:lnTo>
                  <a:pt x="53339" y="36576"/>
                </a:lnTo>
                <a:lnTo>
                  <a:pt x="48768" y="38100"/>
                </a:lnTo>
                <a:lnTo>
                  <a:pt x="50291" y="38100"/>
                </a:lnTo>
                <a:lnTo>
                  <a:pt x="47244" y="39624"/>
                </a:lnTo>
                <a:lnTo>
                  <a:pt x="48768" y="39624"/>
                </a:lnTo>
                <a:lnTo>
                  <a:pt x="45719" y="41148"/>
                </a:lnTo>
                <a:lnTo>
                  <a:pt x="47244" y="41148"/>
                </a:lnTo>
                <a:lnTo>
                  <a:pt x="44195" y="44196"/>
                </a:lnTo>
                <a:lnTo>
                  <a:pt x="44577" y="44196"/>
                </a:lnTo>
                <a:lnTo>
                  <a:pt x="43434" y="45720"/>
                </a:lnTo>
                <a:lnTo>
                  <a:pt x="42672" y="45720"/>
                </a:lnTo>
                <a:lnTo>
                  <a:pt x="41148" y="48768"/>
                </a:lnTo>
                <a:lnTo>
                  <a:pt x="41452" y="48768"/>
                </a:lnTo>
                <a:lnTo>
                  <a:pt x="39624" y="53340"/>
                </a:lnTo>
                <a:lnTo>
                  <a:pt x="40132" y="53340"/>
                </a:lnTo>
                <a:lnTo>
                  <a:pt x="38100" y="59436"/>
                </a:lnTo>
                <a:lnTo>
                  <a:pt x="39116" y="59436"/>
                </a:lnTo>
                <a:lnTo>
                  <a:pt x="38607" y="62484"/>
                </a:lnTo>
                <a:lnTo>
                  <a:pt x="38100" y="62484"/>
                </a:lnTo>
                <a:lnTo>
                  <a:pt x="38100" y="65532"/>
                </a:lnTo>
                <a:lnTo>
                  <a:pt x="38607" y="65532"/>
                </a:lnTo>
                <a:lnTo>
                  <a:pt x="39116" y="68580"/>
                </a:lnTo>
                <a:lnTo>
                  <a:pt x="38100" y="68580"/>
                </a:lnTo>
                <a:lnTo>
                  <a:pt x="39928" y="73152"/>
                </a:lnTo>
                <a:lnTo>
                  <a:pt x="39624" y="73152"/>
                </a:lnTo>
                <a:lnTo>
                  <a:pt x="41452" y="77724"/>
                </a:lnTo>
                <a:lnTo>
                  <a:pt x="41148" y="77724"/>
                </a:lnTo>
                <a:lnTo>
                  <a:pt x="42672" y="80772"/>
                </a:lnTo>
                <a:lnTo>
                  <a:pt x="42976" y="80772"/>
                </a:lnTo>
                <a:lnTo>
                  <a:pt x="43891" y="82296"/>
                </a:lnTo>
                <a:lnTo>
                  <a:pt x="42672" y="82296"/>
                </a:lnTo>
                <a:lnTo>
                  <a:pt x="48768" y="88392"/>
                </a:lnTo>
                <a:lnTo>
                  <a:pt x="50292" y="88900"/>
                </a:lnTo>
                <a:lnTo>
                  <a:pt x="51464" y="89681"/>
                </a:lnTo>
                <a:lnTo>
                  <a:pt x="50292" y="89916"/>
                </a:lnTo>
                <a:lnTo>
                  <a:pt x="101498" y="89916"/>
                </a:lnTo>
                <a:lnTo>
                  <a:pt x="99060" y="96012"/>
                </a:lnTo>
                <a:lnTo>
                  <a:pt x="99060" y="97536"/>
                </a:lnTo>
                <a:lnTo>
                  <a:pt x="97536" y="97536"/>
                </a:lnTo>
                <a:lnTo>
                  <a:pt x="97536" y="99060"/>
                </a:lnTo>
                <a:lnTo>
                  <a:pt x="92964" y="105156"/>
                </a:lnTo>
                <a:lnTo>
                  <a:pt x="92964" y="106680"/>
                </a:lnTo>
                <a:lnTo>
                  <a:pt x="91439" y="106680"/>
                </a:lnTo>
                <a:lnTo>
                  <a:pt x="91439" y="108204"/>
                </a:lnTo>
                <a:lnTo>
                  <a:pt x="83820" y="115824"/>
                </a:lnTo>
                <a:lnTo>
                  <a:pt x="77724" y="120396"/>
                </a:lnTo>
                <a:lnTo>
                  <a:pt x="76200" y="121920"/>
                </a:lnTo>
                <a:close/>
              </a:path>
              <a:path w="106679" h="128269">
                <a:moveTo>
                  <a:pt x="50291" y="38100"/>
                </a:moveTo>
                <a:lnTo>
                  <a:pt x="48768" y="38100"/>
                </a:lnTo>
                <a:lnTo>
                  <a:pt x="53339" y="36576"/>
                </a:lnTo>
                <a:lnTo>
                  <a:pt x="50291" y="38100"/>
                </a:lnTo>
                <a:close/>
              </a:path>
              <a:path w="106679" h="128269">
                <a:moveTo>
                  <a:pt x="56387" y="38100"/>
                </a:moveTo>
                <a:lnTo>
                  <a:pt x="50291" y="38100"/>
                </a:lnTo>
                <a:lnTo>
                  <a:pt x="53339" y="36576"/>
                </a:lnTo>
                <a:lnTo>
                  <a:pt x="56387" y="38100"/>
                </a:lnTo>
                <a:close/>
              </a:path>
              <a:path w="106679" h="128269">
                <a:moveTo>
                  <a:pt x="102108" y="39624"/>
                </a:moveTo>
                <a:lnTo>
                  <a:pt x="59436" y="39624"/>
                </a:lnTo>
                <a:lnTo>
                  <a:pt x="53339" y="36576"/>
                </a:lnTo>
                <a:lnTo>
                  <a:pt x="57912" y="38100"/>
                </a:lnTo>
                <a:lnTo>
                  <a:pt x="102108" y="38100"/>
                </a:lnTo>
                <a:lnTo>
                  <a:pt x="102108" y="39624"/>
                </a:lnTo>
                <a:close/>
              </a:path>
              <a:path w="106679" h="128269">
                <a:moveTo>
                  <a:pt x="102108" y="38100"/>
                </a:moveTo>
                <a:lnTo>
                  <a:pt x="57912" y="38100"/>
                </a:lnTo>
                <a:lnTo>
                  <a:pt x="53339" y="36576"/>
                </a:lnTo>
                <a:lnTo>
                  <a:pt x="101498" y="36576"/>
                </a:lnTo>
                <a:lnTo>
                  <a:pt x="102108" y="38100"/>
                </a:lnTo>
                <a:close/>
              </a:path>
              <a:path w="106679" h="128269">
                <a:moveTo>
                  <a:pt x="48768" y="39624"/>
                </a:moveTo>
                <a:lnTo>
                  <a:pt x="47244" y="39624"/>
                </a:lnTo>
                <a:lnTo>
                  <a:pt x="51816" y="38100"/>
                </a:lnTo>
                <a:lnTo>
                  <a:pt x="48768" y="39624"/>
                </a:lnTo>
                <a:close/>
              </a:path>
              <a:path w="106679" h="128269">
                <a:moveTo>
                  <a:pt x="103632" y="41148"/>
                </a:moveTo>
                <a:lnTo>
                  <a:pt x="60960" y="41148"/>
                </a:lnTo>
                <a:lnTo>
                  <a:pt x="54864" y="38100"/>
                </a:lnTo>
                <a:lnTo>
                  <a:pt x="59436" y="39624"/>
                </a:lnTo>
                <a:lnTo>
                  <a:pt x="102108" y="39624"/>
                </a:lnTo>
                <a:lnTo>
                  <a:pt x="103632" y="41148"/>
                </a:lnTo>
                <a:close/>
              </a:path>
              <a:path w="106679" h="128269">
                <a:moveTo>
                  <a:pt x="47244" y="41148"/>
                </a:moveTo>
                <a:lnTo>
                  <a:pt x="45719" y="41148"/>
                </a:lnTo>
                <a:lnTo>
                  <a:pt x="48768" y="39624"/>
                </a:lnTo>
                <a:lnTo>
                  <a:pt x="47244" y="41148"/>
                </a:lnTo>
                <a:close/>
              </a:path>
              <a:path w="106679" h="128269">
                <a:moveTo>
                  <a:pt x="104139" y="44196"/>
                </a:moveTo>
                <a:lnTo>
                  <a:pt x="62484" y="44196"/>
                </a:lnTo>
                <a:lnTo>
                  <a:pt x="57912" y="39624"/>
                </a:lnTo>
                <a:lnTo>
                  <a:pt x="60960" y="41148"/>
                </a:lnTo>
                <a:lnTo>
                  <a:pt x="103632" y="41148"/>
                </a:lnTo>
                <a:lnTo>
                  <a:pt x="104139" y="44196"/>
                </a:lnTo>
                <a:close/>
              </a:path>
              <a:path w="106679" h="128269">
                <a:moveTo>
                  <a:pt x="44577" y="44196"/>
                </a:moveTo>
                <a:lnTo>
                  <a:pt x="44195" y="44196"/>
                </a:lnTo>
                <a:lnTo>
                  <a:pt x="45720" y="42672"/>
                </a:lnTo>
                <a:lnTo>
                  <a:pt x="44577" y="44196"/>
                </a:lnTo>
                <a:close/>
              </a:path>
              <a:path w="106679" h="128269">
                <a:moveTo>
                  <a:pt x="64878" y="47897"/>
                </a:moveTo>
                <a:lnTo>
                  <a:pt x="60960" y="42672"/>
                </a:lnTo>
                <a:lnTo>
                  <a:pt x="62484" y="44196"/>
                </a:lnTo>
                <a:lnTo>
                  <a:pt x="104139" y="44196"/>
                </a:lnTo>
                <a:lnTo>
                  <a:pt x="104394" y="45720"/>
                </a:lnTo>
                <a:lnTo>
                  <a:pt x="64008" y="45720"/>
                </a:lnTo>
                <a:lnTo>
                  <a:pt x="64878" y="47897"/>
                </a:lnTo>
                <a:close/>
              </a:path>
              <a:path w="106679" h="128269">
                <a:moveTo>
                  <a:pt x="41148" y="48768"/>
                </a:moveTo>
                <a:lnTo>
                  <a:pt x="42672" y="45720"/>
                </a:lnTo>
                <a:lnTo>
                  <a:pt x="41801" y="47897"/>
                </a:lnTo>
                <a:lnTo>
                  <a:pt x="41148" y="48768"/>
                </a:lnTo>
                <a:close/>
              </a:path>
              <a:path w="106679" h="128269">
                <a:moveTo>
                  <a:pt x="41801" y="47897"/>
                </a:moveTo>
                <a:lnTo>
                  <a:pt x="42672" y="45720"/>
                </a:lnTo>
                <a:lnTo>
                  <a:pt x="43434" y="45720"/>
                </a:lnTo>
                <a:lnTo>
                  <a:pt x="41801" y="47897"/>
                </a:lnTo>
                <a:close/>
              </a:path>
              <a:path w="106679" h="128269">
                <a:moveTo>
                  <a:pt x="65532" y="48768"/>
                </a:moveTo>
                <a:lnTo>
                  <a:pt x="64878" y="47897"/>
                </a:lnTo>
                <a:lnTo>
                  <a:pt x="64008" y="45720"/>
                </a:lnTo>
                <a:lnTo>
                  <a:pt x="65532" y="48768"/>
                </a:lnTo>
                <a:close/>
              </a:path>
              <a:path w="106679" h="128269">
                <a:moveTo>
                  <a:pt x="104902" y="48768"/>
                </a:moveTo>
                <a:lnTo>
                  <a:pt x="65532" y="48768"/>
                </a:lnTo>
                <a:lnTo>
                  <a:pt x="64008" y="45720"/>
                </a:lnTo>
                <a:lnTo>
                  <a:pt x="104394" y="45720"/>
                </a:lnTo>
                <a:lnTo>
                  <a:pt x="104902" y="48768"/>
                </a:lnTo>
                <a:close/>
              </a:path>
              <a:path w="106679" h="128269">
                <a:moveTo>
                  <a:pt x="41452" y="48768"/>
                </a:moveTo>
                <a:lnTo>
                  <a:pt x="41148" y="48768"/>
                </a:lnTo>
                <a:lnTo>
                  <a:pt x="41801" y="47897"/>
                </a:lnTo>
                <a:lnTo>
                  <a:pt x="41452" y="48768"/>
                </a:lnTo>
                <a:close/>
              </a:path>
              <a:path w="106679" h="128269">
                <a:moveTo>
                  <a:pt x="105155" y="53340"/>
                </a:moveTo>
                <a:lnTo>
                  <a:pt x="67056" y="53340"/>
                </a:lnTo>
                <a:lnTo>
                  <a:pt x="64878" y="47897"/>
                </a:lnTo>
                <a:lnTo>
                  <a:pt x="65532" y="48768"/>
                </a:lnTo>
                <a:lnTo>
                  <a:pt x="104902" y="48768"/>
                </a:lnTo>
                <a:lnTo>
                  <a:pt x="105155" y="50292"/>
                </a:lnTo>
                <a:lnTo>
                  <a:pt x="105155" y="53340"/>
                </a:lnTo>
                <a:close/>
              </a:path>
              <a:path w="106679" h="128269">
                <a:moveTo>
                  <a:pt x="40132" y="53340"/>
                </a:moveTo>
                <a:lnTo>
                  <a:pt x="39624" y="53340"/>
                </a:lnTo>
                <a:lnTo>
                  <a:pt x="41148" y="50292"/>
                </a:lnTo>
                <a:lnTo>
                  <a:pt x="40132" y="53340"/>
                </a:lnTo>
                <a:close/>
              </a:path>
              <a:path w="106679" h="128269">
                <a:moveTo>
                  <a:pt x="106172" y="59436"/>
                </a:moveTo>
                <a:lnTo>
                  <a:pt x="68580" y="59436"/>
                </a:lnTo>
                <a:lnTo>
                  <a:pt x="65532" y="50292"/>
                </a:lnTo>
                <a:lnTo>
                  <a:pt x="67056" y="53340"/>
                </a:lnTo>
                <a:lnTo>
                  <a:pt x="105155" y="53340"/>
                </a:lnTo>
                <a:lnTo>
                  <a:pt x="106172" y="59436"/>
                </a:lnTo>
                <a:close/>
              </a:path>
              <a:path w="106679" h="128269">
                <a:moveTo>
                  <a:pt x="39116" y="59436"/>
                </a:moveTo>
                <a:lnTo>
                  <a:pt x="38100" y="59436"/>
                </a:lnTo>
                <a:lnTo>
                  <a:pt x="39624" y="56388"/>
                </a:lnTo>
                <a:lnTo>
                  <a:pt x="39116" y="59436"/>
                </a:lnTo>
                <a:close/>
              </a:path>
              <a:path w="106679" h="128269">
                <a:moveTo>
                  <a:pt x="68326" y="64008"/>
                </a:moveTo>
                <a:lnTo>
                  <a:pt x="67056" y="56388"/>
                </a:lnTo>
                <a:lnTo>
                  <a:pt x="68580" y="59436"/>
                </a:lnTo>
                <a:lnTo>
                  <a:pt x="106172" y="59436"/>
                </a:lnTo>
                <a:lnTo>
                  <a:pt x="106679" y="62484"/>
                </a:lnTo>
                <a:lnTo>
                  <a:pt x="68580" y="62484"/>
                </a:lnTo>
                <a:lnTo>
                  <a:pt x="68326" y="64008"/>
                </a:lnTo>
                <a:close/>
              </a:path>
              <a:path w="106679" h="128269">
                <a:moveTo>
                  <a:pt x="38100" y="65532"/>
                </a:moveTo>
                <a:lnTo>
                  <a:pt x="38100" y="62484"/>
                </a:lnTo>
                <a:lnTo>
                  <a:pt x="38353" y="64008"/>
                </a:lnTo>
                <a:lnTo>
                  <a:pt x="38100" y="65532"/>
                </a:lnTo>
                <a:close/>
              </a:path>
              <a:path w="106679" h="128269">
                <a:moveTo>
                  <a:pt x="38353" y="64008"/>
                </a:moveTo>
                <a:lnTo>
                  <a:pt x="38100" y="62484"/>
                </a:lnTo>
                <a:lnTo>
                  <a:pt x="38607" y="62484"/>
                </a:lnTo>
                <a:lnTo>
                  <a:pt x="38353" y="64008"/>
                </a:lnTo>
                <a:close/>
              </a:path>
              <a:path w="106679" h="128269">
                <a:moveTo>
                  <a:pt x="68580" y="65532"/>
                </a:moveTo>
                <a:lnTo>
                  <a:pt x="68326" y="64008"/>
                </a:lnTo>
                <a:lnTo>
                  <a:pt x="68580" y="62484"/>
                </a:lnTo>
                <a:lnTo>
                  <a:pt x="68580" y="65532"/>
                </a:lnTo>
                <a:close/>
              </a:path>
              <a:path w="106679" h="128269">
                <a:moveTo>
                  <a:pt x="106679" y="65532"/>
                </a:moveTo>
                <a:lnTo>
                  <a:pt x="68580" y="65532"/>
                </a:lnTo>
                <a:lnTo>
                  <a:pt x="68580" y="62484"/>
                </a:lnTo>
                <a:lnTo>
                  <a:pt x="106679" y="62484"/>
                </a:lnTo>
                <a:lnTo>
                  <a:pt x="106679" y="65532"/>
                </a:lnTo>
                <a:close/>
              </a:path>
              <a:path w="106679" h="128269">
                <a:moveTo>
                  <a:pt x="38607" y="65532"/>
                </a:moveTo>
                <a:lnTo>
                  <a:pt x="38100" y="65532"/>
                </a:lnTo>
                <a:lnTo>
                  <a:pt x="38353" y="64008"/>
                </a:lnTo>
                <a:lnTo>
                  <a:pt x="38607" y="65532"/>
                </a:lnTo>
                <a:close/>
              </a:path>
              <a:path w="106679" h="128269">
                <a:moveTo>
                  <a:pt x="67056" y="71628"/>
                </a:moveTo>
                <a:lnTo>
                  <a:pt x="68326" y="64008"/>
                </a:lnTo>
                <a:lnTo>
                  <a:pt x="68580" y="65532"/>
                </a:lnTo>
                <a:lnTo>
                  <a:pt x="106679" y="65532"/>
                </a:lnTo>
                <a:lnTo>
                  <a:pt x="106070" y="68580"/>
                </a:lnTo>
                <a:lnTo>
                  <a:pt x="68580" y="68580"/>
                </a:lnTo>
                <a:lnTo>
                  <a:pt x="67056" y="71628"/>
                </a:lnTo>
                <a:close/>
              </a:path>
              <a:path w="106679" h="128269">
                <a:moveTo>
                  <a:pt x="39624" y="71628"/>
                </a:moveTo>
                <a:lnTo>
                  <a:pt x="38100" y="68580"/>
                </a:lnTo>
                <a:lnTo>
                  <a:pt x="39116" y="68580"/>
                </a:lnTo>
                <a:lnTo>
                  <a:pt x="39624" y="71628"/>
                </a:lnTo>
                <a:close/>
              </a:path>
              <a:path w="106679" h="128269">
                <a:moveTo>
                  <a:pt x="65532" y="76200"/>
                </a:moveTo>
                <a:lnTo>
                  <a:pt x="68580" y="68580"/>
                </a:lnTo>
                <a:lnTo>
                  <a:pt x="106070" y="68580"/>
                </a:lnTo>
                <a:lnTo>
                  <a:pt x="105155" y="73152"/>
                </a:lnTo>
                <a:lnTo>
                  <a:pt x="67056" y="73152"/>
                </a:lnTo>
                <a:lnTo>
                  <a:pt x="65532" y="76200"/>
                </a:lnTo>
                <a:close/>
              </a:path>
              <a:path w="106679" h="128269">
                <a:moveTo>
                  <a:pt x="41148" y="76200"/>
                </a:moveTo>
                <a:lnTo>
                  <a:pt x="39624" y="73152"/>
                </a:lnTo>
                <a:lnTo>
                  <a:pt x="39928" y="73152"/>
                </a:lnTo>
                <a:lnTo>
                  <a:pt x="41148" y="76200"/>
                </a:lnTo>
                <a:close/>
              </a:path>
              <a:path w="106679" h="128269">
                <a:moveTo>
                  <a:pt x="64617" y="79248"/>
                </a:moveTo>
                <a:lnTo>
                  <a:pt x="67056" y="73152"/>
                </a:lnTo>
                <a:lnTo>
                  <a:pt x="105155" y="73152"/>
                </a:lnTo>
                <a:lnTo>
                  <a:pt x="105155" y="76200"/>
                </a:lnTo>
                <a:lnTo>
                  <a:pt x="104902" y="77724"/>
                </a:lnTo>
                <a:lnTo>
                  <a:pt x="65532" y="77724"/>
                </a:lnTo>
                <a:lnTo>
                  <a:pt x="64617" y="79248"/>
                </a:lnTo>
                <a:close/>
              </a:path>
              <a:path w="106679" h="128269">
                <a:moveTo>
                  <a:pt x="42672" y="80772"/>
                </a:moveTo>
                <a:lnTo>
                  <a:pt x="41148" y="77724"/>
                </a:lnTo>
                <a:lnTo>
                  <a:pt x="42062" y="79248"/>
                </a:lnTo>
                <a:lnTo>
                  <a:pt x="42672" y="80772"/>
                </a:lnTo>
                <a:close/>
              </a:path>
              <a:path w="106679" h="128269">
                <a:moveTo>
                  <a:pt x="42062" y="79248"/>
                </a:moveTo>
                <a:lnTo>
                  <a:pt x="41148" y="77724"/>
                </a:lnTo>
                <a:lnTo>
                  <a:pt x="41452" y="77724"/>
                </a:lnTo>
                <a:lnTo>
                  <a:pt x="42062" y="79248"/>
                </a:lnTo>
                <a:close/>
              </a:path>
              <a:path w="106679" h="128269">
                <a:moveTo>
                  <a:pt x="64008" y="80772"/>
                </a:moveTo>
                <a:lnTo>
                  <a:pt x="64617" y="79248"/>
                </a:lnTo>
                <a:lnTo>
                  <a:pt x="65532" y="77724"/>
                </a:lnTo>
                <a:lnTo>
                  <a:pt x="64008" y="80772"/>
                </a:lnTo>
                <a:close/>
              </a:path>
              <a:path w="106679" h="128269">
                <a:moveTo>
                  <a:pt x="104394" y="80772"/>
                </a:moveTo>
                <a:lnTo>
                  <a:pt x="64008" y="80772"/>
                </a:lnTo>
                <a:lnTo>
                  <a:pt x="65532" y="77724"/>
                </a:lnTo>
                <a:lnTo>
                  <a:pt x="104902" y="77724"/>
                </a:lnTo>
                <a:lnTo>
                  <a:pt x="104394" y="80772"/>
                </a:lnTo>
                <a:close/>
              </a:path>
              <a:path w="106679" h="128269">
                <a:moveTo>
                  <a:pt x="42976" y="80772"/>
                </a:moveTo>
                <a:lnTo>
                  <a:pt x="42672" y="80772"/>
                </a:lnTo>
                <a:lnTo>
                  <a:pt x="42062" y="79248"/>
                </a:lnTo>
                <a:lnTo>
                  <a:pt x="42976" y="80772"/>
                </a:lnTo>
                <a:close/>
              </a:path>
              <a:path w="106679" h="128269">
                <a:moveTo>
                  <a:pt x="101498" y="89916"/>
                </a:moveTo>
                <a:lnTo>
                  <a:pt x="56387" y="89916"/>
                </a:lnTo>
                <a:lnTo>
                  <a:pt x="55215" y="89681"/>
                </a:lnTo>
                <a:lnTo>
                  <a:pt x="56388" y="88900"/>
                </a:lnTo>
                <a:lnTo>
                  <a:pt x="57912" y="88392"/>
                </a:lnTo>
                <a:lnTo>
                  <a:pt x="60960" y="85344"/>
                </a:lnTo>
                <a:lnTo>
                  <a:pt x="64617" y="79248"/>
                </a:lnTo>
                <a:lnTo>
                  <a:pt x="64008" y="80772"/>
                </a:lnTo>
                <a:lnTo>
                  <a:pt x="104394" y="80772"/>
                </a:lnTo>
                <a:lnTo>
                  <a:pt x="103632" y="85344"/>
                </a:lnTo>
                <a:lnTo>
                  <a:pt x="103632" y="86868"/>
                </a:lnTo>
                <a:lnTo>
                  <a:pt x="102108" y="86868"/>
                </a:lnTo>
                <a:lnTo>
                  <a:pt x="102020" y="88609"/>
                </a:lnTo>
                <a:lnTo>
                  <a:pt x="101498" y="89916"/>
                </a:lnTo>
                <a:close/>
              </a:path>
              <a:path w="106679" h="128269">
                <a:moveTo>
                  <a:pt x="45719" y="85344"/>
                </a:moveTo>
                <a:lnTo>
                  <a:pt x="42672" y="82296"/>
                </a:lnTo>
                <a:lnTo>
                  <a:pt x="43891" y="82296"/>
                </a:lnTo>
                <a:lnTo>
                  <a:pt x="45719" y="85344"/>
                </a:lnTo>
                <a:close/>
              </a:path>
              <a:path w="106679" h="128269">
                <a:moveTo>
                  <a:pt x="59218" y="86650"/>
                </a:moveTo>
                <a:lnTo>
                  <a:pt x="62484" y="82296"/>
                </a:lnTo>
                <a:lnTo>
                  <a:pt x="60960" y="85344"/>
                </a:lnTo>
                <a:lnTo>
                  <a:pt x="59218" y="86650"/>
                </a:lnTo>
                <a:close/>
              </a:path>
              <a:path w="106679" h="128269">
                <a:moveTo>
                  <a:pt x="48768" y="87630"/>
                </a:moveTo>
                <a:lnTo>
                  <a:pt x="47244" y="86868"/>
                </a:lnTo>
                <a:lnTo>
                  <a:pt x="45720" y="85344"/>
                </a:lnTo>
                <a:lnTo>
                  <a:pt x="48768" y="87630"/>
                </a:lnTo>
                <a:close/>
              </a:path>
              <a:path w="106679" h="128269">
                <a:moveTo>
                  <a:pt x="58826" y="87172"/>
                </a:moveTo>
                <a:lnTo>
                  <a:pt x="59218" y="86650"/>
                </a:lnTo>
                <a:lnTo>
                  <a:pt x="60960" y="85344"/>
                </a:lnTo>
                <a:lnTo>
                  <a:pt x="59436" y="86868"/>
                </a:lnTo>
                <a:lnTo>
                  <a:pt x="58826" y="87172"/>
                </a:lnTo>
                <a:close/>
              </a:path>
              <a:path w="106679" h="128269">
                <a:moveTo>
                  <a:pt x="57912" y="87630"/>
                </a:moveTo>
                <a:lnTo>
                  <a:pt x="59218" y="86650"/>
                </a:lnTo>
                <a:lnTo>
                  <a:pt x="58826" y="87172"/>
                </a:lnTo>
                <a:lnTo>
                  <a:pt x="57912" y="87630"/>
                </a:lnTo>
                <a:close/>
              </a:path>
              <a:path w="106679" h="128269">
                <a:moveTo>
                  <a:pt x="49856" y="88609"/>
                </a:moveTo>
                <a:lnTo>
                  <a:pt x="48768" y="88392"/>
                </a:lnTo>
                <a:lnTo>
                  <a:pt x="47244" y="86868"/>
                </a:lnTo>
                <a:lnTo>
                  <a:pt x="49856" y="88609"/>
                </a:lnTo>
                <a:close/>
              </a:path>
              <a:path w="106679" h="128269">
                <a:moveTo>
                  <a:pt x="50153" y="88669"/>
                </a:moveTo>
                <a:lnTo>
                  <a:pt x="49856" y="88609"/>
                </a:lnTo>
                <a:lnTo>
                  <a:pt x="47244" y="86868"/>
                </a:lnTo>
                <a:lnTo>
                  <a:pt x="48768" y="87630"/>
                </a:lnTo>
                <a:lnTo>
                  <a:pt x="50153" y="88669"/>
                </a:lnTo>
                <a:close/>
              </a:path>
              <a:path w="106679" h="128269">
                <a:moveTo>
                  <a:pt x="58674" y="87376"/>
                </a:moveTo>
                <a:lnTo>
                  <a:pt x="58826" y="87172"/>
                </a:lnTo>
                <a:lnTo>
                  <a:pt x="59436" y="86868"/>
                </a:lnTo>
                <a:lnTo>
                  <a:pt x="58674" y="87376"/>
                </a:lnTo>
                <a:close/>
              </a:path>
              <a:path w="106679" h="128269">
                <a:moveTo>
                  <a:pt x="57912" y="88392"/>
                </a:moveTo>
                <a:lnTo>
                  <a:pt x="58674" y="87376"/>
                </a:lnTo>
                <a:lnTo>
                  <a:pt x="59436" y="86868"/>
                </a:lnTo>
                <a:lnTo>
                  <a:pt x="57912" y="88392"/>
                </a:lnTo>
                <a:close/>
              </a:path>
              <a:path w="106679" h="128269">
                <a:moveTo>
                  <a:pt x="56526" y="88669"/>
                </a:moveTo>
                <a:lnTo>
                  <a:pt x="57912" y="87630"/>
                </a:lnTo>
                <a:lnTo>
                  <a:pt x="58826" y="87172"/>
                </a:lnTo>
                <a:lnTo>
                  <a:pt x="58674" y="87376"/>
                </a:lnTo>
                <a:lnTo>
                  <a:pt x="56823" y="88609"/>
                </a:lnTo>
                <a:lnTo>
                  <a:pt x="56526" y="88669"/>
                </a:lnTo>
                <a:close/>
              </a:path>
              <a:path w="106679" h="128269">
                <a:moveTo>
                  <a:pt x="56823" y="88609"/>
                </a:moveTo>
                <a:lnTo>
                  <a:pt x="58674" y="87376"/>
                </a:lnTo>
                <a:lnTo>
                  <a:pt x="57912" y="88392"/>
                </a:lnTo>
                <a:lnTo>
                  <a:pt x="56823" y="88609"/>
                </a:lnTo>
                <a:close/>
              </a:path>
              <a:path w="106679" h="128269">
                <a:moveTo>
                  <a:pt x="51307" y="88900"/>
                </a:moveTo>
                <a:lnTo>
                  <a:pt x="50153" y="88669"/>
                </a:lnTo>
                <a:lnTo>
                  <a:pt x="48768" y="87630"/>
                </a:lnTo>
                <a:lnTo>
                  <a:pt x="51307" y="88900"/>
                </a:lnTo>
                <a:close/>
              </a:path>
              <a:path w="106679" h="128269">
                <a:moveTo>
                  <a:pt x="55372" y="88900"/>
                </a:moveTo>
                <a:lnTo>
                  <a:pt x="57912" y="87630"/>
                </a:lnTo>
                <a:lnTo>
                  <a:pt x="56526" y="88669"/>
                </a:lnTo>
                <a:lnTo>
                  <a:pt x="55372" y="88900"/>
                </a:lnTo>
                <a:close/>
              </a:path>
              <a:path w="106679" h="128269">
                <a:moveTo>
                  <a:pt x="50292" y="88900"/>
                </a:moveTo>
                <a:lnTo>
                  <a:pt x="48768" y="88392"/>
                </a:lnTo>
                <a:lnTo>
                  <a:pt x="49856" y="88609"/>
                </a:lnTo>
                <a:lnTo>
                  <a:pt x="50292" y="88900"/>
                </a:lnTo>
                <a:close/>
              </a:path>
              <a:path w="106679" h="128269">
                <a:moveTo>
                  <a:pt x="56388" y="88900"/>
                </a:moveTo>
                <a:lnTo>
                  <a:pt x="56823" y="88609"/>
                </a:lnTo>
                <a:lnTo>
                  <a:pt x="57912" y="88392"/>
                </a:lnTo>
                <a:lnTo>
                  <a:pt x="56388" y="88900"/>
                </a:lnTo>
                <a:close/>
              </a:path>
              <a:path w="106679" h="128269">
                <a:moveTo>
                  <a:pt x="50596" y="89001"/>
                </a:moveTo>
                <a:lnTo>
                  <a:pt x="50292" y="88900"/>
                </a:lnTo>
                <a:lnTo>
                  <a:pt x="49856" y="88609"/>
                </a:lnTo>
                <a:lnTo>
                  <a:pt x="50153" y="88669"/>
                </a:lnTo>
                <a:lnTo>
                  <a:pt x="50596" y="89001"/>
                </a:lnTo>
                <a:close/>
              </a:path>
              <a:path w="106679" h="128269">
                <a:moveTo>
                  <a:pt x="56083" y="89001"/>
                </a:moveTo>
                <a:lnTo>
                  <a:pt x="56526" y="88669"/>
                </a:lnTo>
                <a:lnTo>
                  <a:pt x="56823" y="88609"/>
                </a:lnTo>
                <a:lnTo>
                  <a:pt x="56388" y="88900"/>
                </a:lnTo>
                <a:lnTo>
                  <a:pt x="56083" y="89001"/>
                </a:lnTo>
                <a:close/>
              </a:path>
              <a:path w="106679" h="128269">
                <a:moveTo>
                  <a:pt x="52196" y="89535"/>
                </a:moveTo>
                <a:lnTo>
                  <a:pt x="50596" y="89001"/>
                </a:lnTo>
                <a:lnTo>
                  <a:pt x="50153" y="88669"/>
                </a:lnTo>
                <a:lnTo>
                  <a:pt x="51307" y="88900"/>
                </a:lnTo>
                <a:lnTo>
                  <a:pt x="52469" y="89480"/>
                </a:lnTo>
                <a:lnTo>
                  <a:pt x="52196" y="89535"/>
                </a:lnTo>
                <a:close/>
              </a:path>
              <a:path w="106679" h="128269">
                <a:moveTo>
                  <a:pt x="54483" y="89535"/>
                </a:moveTo>
                <a:lnTo>
                  <a:pt x="54210" y="89480"/>
                </a:lnTo>
                <a:lnTo>
                  <a:pt x="55372" y="88900"/>
                </a:lnTo>
                <a:lnTo>
                  <a:pt x="56526" y="88669"/>
                </a:lnTo>
                <a:lnTo>
                  <a:pt x="56083" y="89001"/>
                </a:lnTo>
                <a:lnTo>
                  <a:pt x="54483" y="89535"/>
                </a:lnTo>
                <a:close/>
              </a:path>
              <a:path w="106679" h="128269">
                <a:moveTo>
                  <a:pt x="51464" y="89681"/>
                </a:moveTo>
                <a:lnTo>
                  <a:pt x="50292" y="88900"/>
                </a:lnTo>
                <a:lnTo>
                  <a:pt x="50596" y="89001"/>
                </a:lnTo>
                <a:lnTo>
                  <a:pt x="51495" y="89675"/>
                </a:lnTo>
                <a:close/>
              </a:path>
              <a:path w="106679" h="128269">
                <a:moveTo>
                  <a:pt x="52469" y="89480"/>
                </a:moveTo>
                <a:lnTo>
                  <a:pt x="51307" y="88900"/>
                </a:lnTo>
                <a:lnTo>
                  <a:pt x="53339" y="89306"/>
                </a:lnTo>
                <a:lnTo>
                  <a:pt x="52469" y="89480"/>
                </a:lnTo>
                <a:close/>
              </a:path>
              <a:path w="106679" h="128269">
                <a:moveTo>
                  <a:pt x="54210" y="89480"/>
                </a:moveTo>
                <a:lnTo>
                  <a:pt x="53339" y="89306"/>
                </a:lnTo>
                <a:lnTo>
                  <a:pt x="55372" y="88900"/>
                </a:lnTo>
                <a:lnTo>
                  <a:pt x="54210" y="89480"/>
                </a:lnTo>
                <a:close/>
              </a:path>
              <a:path w="106679" h="128269">
                <a:moveTo>
                  <a:pt x="55215" y="89681"/>
                </a:moveTo>
                <a:lnTo>
                  <a:pt x="56083" y="89001"/>
                </a:lnTo>
                <a:lnTo>
                  <a:pt x="56388" y="88900"/>
                </a:lnTo>
                <a:lnTo>
                  <a:pt x="55215" y="89681"/>
                </a:lnTo>
                <a:close/>
              </a:path>
              <a:path w="106679" h="128269">
                <a:moveTo>
                  <a:pt x="51495" y="89675"/>
                </a:moveTo>
                <a:lnTo>
                  <a:pt x="50596" y="89001"/>
                </a:lnTo>
                <a:lnTo>
                  <a:pt x="52196" y="89535"/>
                </a:lnTo>
                <a:lnTo>
                  <a:pt x="51495" y="89675"/>
                </a:lnTo>
                <a:close/>
              </a:path>
              <a:path w="106679" h="128269">
                <a:moveTo>
                  <a:pt x="55184" y="89675"/>
                </a:moveTo>
                <a:lnTo>
                  <a:pt x="54483" y="89535"/>
                </a:lnTo>
                <a:lnTo>
                  <a:pt x="56083" y="89001"/>
                </a:lnTo>
                <a:lnTo>
                  <a:pt x="55184" y="89675"/>
                </a:lnTo>
                <a:close/>
              </a:path>
              <a:path w="106679" h="128269">
                <a:moveTo>
                  <a:pt x="53339" y="89916"/>
                </a:moveTo>
                <a:lnTo>
                  <a:pt x="52469" y="89480"/>
                </a:lnTo>
                <a:lnTo>
                  <a:pt x="53339" y="89306"/>
                </a:lnTo>
                <a:lnTo>
                  <a:pt x="54210" y="89480"/>
                </a:lnTo>
                <a:lnTo>
                  <a:pt x="53339" y="89916"/>
                </a:lnTo>
                <a:close/>
              </a:path>
              <a:path w="106679" h="128269">
                <a:moveTo>
                  <a:pt x="53339" y="89916"/>
                </a:moveTo>
                <a:lnTo>
                  <a:pt x="52196" y="89535"/>
                </a:lnTo>
                <a:lnTo>
                  <a:pt x="52469" y="89480"/>
                </a:lnTo>
                <a:lnTo>
                  <a:pt x="53339" y="89916"/>
                </a:lnTo>
                <a:close/>
              </a:path>
              <a:path w="106679" h="128269">
                <a:moveTo>
                  <a:pt x="53339" y="89916"/>
                </a:moveTo>
                <a:lnTo>
                  <a:pt x="54210" y="89480"/>
                </a:lnTo>
                <a:lnTo>
                  <a:pt x="54483" y="89535"/>
                </a:lnTo>
                <a:lnTo>
                  <a:pt x="53339" y="89916"/>
                </a:lnTo>
                <a:close/>
              </a:path>
              <a:path w="106679" h="128269">
                <a:moveTo>
                  <a:pt x="53339" y="89916"/>
                </a:moveTo>
                <a:lnTo>
                  <a:pt x="51816" y="89916"/>
                </a:lnTo>
                <a:lnTo>
                  <a:pt x="51495" y="89675"/>
                </a:lnTo>
                <a:lnTo>
                  <a:pt x="52196" y="89535"/>
                </a:lnTo>
                <a:lnTo>
                  <a:pt x="53339" y="89916"/>
                </a:lnTo>
                <a:close/>
              </a:path>
              <a:path w="106679" h="128269">
                <a:moveTo>
                  <a:pt x="54864" y="89916"/>
                </a:moveTo>
                <a:lnTo>
                  <a:pt x="53339" y="89916"/>
                </a:lnTo>
                <a:lnTo>
                  <a:pt x="54483" y="89535"/>
                </a:lnTo>
                <a:lnTo>
                  <a:pt x="55184" y="89675"/>
                </a:lnTo>
                <a:lnTo>
                  <a:pt x="54864" y="89916"/>
                </a:lnTo>
                <a:close/>
              </a:path>
              <a:path w="106679" h="128269">
                <a:moveTo>
                  <a:pt x="51816" y="89916"/>
                </a:moveTo>
                <a:lnTo>
                  <a:pt x="51464" y="89681"/>
                </a:lnTo>
                <a:lnTo>
                  <a:pt x="51816" y="89916"/>
                </a:lnTo>
                <a:close/>
              </a:path>
              <a:path w="106679" h="128269">
                <a:moveTo>
                  <a:pt x="54864" y="89916"/>
                </a:moveTo>
                <a:lnTo>
                  <a:pt x="55184" y="89675"/>
                </a:lnTo>
                <a:lnTo>
                  <a:pt x="54864" y="89916"/>
                </a:lnTo>
                <a:close/>
              </a:path>
              <a:path w="106679" h="128269">
                <a:moveTo>
                  <a:pt x="51816" y="89916"/>
                </a:moveTo>
                <a:lnTo>
                  <a:pt x="50292" y="89916"/>
                </a:lnTo>
                <a:lnTo>
                  <a:pt x="51464" y="89681"/>
                </a:lnTo>
                <a:lnTo>
                  <a:pt x="51816" y="89916"/>
                </a:lnTo>
                <a:close/>
              </a:path>
              <a:path w="106679" h="128269">
                <a:moveTo>
                  <a:pt x="56387" y="89916"/>
                </a:moveTo>
                <a:lnTo>
                  <a:pt x="54864" y="89916"/>
                </a:lnTo>
                <a:lnTo>
                  <a:pt x="55215" y="89681"/>
                </a:lnTo>
                <a:lnTo>
                  <a:pt x="56387" y="89916"/>
                </a:lnTo>
                <a:close/>
              </a:path>
              <a:path w="106679" h="128269">
                <a:moveTo>
                  <a:pt x="67056" y="124968"/>
                </a:moveTo>
                <a:lnTo>
                  <a:pt x="39624" y="124968"/>
                </a:lnTo>
                <a:lnTo>
                  <a:pt x="33528" y="121920"/>
                </a:lnTo>
                <a:lnTo>
                  <a:pt x="73152" y="121920"/>
                </a:lnTo>
                <a:lnTo>
                  <a:pt x="67056" y="124968"/>
                </a:lnTo>
                <a:close/>
              </a:path>
              <a:path w="106679" h="128269">
                <a:moveTo>
                  <a:pt x="64008" y="126492"/>
                </a:moveTo>
                <a:lnTo>
                  <a:pt x="42672" y="126492"/>
                </a:lnTo>
                <a:lnTo>
                  <a:pt x="41148" y="124968"/>
                </a:lnTo>
                <a:lnTo>
                  <a:pt x="65532" y="124968"/>
                </a:lnTo>
                <a:lnTo>
                  <a:pt x="64008" y="126492"/>
                </a:lnTo>
                <a:close/>
              </a:path>
              <a:path w="106679" h="128269">
                <a:moveTo>
                  <a:pt x="56387" y="128016"/>
                </a:moveTo>
                <a:lnTo>
                  <a:pt x="50292" y="128016"/>
                </a:lnTo>
                <a:lnTo>
                  <a:pt x="44195" y="126492"/>
                </a:lnTo>
                <a:lnTo>
                  <a:pt x="62484" y="126492"/>
                </a:lnTo>
                <a:lnTo>
                  <a:pt x="56387" y="1280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6647688" y="3291840"/>
            <a:ext cx="414655" cy="137160"/>
          </a:xfrm>
          <a:custGeom>
            <a:avLst/>
            <a:gdLst/>
            <a:ahLst/>
            <a:cxnLst/>
            <a:rect l="l" t="t" r="r" b="b"/>
            <a:pathLst>
              <a:path w="414654" h="137160">
                <a:moveTo>
                  <a:pt x="414528" y="0"/>
                </a:moveTo>
                <a:lnTo>
                  <a:pt x="414528" y="137159"/>
                </a:lnTo>
                <a:lnTo>
                  <a:pt x="0" y="137159"/>
                </a:lnTo>
                <a:lnTo>
                  <a:pt x="0" y="0"/>
                </a:lnTo>
                <a:lnTo>
                  <a:pt x="41452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6627876" y="3273552"/>
            <a:ext cx="452755" cy="175260"/>
          </a:xfrm>
          <a:custGeom>
            <a:avLst/>
            <a:gdLst/>
            <a:ahLst/>
            <a:cxnLst/>
            <a:rect l="l" t="t" r="r" b="b"/>
            <a:pathLst>
              <a:path w="452754" h="175260">
                <a:moveTo>
                  <a:pt x="452627" y="175260"/>
                </a:moveTo>
                <a:lnTo>
                  <a:pt x="0" y="175260"/>
                </a:lnTo>
                <a:lnTo>
                  <a:pt x="0" y="0"/>
                </a:lnTo>
                <a:lnTo>
                  <a:pt x="452627" y="0"/>
                </a:lnTo>
                <a:lnTo>
                  <a:pt x="452627" y="18287"/>
                </a:lnTo>
                <a:lnTo>
                  <a:pt x="38099" y="18288"/>
                </a:lnTo>
                <a:lnTo>
                  <a:pt x="19812" y="38100"/>
                </a:lnTo>
                <a:lnTo>
                  <a:pt x="38099" y="38100"/>
                </a:lnTo>
                <a:lnTo>
                  <a:pt x="38099" y="137160"/>
                </a:lnTo>
                <a:lnTo>
                  <a:pt x="19812" y="137160"/>
                </a:lnTo>
                <a:lnTo>
                  <a:pt x="38099" y="155448"/>
                </a:lnTo>
                <a:lnTo>
                  <a:pt x="452627" y="155448"/>
                </a:lnTo>
                <a:lnTo>
                  <a:pt x="452627" y="175260"/>
                </a:lnTo>
                <a:close/>
              </a:path>
              <a:path w="452754" h="175260">
                <a:moveTo>
                  <a:pt x="38099" y="38100"/>
                </a:moveTo>
                <a:lnTo>
                  <a:pt x="19812" y="38100"/>
                </a:lnTo>
                <a:lnTo>
                  <a:pt x="38099" y="18288"/>
                </a:lnTo>
                <a:lnTo>
                  <a:pt x="38099" y="38100"/>
                </a:lnTo>
                <a:close/>
              </a:path>
              <a:path w="452754" h="175260">
                <a:moveTo>
                  <a:pt x="414527" y="38100"/>
                </a:moveTo>
                <a:lnTo>
                  <a:pt x="38099" y="38100"/>
                </a:lnTo>
                <a:lnTo>
                  <a:pt x="38099" y="18288"/>
                </a:lnTo>
                <a:lnTo>
                  <a:pt x="414527" y="18288"/>
                </a:lnTo>
                <a:lnTo>
                  <a:pt x="414527" y="38100"/>
                </a:lnTo>
                <a:close/>
              </a:path>
              <a:path w="452754" h="175260">
                <a:moveTo>
                  <a:pt x="414527" y="155448"/>
                </a:moveTo>
                <a:lnTo>
                  <a:pt x="414527" y="18288"/>
                </a:lnTo>
                <a:lnTo>
                  <a:pt x="434339" y="38100"/>
                </a:lnTo>
                <a:lnTo>
                  <a:pt x="452627" y="38100"/>
                </a:lnTo>
                <a:lnTo>
                  <a:pt x="452627" y="137160"/>
                </a:lnTo>
                <a:lnTo>
                  <a:pt x="434339" y="137160"/>
                </a:lnTo>
                <a:lnTo>
                  <a:pt x="414527" y="155448"/>
                </a:lnTo>
                <a:close/>
              </a:path>
              <a:path w="452754" h="175260">
                <a:moveTo>
                  <a:pt x="452627" y="38100"/>
                </a:moveTo>
                <a:lnTo>
                  <a:pt x="434339" y="38100"/>
                </a:lnTo>
                <a:lnTo>
                  <a:pt x="414527" y="18288"/>
                </a:lnTo>
                <a:lnTo>
                  <a:pt x="452627" y="18287"/>
                </a:lnTo>
                <a:lnTo>
                  <a:pt x="452627" y="38100"/>
                </a:lnTo>
                <a:close/>
              </a:path>
              <a:path w="452754" h="175260">
                <a:moveTo>
                  <a:pt x="38099" y="155448"/>
                </a:moveTo>
                <a:lnTo>
                  <a:pt x="19812" y="137160"/>
                </a:lnTo>
                <a:lnTo>
                  <a:pt x="38099" y="137160"/>
                </a:lnTo>
                <a:lnTo>
                  <a:pt x="38099" y="155448"/>
                </a:lnTo>
                <a:close/>
              </a:path>
              <a:path w="452754" h="175260">
                <a:moveTo>
                  <a:pt x="414527" y="155448"/>
                </a:moveTo>
                <a:lnTo>
                  <a:pt x="38099" y="155448"/>
                </a:lnTo>
                <a:lnTo>
                  <a:pt x="38099" y="137160"/>
                </a:lnTo>
                <a:lnTo>
                  <a:pt x="414527" y="137160"/>
                </a:lnTo>
                <a:lnTo>
                  <a:pt x="414527" y="155448"/>
                </a:lnTo>
                <a:close/>
              </a:path>
              <a:path w="452754" h="175260">
                <a:moveTo>
                  <a:pt x="452627" y="155448"/>
                </a:moveTo>
                <a:lnTo>
                  <a:pt x="414527" y="155448"/>
                </a:lnTo>
                <a:lnTo>
                  <a:pt x="434339" y="137160"/>
                </a:lnTo>
                <a:lnTo>
                  <a:pt x="452627" y="137160"/>
                </a:lnTo>
                <a:lnTo>
                  <a:pt x="452627" y="1554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7226807" y="1866900"/>
            <a:ext cx="114300" cy="1051560"/>
          </a:xfrm>
          <a:custGeom>
            <a:avLst/>
            <a:gdLst/>
            <a:ahLst/>
            <a:cxnLst/>
            <a:rect l="l" t="t" r="r" b="b"/>
            <a:pathLst>
              <a:path w="114300" h="1051560">
                <a:moveTo>
                  <a:pt x="38100" y="110304"/>
                </a:moveTo>
                <a:lnTo>
                  <a:pt x="35361" y="109751"/>
                </a:lnTo>
                <a:lnTo>
                  <a:pt x="16954" y="97345"/>
                </a:lnTo>
                <a:lnTo>
                  <a:pt x="4548" y="78938"/>
                </a:lnTo>
                <a:lnTo>
                  <a:pt x="0" y="56387"/>
                </a:lnTo>
                <a:lnTo>
                  <a:pt x="4548" y="34075"/>
                </a:lnTo>
                <a:lnTo>
                  <a:pt x="16954" y="16192"/>
                </a:lnTo>
                <a:lnTo>
                  <a:pt x="35361" y="4310"/>
                </a:lnTo>
                <a:lnTo>
                  <a:pt x="57912" y="0"/>
                </a:lnTo>
                <a:lnTo>
                  <a:pt x="79581" y="4310"/>
                </a:lnTo>
                <a:lnTo>
                  <a:pt x="97536" y="16192"/>
                </a:lnTo>
                <a:lnTo>
                  <a:pt x="109775" y="34075"/>
                </a:lnTo>
                <a:lnTo>
                  <a:pt x="114300" y="56387"/>
                </a:lnTo>
                <a:lnTo>
                  <a:pt x="38100" y="56387"/>
                </a:lnTo>
                <a:lnTo>
                  <a:pt x="38100" y="110304"/>
                </a:lnTo>
                <a:close/>
              </a:path>
              <a:path w="114300" h="1051560">
                <a:moveTo>
                  <a:pt x="57912" y="114299"/>
                </a:moveTo>
                <a:lnTo>
                  <a:pt x="38100" y="110304"/>
                </a:lnTo>
                <a:lnTo>
                  <a:pt x="38100" y="56387"/>
                </a:lnTo>
                <a:lnTo>
                  <a:pt x="76200" y="56387"/>
                </a:lnTo>
                <a:lnTo>
                  <a:pt x="76200" y="110461"/>
                </a:lnTo>
                <a:lnTo>
                  <a:pt x="57912" y="114299"/>
                </a:lnTo>
                <a:close/>
              </a:path>
              <a:path w="114300" h="1051560">
                <a:moveTo>
                  <a:pt x="76200" y="110461"/>
                </a:moveTo>
                <a:lnTo>
                  <a:pt x="76200" y="56387"/>
                </a:lnTo>
                <a:lnTo>
                  <a:pt x="114300" y="56387"/>
                </a:lnTo>
                <a:lnTo>
                  <a:pt x="109775" y="78938"/>
                </a:lnTo>
                <a:lnTo>
                  <a:pt x="97536" y="97345"/>
                </a:lnTo>
                <a:lnTo>
                  <a:pt x="79581" y="109751"/>
                </a:lnTo>
                <a:lnTo>
                  <a:pt x="76200" y="110461"/>
                </a:lnTo>
                <a:close/>
              </a:path>
              <a:path w="114300" h="1051560">
                <a:moveTo>
                  <a:pt x="76200" y="1051560"/>
                </a:moveTo>
                <a:lnTo>
                  <a:pt x="38100" y="1051560"/>
                </a:lnTo>
                <a:lnTo>
                  <a:pt x="38100" y="110304"/>
                </a:lnTo>
                <a:lnTo>
                  <a:pt x="57912" y="114299"/>
                </a:lnTo>
                <a:lnTo>
                  <a:pt x="76200" y="114299"/>
                </a:lnTo>
                <a:lnTo>
                  <a:pt x="76200" y="1051560"/>
                </a:lnTo>
                <a:close/>
              </a:path>
              <a:path w="114300" h="1051560">
                <a:moveTo>
                  <a:pt x="76200" y="114299"/>
                </a:moveTo>
                <a:lnTo>
                  <a:pt x="57912" y="114299"/>
                </a:lnTo>
                <a:lnTo>
                  <a:pt x="76200" y="110461"/>
                </a:lnTo>
                <a:lnTo>
                  <a:pt x="76200" y="1142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8446007" y="1924050"/>
            <a:ext cx="509270" cy="0"/>
          </a:xfrm>
          <a:custGeom>
            <a:avLst/>
            <a:gdLst/>
            <a:ahLst/>
            <a:cxnLst/>
            <a:rect l="l" t="t" r="r" b="b"/>
            <a:pathLst>
              <a:path w="509270" h="0">
                <a:moveTo>
                  <a:pt x="0" y="0"/>
                </a:moveTo>
                <a:lnTo>
                  <a:pt x="509016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6990588" y="1924050"/>
            <a:ext cx="1041400" cy="0"/>
          </a:xfrm>
          <a:custGeom>
            <a:avLst/>
            <a:gdLst/>
            <a:ahLst/>
            <a:cxnLst/>
            <a:rect l="l" t="t" r="r" b="b"/>
            <a:pathLst>
              <a:path w="1041400" h="0">
                <a:moveTo>
                  <a:pt x="0" y="0"/>
                </a:moveTo>
                <a:lnTo>
                  <a:pt x="1040892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6291071" y="1924050"/>
            <a:ext cx="285115" cy="0"/>
          </a:xfrm>
          <a:custGeom>
            <a:avLst/>
            <a:gdLst/>
            <a:ahLst/>
            <a:cxnLst/>
            <a:rect l="l" t="t" r="r" b="b"/>
            <a:pathLst>
              <a:path w="285115" h="0">
                <a:moveTo>
                  <a:pt x="0" y="0"/>
                </a:moveTo>
                <a:lnTo>
                  <a:pt x="284988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8923019" y="3125724"/>
            <a:ext cx="50800" cy="76200"/>
          </a:xfrm>
          <a:custGeom>
            <a:avLst/>
            <a:gdLst/>
            <a:ahLst/>
            <a:cxnLst/>
            <a:rect l="l" t="t" r="r" b="b"/>
            <a:pathLst>
              <a:path w="50800" h="76200">
                <a:moveTo>
                  <a:pt x="25908" y="76200"/>
                </a:moveTo>
                <a:lnTo>
                  <a:pt x="16073" y="73032"/>
                </a:lnTo>
                <a:lnTo>
                  <a:pt x="7810" y="64579"/>
                </a:lnTo>
                <a:lnTo>
                  <a:pt x="2119" y="52411"/>
                </a:lnTo>
                <a:lnTo>
                  <a:pt x="0" y="38100"/>
                </a:lnTo>
                <a:lnTo>
                  <a:pt x="2119" y="23145"/>
                </a:lnTo>
                <a:lnTo>
                  <a:pt x="7810" y="11049"/>
                </a:lnTo>
                <a:lnTo>
                  <a:pt x="16073" y="2952"/>
                </a:lnTo>
                <a:lnTo>
                  <a:pt x="25908" y="0"/>
                </a:lnTo>
                <a:lnTo>
                  <a:pt x="35504" y="2952"/>
                </a:lnTo>
                <a:lnTo>
                  <a:pt x="43243" y="11049"/>
                </a:lnTo>
                <a:lnTo>
                  <a:pt x="48410" y="23145"/>
                </a:lnTo>
                <a:lnTo>
                  <a:pt x="50292" y="38100"/>
                </a:lnTo>
                <a:lnTo>
                  <a:pt x="48410" y="52411"/>
                </a:lnTo>
                <a:lnTo>
                  <a:pt x="43243" y="64579"/>
                </a:lnTo>
                <a:lnTo>
                  <a:pt x="35504" y="73032"/>
                </a:lnTo>
                <a:lnTo>
                  <a:pt x="25908" y="762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8904732" y="3105911"/>
            <a:ext cx="86995" cy="114300"/>
          </a:xfrm>
          <a:custGeom>
            <a:avLst/>
            <a:gdLst/>
            <a:ahLst/>
            <a:cxnLst/>
            <a:rect l="l" t="t" r="r" b="b"/>
            <a:pathLst>
              <a:path w="86995" h="114300">
                <a:moveTo>
                  <a:pt x="51816" y="1524"/>
                </a:moveTo>
                <a:lnTo>
                  <a:pt x="35052" y="1524"/>
                </a:lnTo>
                <a:lnTo>
                  <a:pt x="41148" y="0"/>
                </a:lnTo>
                <a:lnTo>
                  <a:pt x="45719" y="0"/>
                </a:lnTo>
                <a:lnTo>
                  <a:pt x="51816" y="1524"/>
                </a:lnTo>
                <a:close/>
              </a:path>
              <a:path w="86995" h="114300">
                <a:moveTo>
                  <a:pt x="62484" y="6096"/>
                </a:moveTo>
                <a:lnTo>
                  <a:pt x="24384" y="6096"/>
                </a:lnTo>
                <a:lnTo>
                  <a:pt x="25908" y="4572"/>
                </a:lnTo>
                <a:lnTo>
                  <a:pt x="30480" y="3048"/>
                </a:lnTo>
                <a:lnTo>
                  <a:pt x="32004" y="1524"/>
                </a:lnTo>
                <a:lnTo>
                  <a:pt x="54864" y="1524"/>
                </a:lnTo>
                <a:lnTo>
                  <a:pt x="56387" y="3048"/>
                </a:lnTo>
                <a:lnTo>
                  <a:pt x="60960" y="4572"/>
                </a:lnTo>
                <a:lnTo>
                  <a:pt x="62484" y="6096"/>
                </a:lnTo>
                <a:close/>
              </a:path>
              <a:path w="86995" h="114300">
                <a:moveTo>
                  <a:pt x="70104" y="12192"/>
                </a:moveTo>
                <a:lnTo>
                  <a:pt x="16764" y="12192"/>
                </a:lnTo>
                <a:lnTo>
                  <a:pt x="16764" y="10668"/>
                </a:lnTo>
                <a:lnTo>
                  <a:pt x="21336" y="7620"/>
                </a:lnTo>
                <a:lnTo>
                  <a:pt x="22859" y="6096"/>
                </a:lnTo>
                <a:lnTo>
                  <a:pt x="64008" y="6096"/>
                </a:lnTo>
                <a:lnTo>
                  <a:pt x="65532" y="7620"/>
                </a:lnTo>
                <a:lnTo>
                  <a:pt x="70104" y="10668"/>
                </a:lnTo>
                <a:lnTo>
                  <a:pt x="70104" y="12192"/>
                </a:lnTo>
                <a:close/>
              </a:path>
              <a:path w="86995" h="114300">
                <a:moveTo>
                  <a:pt x="76200" y="19812"/>
                </a:moveTo>
                <a:lnTo>
                  <a:pt x="10668" y="19812"/>
                </a:lnTo>
                <a:lnTo>
                  <a:pt x="10668" y="18288"/>
                </a:lnTo>
                <a:lnTo>
                  <a:pt x="15240" y="13716"/>
                </a:lnTo>
                <a:lnTo>
                  <a:pt x="15240" y="12192"/>
                </a:lnTo>
                <a:lnTo>
                  <a:pt x="71628" y="12192"/>
                </a:lnTo>
                <a:lnTo>
                  <a:pt x="73152" y="13716"/>
                </a:lnTo>
                <a:lnTo>
                  <a:pt x="76200" y="18288"/>
                </a:lnTo>
                <a:lnTo>
                  <a:pt x="76200" y="19812"/>
                </a:lnTo>
                <a:close/>
              </a:path>
              <a:path w="86995" h="114300">
                <a:moveTo>
                  <a:pt x="71628" y="102108"/>
                </a:moveTo>
                <a:lnTo>
                  <a:pt x="15240" y="102108"/>
                </a:lnTo>
                <a:lnTo>
                  <a:pt x="15240" y="100584"/>
                </a:lnTo>
                <a:lnTo>
                  <a:pt x="9144" y="94488"/>
                </a:lnTo>
                <a:lnTo>
                  <a:pt x="9144" y="92964"/>
                </a:lnTo>
                <a:lnTo>
                  <a:pt x="6096" y="86868"/>
                </a:lnTo>
                <a:lnTo>
                  <a:pt x="4572" y="85344"/>
                </a:lnTo>
                <a:lnTo>
                  <a:pt x="3048" y="79248"/>
                </a:lnTo>
                <a:lnTo>
                  <a:pt x="0" y="68580"/>
                </a:lnTo>
                <a:lnTo>
                  <a:pt x="0" y="45720"/>
                </a:lnTo>
                <a:lnTo>
                  <a:pt x="1524" y="38100"/>
                </a:lnTo>
                <a:lnTo>
                  <a:pt x="4572" y="28956"/>
                </a:lnTo>
                <a:lnTo>
                  <a:pt x="6096" y="27432"/>
                </a:lnTo>
                <a:lnTo>
                  <a:pt x="9144" y="21336"/>
                </a:lnTo>
                <a:lnTo>
                  <a:pt x="9144" y="19812"/>
                </a:lnTo>
                <a:lnTo>
                  <a:pt x="77724" y="19812"/>
                </a:lnTo>
                <a:lnTo>
                  <a:pt x="77724" y="21336"/>
                </a:lnTo>
                <a:lnTo>
                  <a:pt x="80772" y="27432"/>
                </a:lnTo>
                <a:lnTo>
                  <a:pt x="82296" y="28956"/>
                </a:lnTo>
                <a:lnTo>
                  <a:pt x="83820" y="36576"/>
                </a:lnTo>
                <a:lnTo>
                  <a:pt x="39624" y="36576"/>
                </a:lnTo>
                <a:lnTo>
                  <a:pt x="41702" y="37961"/>
                </a:lnTo>
                <a:lnTo>
                  <a:pt x="41148" y="38100"/>
                </a:lnTo>
                <a:lnTo>
                  <a:pt x="41910" y="38100"/>
                </a:lnTo>
                <a:lnTo>
                  <a:pt x="43281" y="39014"/>
                </a:lnTo>
                <a:lnTo>
                  <a:pt x="42672" y="39624"/>
                </a:lnTo>
                <a:lnTo>
                  <a:pt x="39624" y="45720"/>
                </a:lnTo>
                <a:lnTo>
                  <a:pt x="38709" y="50292"/>
                </a:lnTo>
                <a:lnTo>
                  <a:pt x="38100" y="50292"/>
                </a:lnTo>
                <a:lnTo>
                  <a:pt x="38100" y="65532"/>
                </a:lnTo>
                <a:lnTo>
                  <a:pt x="40386" y="70104"/>
                </a:lnTo>
                <a:lnTo>
                  <a:pt x="39624" y="70104"/>
                </a:lnTo>
                <a:lnTo>
                  <a:pt x="41656" y="73152"/>
                </a:lnTo>
                <a:lnTo>
                  <a:pt x="41148" y="73152"/>
                </a:lnTo>
                <a:lnTo>
                  <a:pt x="43180" y="76200"/>
                </a:lnTo>
                <a:lnTo>
                  <a:pt x="41148" y="76200"/>
                </a:lnTo>
                <a:lnTo>
                  <a:pt x="42810" y="76615"/>
                </a:lnTo>
                <a:lnTo>
                  <a:pt x="41148" y="77724"/>
                </a:lnTo>
                <a:lnTo>
                  <a:pt x="84836" y="77724"/>
                </a:lnTo>
                <a:lnTo>
                  <a:pt x="82296" y="85344"/>
                </a:lnTo>
                <a:lnTo>
                  <a:pt x="82296" y="86868"/>
                </a:lnTo>
                <a:lnTo>
                  <a:pt x="80772" y="86868"/>
                </a:lnTo>
                <a:lnTo>
                  <a:pt x="77724" y="92964"/>
                </a:lnTo>
                <a:lnTo>
                  <a:pt x="77724" y="94488"/>
                </a:lnTo>
                <a:lnTo>
                  <a:pt x="76200" y="94488"/>
                </a:lnTo>
                <a:lnTo>
                  <a:pt x="76200" y="96012"/>
                </a:lnTo>
                <a:lnTo>
                  <a:pt x="73152" y="100584"/>
                </a:lnTo>
                <a:lnTo>
                  <a:pt x="71628" y="102108"/>
                </a:lnTo>
                <a:close/>
              </a:path>
              <a:path w="86995" h="114300">
                <a:moveTo>
                  <a:pt x="41702" y="37961"/>
                </a:moveTo>
                <a:lnTo>
                  <a:pt x="39624" y="36576"/>
                </a:lnTo>
                <a:lnTo>
                  <a:pt x="41656" y="37084"/>
                </a:lnTo>
                <a:lnTo>
                  <a:pt x="42367" y="37795"/>
                </a:lnTo>
                <a:lnTo>
                  <a:pt x="41702" y="37961"/>
                </a:lnTo>
                <a:close/>
              </a:path>
              <a:path w="86995" h="114300">
                <a:moveTo>
                  <a:pt x="41656" y="37084"/>
                </a:moveTo>
                <a:lnTo>
                  <a:pt x="39624" y="36576"/>
                </a:lnTo>
                <a:lnTo>
                  <a:pt x="41148" y="36576"/>
                </a:lnTo>
                <a:lnTo>
                  <a:pt x="41656" y="37084"/>
                </a:lnTo>
                <a:close/>
              </a:path>
              <a:path w="86995" h="114300">
                <a:moveTo>
                  <a:pt x="43434" y="37528"/>
                </a:moveTo>
                <a:lnTo>
                  <a:pt x="41656" y="37084"/>
                </a:lnTo>
                <a:lnTo>
                  <a:pt x="41148" y="36576"/>
                </a:lnTo>
                <a:lnTo>
                  <a:pt x="45719" y="36576"/>
                </a:lnTo>
                <a:lnTo>
                  <a:pt x="45211" y="37084"/>
                </a:lnTo>
                <a:lnTo>
                  <a:pt x="43434" y="37528"/>
                </a:lnTo>
                <a:close/>
              </a:path>
              <a:path w="86995" h="114300">
                <a:moveTo>
                  <a:pt x="45211" y="37084"/>
                </a:moveTo>
                <a:lnTo>
                  <a:pt x="45719" y="36576"/>
                </a:lnTo>
                <a:lnTo>
                  <a:pt x="47244" y="36576"/>
                </a:lnTo>
                <a:lnTo>
                  <a:pt x="45211" y="37084"/>
                </a:lnTo>
                <a:close/>
              </a:path>
              <a:path w="86995" h="114300">
                <a:moveTo>
                  <a:pt x="45165" y="37961"/>
                </a:moveTo>
                <a:lnTo>
                  <a:pt x="44500" y="37795"/>
                </a:lnTo>
                <a:lnTo>
                  <a:pt x="45211" y="37084"/>
                </a:lnTo>
                <a:lnTo>
                  <a:pt x="47244" y="36576"/>
                </a:lnTo>
                <a:lnTo>
                  <a:pt x="45165" y="37961"/>
                </a:lnTo>
                <a:close/>
              </a:path>
              <a:path w="86995" h="114300">
                <a:moveTo>
                  <a:pt x="84328" y="38100"/>
                </a:moveTo>
                <a:lnTo>
                  <a:pt x="45719" y="38100"/>
                </a:lnTo>
                <a:lnTo>
                  <a:pt x="45165" y="37961"/>
                </a:lnTo>
                <a:lnTo>
                  <a:pt x="47244" y="36576"/>
                </a:lnTo>
                <a:lnTo>
                  <a:pt x="83820" y="36576"/>
                </a:lnTo>
                <a:lnTo>
                  <a:pt x="84328" y="38100"/>
                </a:lnTo>
                <a:close/>
              </a:path>
              <a:path w="86995" h="114300">
                <a:moveTo>
                  <a:pt x="42367" y="37795"/>
                </a:moveTo>
                <a:lnTo>
                  <a:pt x="41656" y="37084"/>
                </a:lnTo>
                <a:lnTo>
                  <a:pt x="43434" y="37528"/>
                </a:lnTo>
                <a:lnTo>
                  <a:pt x="42367" y="37795"/>
                </a:lnTo>
                <a:close/>
              </a:path>
              <a:path w="86995" h="114300">
                <a:moveTo>
                  <a:pt x="44500" y="37795"/>
                </a:moveTo>
                <a:lnTo>
                  <a:pt x="43434" y="37528"/>
                </a:lnTo>
                <a:lnTo>
                  <a:pt x="45211" y="37084"/>
                </a:lnTo>
                <a:lnTo>
                  <a:pt x="44500" y="37795"/>
                </a:lnTo>
                <a:close/>
              </a:path>
              <a:path w="86995" h="114300">
                <a:moveTo>
                  <a:pt x="43434" y="38862"/>
                </a:moveTo>
                <a:lnTo>
                  <a:pt x="42367" y="37795"/>
                </a:lnTo>
                <a:lnTo>
                  <a:pt x="43434" y="37528"/>
                </a:lnTo>
                <a:lnTo>
                  <a:pt x="44500" y="37795"/>
                </a:lnTo>
                <a:lnTo>
                  <a:pt x="43434" y="38862"/>
                </a:lnTo>
                <a:close/>
              </a:path>
              <a:path w="86995" h="114300">
                <a:moveTo>
                  <a:pt x="43281" y="39014"/>
                </a:moveTo>
                <a:lnTo>
                  <a:pt x="41702" y="37961"/>
                </a:lnTo>
                <a:lnTo>
                  <a:pt x="42367" y="37795"/>
                </a:lnTo>
                <a:lnTo>
                  <a:pt x="42672" y="38100"/>
                </a:lnTo>
                <a:lnTo>
                  <a:pt x="43281" y="39014"/>
                </a:lnTo>
                <a:close/>
              </a:path>
              <a:path w="86995" h="114300">
                <a:moveTo>
                  <a:pt x="43586" y="39014"/>
                </a:moveTo>
                <a:lnTo>
                  <a:pt x="44196" y="38100"/>
                </a:lnTo>
                <a:lnTo>
                  <a:pt x="44500" y="37795"/>
                </a:lnTo>
                <a:lnTo>
                  <a:pt x="45165" y="37961"/>
                </a:lnTo>
                <a:lnTo>
                  <a:pt x="43586" y="39014"/>
                </a:lnTo>
                <a:close/>
              </a:path>
              <a:path w="86995" h="114300">
                <a:moveTo>
                  <a:pt x="41910" y="38100"/>
                </a:moveTo>
                <a:lnTo>
                  <a:pt x="41148" y="38100"/>
                </a:lnTo>
                <a:lnTo>
                  <a:pt x="41702" y="37961"/>
                </a:lnTo>
                <a:lnTo>
                  <a:pt x="41910" y="38100"/>
                </a:lnTo>
                <a:close/>
              </a:path>
              <a:path w="86995" h="114300">
                <a:moveTo>
                  <a:pt x="85344" y="41148"/>
                </a:moveTo>
                <a:lnTo>
                  <a:pt x="45719" y="41148"/>
                </a:lnTo>
                <a:lnTo>
                  <a:pt x="43586" y="39014"/>
                </a:lnTo>
                <a:lnTo>
                  <a:pt x="45165" y="37961"/>
                </a:lnTo>
                <a:lnTo>
                  <a:pt x="45719" y="38100"/>
                </a:lnTo>
                <a:lnTo>
                  <a:pt x="84328" y="38100"/>
                </a:lnTo>
                <a:lnTo>
                  <a:pt x="85344" y="41148"/>
                </a:lnTo>
                <a:close/>
              </a:path>
              <a:path w="86995" h="114300">
                <a:moveTo>
                  <a:pt x="43281" y="39014"/>
                </a:moveTo>
                <a:lnTo>
                  <a:pt x="42672" y="38100"/>
                </a:lnTo>
                <a:lnTo>
                  <a:pt x="43434" y="38862"/>
                </a:lnTo>
                <a:lnTo>
                  <a:pt x="43281" y="39014"/>
                </a:lnTo>
                <a:close/>
              </a:path>
              <a:path w="86995" h="114300">
                <a:moveTo>
                  <a:pt x="43586" y="39014"/>
                </a:moveTo>
                <a:lnTo>
                  <a:pt x="43434" y="38862"/>
                </a:lnTo>
                <a:lnTo>
                  <a:pt x="44196" y="38100"/>
                </a:lnTo>
                <a:lnTo>
                  <a:pt x="43586" y="39014"/>
                </a:lnTo>
                <a:close/>
              </a:path>
              <a:path w="86995" h="114300">
                <a:moveTo>
                  <a:pt x="43434" y="39116"/>
                </a:moveTo>
                <a:lnTo>
                  <a:pt x="43281" y="39014"/>
                </a:lnTo>
                <a:lnTo>
                  <a:pt x="43434" y="38862"/>
                </a:lnTo>
                <a:lnTo>
                  <a:pt x="43586" y="39014"/>
                </a:lnTo>
                <a:lnTo>
                  <a:pt x="43434" y="39116"/>
                </a:lnTo>
                <a:close/>
              </a:path>
              <a:path w="86995" h="114300">
                <a:moveTo>
                  <a:pt x="42672" y="39624"/>
                </a:moveTo>
                <a:lnTo>
                  <a:pt x="43281" y="39014"/>
                </a:lnTo>
                <a:lnTo>
                  <a:pt x="43375" y="39155"/>
                </a:lnTo>
                <a:lnTo>
                  <a:pt x="42672" y="39624"/>
                </a:lnTo>
                <a:close/>
              </a:path>
              <a:path w="86995" h="114300">
                <a:moveTo>
                  <a:pt x="43492" y="39155"/>
                </a:moveTo>
                <a:lnTo>
                  <a:pt x="43586" y="39014"/>
                </a:lnTo>
                <a:lnTo>
                  <a:pt x="43492" y="39155"/>
                </a:lnTo>
                <a:close/>
              </a:path>
              <a:path w="86995" h="114300">
                <a:moveTo>
                  <a:pt x="44196" y="39624"/>
                </a:moveTo>
                <a:lnTo>
                  <a:pt x="43624" y="39243"/>
                </a:lnTo>
                <a:lnTo>
                  <a:pt x="43586" y="39014"/>
                </a:lnTo>
                <a:lnTo>
                  <a:pt x="44196" y="39624"/>
                </a:lnTo>
                <a:close/>
              </a:path>
              <a:path w="86995" h="114300">
                <a:moveTo>
                  <a:pt x="41148" y="42672"/>
                </a:moveTo>
                <a:lnTo>
                  <a:pt x="42672" y="39624"/>
                </a:lnTo>
                <a:lnTo>
                  <a:pt x="43375" y="39155"/>
                </a:lnTo>
                <a:lnTo>
                  <a:pt x="41148" y="42672"/>
                </a:lnTo>
                <a:close/>
              </a:path>
              <a:path w="86995" h="114300">
                <a:moveTo>
                  <a:pt x="45719" y="42672"/>
                </a:moveTo>
                <a:lnTo>
                  <a:pt x="43434" y="39243"/>
                </a:lnTo>
                <a:lnTo>
                  <a:pt x="44196" y="39624"/>
                </a:lnTo>
                <a:lnTo>
                  <a:pt x="45719" y="42672"/>
                </a:lnTo>
                <a:close/>
              </a:path>
              <a:path w="86995" h="114300">
                <a:moveTo>
                  <a:pt x="86868" y="64008"/>
                </a:moveTo>
                <a:lnTo>
                  <a:pt x="48768" y="64008"/>
                </a:lnTo>
                <a:lnTo>
                  <a:pt x="50292" y="57912"/>
                </a:lnTo>
                <a:lnTo>
                  <a:pt x="48768" y="50292"/>
                </a:lnTo>
                <a:lnTo>
                  <a:pt x="48768" y="48768"/>
                </a:lnTo>
                <a:lnTo>
                  <a:pt x="44196" y="39624"/>
                </a:lnTo>
                <a:lnTo>
                  <a:pt x="45719" y="41148"/>
                </a:lnTo>
                <a:lnTo>
                  <a:pt x="85344" y="41148"/>
                </a:lnTo>
                <a:lnTo>
                  <a:pt x="86868" y="45720"/>
                </a:lnTo>
                <a:lnTo>
                  <a:pt x="86868" y="64008"/>
                </a:lnTo>
                <a:close/>
              </a:path>
              <a:path w="86995" h="114300">
                <a:moveTo>
                  <a:pt x="38100" y="53340"/>
                </a:moveTo>
                <a:lnTo>
                  <a:pt x="38100" y="50292"/>
                </a:lnTo>
                <a:lnTo>
                  <a:pt x="38709" y="50292"/>
                </a:lnTo>
                <a:lnTo>
                  <a:pt x="38100" y="53340"/>
                </a:lnTo>
                <a:close/>
              </a:path>
              <a:path w="86995" h="114300">
                <a:moveTo>
                  <a:pt x="45719" y="71628"/>
                </a:moveTo>
                <a:lnTo>
                  <a:pt x="47244" y="68580"/>
                </a:lnTo>
                <a:lnTo>
                  <a:pt x="48768" y="60960"/>
                </a:lnTo>
                <a:lnTo>
                  <a:pt x="48768" y="64008"/>
                </a:lnTo>
                <a:lnTo>
                  <a:pt x="86868" y="64008"/>
                </a:lnTo>
                <a:lnTo>
                  <a:pt x="86868" y="68580"/>
                </a:lnTo>
                <a:lnTo>
                  <a:pt x="86563" y="70104"/>
                </a:lnTo>
                <a:lnTo>
                  <a:pt x="47244" y="70104"/>
                </a:lnTo>
                <a:lnTo>
                  <a:pt x="45719" y="71628"/>
                </a:lnTo>
                <a:close/>
              </a:path>
              <a:path w="86995" h="114300">
                <a:moveTo>
                  <a:pt x="41148" y="71628"/>
                </a:moveTo>
                <a:lnTo>
                  <a:pt x="39624" y="70104"/>
                </a:lnTo>
                <a:lnTo>
                  <a:pt x="40386" y="70104"/>
                </a:lnTo>
                <a:lnTo>
                  <a:pt x="41148" y="71628"/>
                </a:lnTo>
                <a:close/>
              </a:path>
              <a:path w="86995" h="114300">
                <a:moveTo>
                  <a:pt x="44195" y="74676"/>
                </a:moveTo>
                <a:lnTo>
                  <a:pt x="47244" y="70104"/>
                </a:lnTo>
                <a:lnTo>
                  <a:pt x="86563" y="70104"/>
                </a:lnTo>
                <a:lnTo>
                  <a:pt x="85953" y="73152"/>
                </a:lnTo>
                <a:lnTo>
                  <a:pt x="45719" y="73152"/>
                </a:lnTo>
                <a:lnTo>
                  <a:pt x="44195" y="74676"/>
                </a:lnTo>
                <a:close/>
              </a:path>
              <a:path w="86995" h="114300">
                <a:moveTo>
                  <a:pt x="42672" y="74676"/>
                </a:moveTo>
                <a:lnTo>
                  <a:pt x="41148" y="73152"/>
                </a:lnTo>
                <a:lnTo>
                  <a:pt x="41656" y="73152"/>
                </a:lnTo>
                <a:lnTo>
                  <a:pt x="42672" y="74676"/>
                </a:lnTo>
                <a:close/>
              </a:path>
              <a:path w="86995" h="114300">
                <a:moveTo>
                  <a:pt x="44196" y="75692"/>
                </a:moveTo>
                <a:lnTo>
                  <a:pt x="45719" y="73152"/>
                </a:lnTo>
                <a:lnTo>
                  <a:pt x="85953" y="73152"/>
                </a:lnTo>
                <a:lnTo>
                  <a:pt x="85648" y="74676"/>
                </a:lnTo>
                <a:lnTo>
                  <a:pt x="45719" y="74676"/>
                </a:lnTo>
                <a:lnTo>
                  <a:pt x="44196" y="75692"/>
                </a:lnTo>
                <a:close/>
              </a:path>
              <a:path w="86995" h="114300">
                <a:moveTo>
                  <a:pt x="43434" y="76200"/>
                </a:moveTo>
                <a:lnTo>
                  <a:pt x="42672" y="74676"/>
                </a:lnTo>
                <a:lnTo>
                  <a:pt x="43891" y="75895"/>
                </a:lnTo>
                <a:lnTo>
                  <a:pt x="43434" y="76200"/>
                </a:lnTo>
                <a:close/>
              </a:path>
              <a:path w="86995" h="114300">
                <a:moveTo>
                  <a:pt x="43891" y="75895"/>
                </a:moveTo>
                <a:lnTo>
                  <a:pt x="42672" y="74676"/>
                </a:lnTo>
                <a:lnTo>
                  <a:pt x="44078" y="75613"/>
                </a:lnTo>
                <a:lnTo>
                  <a:pt x="43891" y="75895"/>
                </a:lnTo>
                <a:close/>
              </a:path>
              <a:path w="86995" h="114300">
                <a:moveTo>
                  <a:pt x="44500" y="75895"/>
                </a:moveTo>
                <a:lnTo>
                  <a:pt x="44196" y="75692"/>
                </a:lnTo>
                <a:lnTo>
                  <a:pt x="45719" y="74676"/>
                </a:lnTo>
                <a:lnTo>
                  <a:pt x="44500" y="75895"/>
                </a:lnTo>
                <a:close/>
              </a:path>
              <a:path w="86995" h="114300">
                <a:moveTo>
                  <a:pt x="45212" y="76369"/>
                </a:moveTo>
                <a:lnTo>
                  <a:pt x="44500" y="75895"/>
                </a:lnTo>
                <a:lnTo>
                  <a:pt x="45719" y="74676"/>
                </a:lnTo>
                <a:lnTo>
                  <a:pt x="85648" y="74676"/>
                </a:lnTo>
                <a:lnTo>
                  <a:pt x="85344" y="76200"/>
                </a:lnTo>
                <a:lnTo>
                  <a:pt x="45719" y="76200"/>
                </a:lnTo>
                <a:lnTo>
                  <a:pt x="45212" y="76369"/>
                </a:lnTo>
                <a:close/>
              </a:path>
              <a:path w="86995" h="114300">
                <a:moveTo>
                  <a:pt x="43891" y="75895"/>
                </a:moveTo>
                <a:lnTo>
                  <a:pt x="44078" y="75613"/>
                </a:lnTo>
                <a:lnTo>
                  <a:pt x="43891" y="75895"/>
                </a:lnTo>
                <a:close/>
              </a:path>
              <a:path w="86995" h="114300">
                <a:moveTo>
                  <a:pt x="44196" y="76200"/>
                </a:moveTo>
                <a:lnTo>
                  <a:pt x="43891" y="75895"/>
                </a:lnTo>
                <a:lnTo>
                  <a:pt x="44196" y="75692"/>
                </a:lnTo>
                <a:lnTo>
                  <a:pt x="44500" y="75895"/>
                </a:lnTo>
                <a:lnTo>
                  <a:pt x="44196" y="76200"/>
                </a:lnTo>
                <a:close/>
              </a:path>
              <a:path w="86995" h="114300">
                <a:moveTo>
                  <a:pt x="43542" y="76417"/>
                </a:moveTo>
                <a:lnTo>
                  <a:pt x="43434" y="76200"/>
                </a:lnTo>
                <a:lnTo>
                  <a:pt x="43891" y="75895"/>
                </a:lnTo>
                <a:lnTo>
                  <a:pt x="43542" y="76417"/>
                </a:lnTo>
                <a:close/>
              </a:path>
              <a:path w="86995" h="114300">
                <a:moveTo>
                  <a:pt x="43688" y="76708"/>
                </a:moveTo>
                <a:lnTo>
                  <a:pt x="43609" y="76317"/>
                </a:lnTo>
                <a:lnTo>
                  <a:pt x="43891" y="75895"/>
                </a:lnTo>
                <a:lnTo>
                  <a:pt x="44196" y="76200"/>
                </a:lnTo>
                <a:lnTo>
                  <a:pt x="43688" y="76708"/>
                </a:lnTo>
                <a:close/>
              </a:path>
              <a:path w="86995" h="114300">
                <a:moveTo>
                  <a:pt x="44577" y="76581"/>
                </a:moveTo>
                <a:lnTo>
                  <a:pt x="44196" y="76200"/>
                </a:lnTo>
                <a:lnTo>
                  <a:pt x="44500" y="75895"/>
                </a:lnTo>
                <a:lnTo>
                  <a:pt x="45212" y="76369"/>
                </a:lnTo>
                <a:lnTo>
                  <a:pt x="44577" y="76581"/>
                </a:lnTo>
                <a:close/>
              </a:path>
              <a:path w="86995" h="114300">
                <a:moveTo>
                  <a:pt x="42810" y="76615"/>
                </a:moveTo>
                <a:lnTo>
                  <a:pt x="41148" y="76200"/>
                </a:lnTo>
                <a:lnTo>
                  <a:pt x="43180" y="76200"/>
                </a:lnTo>
                <a:lnTo>
                  <a:pt x="43107" y="76417"/>
                </a:lnTo>
                <a:lnTo>
                  <a:pt x="42810" y="76615"/>
                </a:lnTo>
                <a:close/>
              </a:path>
              <a:path w="86995" h="114300">
                <a:moveTo>
                  <a:pt x="43258" y="76317"/>
                </a:moveTo>
                <a:lnTo>
                  <a:pt x="43434" y="76200"/>
                </a:lnTo>
                <a:lnTo>
                  <a:pt x="43258" y="76317"/>
                </a:lnTo>
                <a:close/>
              </a:path>
              <a:path w="86995" h="114300">
                <a:moveTo>
                  <a:pt x="43434" y="76581"/>
                </a:moveTo>
                <a:lnTo>
                  <a:pt x="43258" y="76317"/>
                </a:lnTo>
                <a:lnTo>
                  <a:pt x="43434" y="76200"/>
                </a:lnTo>
                <a:lnTo>
                  <a:pt x="43542" y="76417"/>
                </a:lnTo>
                <a:lnTo>
                  <a:pt x="43434" y="76581"/>
                </a:lnTo>
                <a:close/>
              </a:path>
              <a:path w="86995" h="114300">
                <a:moveTo>
                  <a:pt x="43760" y="76853"/>
                </a:moveTo>
                <a:lnTo>
                  <a:pt x="43780" y="76615"/>
                </a:lnTo>
                <a:lnTo>
                  <a:pt x="44196" y="76200"/>
                </a:lnTo>
                <a:lnTo>
                  <a:pt x="44577" y="76581"/>
                </a:lnTo>
                <a:lnTo>
                  <a:pt x="43760" y="76853"/>
                </a:lnTo>
                <a:close/>
              </a:path>
              <a:path w="86995" h="114300">
                <a:moveTo>
                  <a:pt x="84836" y="77724"/>
                </a:moveTo>
                <a:lnTo>
                  <a:pt x="47244" y="77724"/>
                </a:lnTo>
                <a:lnTo>
                  <a:pt x="45212" y="76369"/>
                </a:lnTo>
                <a:lnTo>
                  <a:pt x="45719" y="76200"/>
                </a:lnTo>
                <a:lnTo>
                  <a:pt x="85344" y="76200"/>
                </a:lnTo>
                <a:lnTo>
                  <a:pt x="84836" y="77724"/>
                </a:lnTo>
                <a:close/>
              </a:path>
              <a:path w="86995" h="114300">
                <a:moveTo>
                  <a:pt x="43325" y="76744"/>
                </a:moveTo>
                <a:lnTo>
                  <a:pt x="42810" y="76615"/>
                </a:lnTo>
                <a:lnTo>
                  <a:pt x="43258" y="76317"/>
                </a:lnTo>
                <a:lnTo>
                  <a:pt x="43325" y="76744"/>
                </a:lnTo>
                <a:close/>
              </a:path>
              <a:path w="86995" h="114300">
                <a:moveTo>
                  <a:pt x="47244" y="77724"/>
                </a:moveTo>
                <a:lnTo>
                  <a:pt x="45211" y="77216"/>
                </a:lnTo>
                <a:lnTo>
                  <a:pt x="44577" y="76581"/>
                </a:lnTo>
                <a:lnTo>
                  <a:pt x="45212" y="76369"/>
                </a:lnTo>
                <a:lnTo>
                  <a:pt x="47244" y="77724"/>
                </a:lnTo>
                <a:close/>
              </a:path>
              <a:path w="86995" h="114300">
                <a:moveTo>
                  <a:pt x="43586" y="76809"/>
                </a:moveTo>
                <a:lnTo>
                  <a:pt x="43434" y="76581"/>
                </a:lnTo>
                <a:lnTo>
                  <a:pt x="43542" y="76417"/>
                </a:lnTo>
                <a:lnTo>
                  <a:pt x="43624" y="76581"/>
                </a:lnTo>
                <a:lnTo>
                  <a:pt x="43586" y="76809"/>
                </a:lnTo>
                <a:close/>
              </a:path>
              <a:path w="86995" h="114300">
                <a:moveTo>
                  <a:pt x="43586" y="76809"/>
                </a:moveTo>
                <a:lnTo>
                  <a:pt x="43325" y="76744"/>
                </a:lnTo>
                <a:lnTo>
                  <a:pt x="43434" y="76581"/>
                </a:lnTo>
                <a:lnTo>
                  <a:pt x="43586" y="76809"/>
                </a:lnTo>
                <a:close/>
              </a:path>
              <a:path w="86995" h="114300">
                <a:moveTo>
                  <a:pt x="45211" y="77216"/>
                </a:moveTo>
                <a:lnTo>
                  <a:pt x="43760" y="76853"/>
                </a:lnTo>
                <a:lnTo>
                  <a:pt x="44577" y="76581"/>
                </a:lnTo>
                <a:lnTo>
                  <a:pt x="45211" y="77216"/>
                </a:lnTo>
                <a:close/>
              </a:path>
              <a:path w="86995" h="114300">
                <a:moveTo>
                  <a:pt x="41148" y="77724"/>
                </a:moveTo>
                <a:lnTo>
                  <a:pt x="42810" y="76615"/>
                </a:lnTo>
                <a:lnTo>
                  <a:pt x="43325" y="76744"/>
                </a:lnTo>
                <a:lnTo>
                  <a:pt x="43107" y="77070"/>
                </a:lnTo>
                <a:lnTo>
                  <a:pt x="41148" y="77724"/>
                </a:lnTo>
                <a:close/>
              </a:path>
              <a:path w="86995" h="114300">
                <a:moveTo>
                  <a:pt x="43760" y="76853"/>
                </a:moveTo>
                <a:lnTo>
                  <a:pt x="43586" y="76809"/>
                </a:lnTo>
                <a:lnTo>
                  <a:pt x="43760" y="76853"/>
                </a:lnTo>
                <a:close/>
              </a:path>
              <a:path w="86995" h="114300">
                <a:moveTo>
                  <a:pt x="43107" y="77070"/>
                </a:moveTo>
                <a:lnTo>
                  <a:pt x="43325" y="76744"/>
                </a:lnTo>
                <a:lnTo>
                  <a:pt x="43586" y="76809"/>
                </a:lnTo>
                <a:lnTo>
                  <a:pt x="43434" y="76962"/>
                </a:lnTo>
                <a:lnTo>
                  <a:pt x="43107" y="77070"/>
                </a:lnTo>
                <a:close/>
              </a:path>
              <a:path w="86995" h="114300">
                <a:moveTo>
                  <a:pt x="43434" y="76962"/>
                </a:moveTo>
                <a:lnTo>
                  <a:pt x="43586" y="76809"/>
                </a:lnTo>
                <a:lnTo>
                  <a:pt x="43434" y="76962"/>
                </a:lnTo>
                <a:close/>
              </a:path>
              <a:path w="86995" h="114300">
                <a:moveTo>
                  <a:pt x="43641" y="76892"/>
                </a:moveTo>
                <a:close/>
              </a:path>
              <a:path w="86995" h="114300">
                <a:moveTo>
                  <a:pt x="45719" y="77724"/>
                </a:moveTo>
                <a:lnTo>
                  <a:pt x="44195" y="77724"/>
                </a:lnTo>
                <a:lnTo>
                  <a:pt x="43760" y="76853"/>
                </a:lnTo>
                <a:lnTo>
                  <a:pt x="45211" y="77216"/>
                </a:lnTo>
                <a:lnTo>
                  <a:pt x="45719" y="77724"/>
                </a:lnTo>
                <a:close/>
              </a:path>
              <a:path w="86995" h="114300">
                <a:moveTo>
                  <a:pt x="44195" y="77724"/>
                </a:moveTo>
                <a:lnTo>
                  <a:pt x="42672" y="77724"/>
                </a:lnTo>
                <a:lnTo>
                  <a:pt x="43434" y="76962"/>
                </a:lnTo>
                <a:lnTo>
                  <a:pt x="43641" y="76892"/>
                </a:lnTo>
                <a:lnTo>
                  <a:pt x="44195" y="77724"/>
                </a:lnTo>
                <a:close/>
              </a:path>
              <a:path w="86995" h="114300">
                <a:moveTo>
                  <a:pt x="42672" y="77724"/>
                </a:moveTo>
                <a:lnTo>
                  <a:pt x="43107" y="77070"/>
                </a:lnTo>
                <a:lnTo>
                  <a:pt x="43434" y="76962"/>
                </a:lnTo>
                <a:lnTo>
                  <a:pt x="42672" y="77724"/>
                </a:lnTo>
                <a:close/>
              </a:path>
              <a:path w="86995" h="114300">
                <a:moveTo>
                  <a:pt x="42672" y="77724"/>
                </a:moveTo>
                <a:lnTo>
                  <a:pt x="41148" y="77724"/>
                </a:lnTo>
                <a:lnTo>
                  <a:pt x="43107" y="77070"/>
                </a:lnTo>
                <a:lnTo>
                  <a:pt x="42672" y="77724"/>
                </a:lnTo>
                <a:close/>
              </a:path>
              <a:path w="86995" h="114300">
                <a:moveTo>
                  <a:pt x="47244" y="77724"/>
                </a:moveTo>
                <a:lnTo>
                  <a:pt x="45719" y="77724"/>
                </a:lnTo>
                <a:lnTo>
                  <a:pt x="45211" y="77216"/>
                </a:lnTo>
                <a:lnTo>
                  <a:pt x="47244" y="77724"/>
                </a:lnTo>
                <a:close/>
              </a:path>
              <a:path w="86995" h="114300">
                <a:moveTo>
                  <a:pt x="62484" y="109728"/>
                </a:moveTo>
                <a:lnTo>
                  <a:pt x="24384" y="109728"/>
                </a:lnTo>
                <a:lnTo>
                  <a:pt x="21336" y="106680"/>
                </a:lnTo>
                <a:lnTo>
                  <a:pt x="16764" y="103632"/>
                </a:lnTo>
                <a:lnTo>
                  <a:pt x="16764" y="102108"/>
                </a:lnTo>
                <a:lnTo>
                  <a:pt x="70104" y="102108"/>
                </a:lnTo>
                <a:lnTo>
                  <a:pt x="70104" y="103632"/>
                </a:lnTo>
                <a:lnTo>
                  <a:pt x="65532" y="106680"/>
                </a:lnTo>
                <a:lnTo>
                  <a:pt x="62484" y="109728"/>
                </a:lnTo>
                <a:close/>
              </a:path>
              <a:path w="86995" h="114300">
                <a:moveTo>
                  <a:pt x="54864" y="112776"/>
                </a:moveTo>
                <a:lnTo>
                  <a:pt x="32004" y="112776"/>
                </a:lnTo>
                <a:lnTo>
                  <a:pt x="30480" y="111252"/>
                </a:lnTo>
                <a:lnTo>
                  <a:pt x="25908" y="109728"/>
                </a:lnTo>
                <a:lnTo>
                  <a:pt x="60960" y="109728"/>
                </a:lnTo>
                <a:lnTo>
                  <a:pt x="56387" y="111252"/>
                </a:lnTo>
                <a:lnTo>
                  <a:pt x="54864" y="112776"/>
                </a:lnTo>
                <a:close/>
              </a:path>
              <a:path w="86995" h="114300">
                <a:moveTo>
                  <a:pt x="51816" y="114300"/>
                </a:moveTo>
                <a:lnTo>
                  <a:pt x="35052" y="114300"/>
                </a:lnTo>
                <a:lnTo>
                  <a:pt x="33528" y="112776"/>
                </a:lnTo>
                <a:lnTo>
                  <a:pt x="53339" y="112776"/>
                </a:lnTo>
                <a:lnTo>
                  <a:pt x="51816" y="1143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8031480" y="1859279"/>
            <a:ext cx="414655" cy="137160"/>
          </a:xfrm>
          <a:custGeom>
            <a:avLst/>
            <a:gdLst/>
            <a:ahLst/>
            <a:cxnLst/>
            <a:rect l="l" t="t" r="r" b="b"/>
            <a:pathLst>
              <a:path w="414654" h="137160">
                <a:moveTo>
                  <a:pt x="414527" y="0"/>
                </a:moveTo>
                <a:lnTo>
                  <a:pt x="414527" y="137160"/>
                </a:lnTo>
                <a:lnTo>
                  <a:pt x="0" y="137160"/>
                </a:lnTo>
                <a:lnTo>
                  <a:pt x="0" y="0"/>
                </a:lnTo>
                <a:lnTo>
                  <a:pt x="41452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8013191" y="1840992"/>
            <a:ext cx="452755" cy="175260"/>
          </a:xfrm>
          <a:custGeom>
            <a:avLst/>
            <a:gdLst/>
            <a:ahLst/>
            <a:cxnLst/>
            <a:rect l="l" t="t" r="r" b="b"/>
            <a:pathLst>
              <a:path w="452754" h="175260">
                <a:moveTo>
                  <a:pt x="452627" y="175260"/>
                </a:moveTo>
                <a:lnTo>
                  <a:pt x="0" y="175260"/>
                </a:lnTo>
                <a:lnTo>
                  <a:pt x="0" y="0"/>
                </a:lnTo>
                <a:lnTo>
                  <a:pt x="452627" y="0"/>
                </a:lnTo>
                <a:lnTo>
                  <a:pt x="452627" y="18287"/>
                </a:lnTo>
                <a:lnTo>
                  <a:pt x="38099" y="18288"/>
                </a:lnTo>
                <a:lnTo>
                  <a:pt x="18288" y="38100"/>
                </a:lnTo>
                <a:lnTo>
                  <a:pt x="38099" y="38099"/>
                </a:lnTo>
                <a:lnTo>
                  <a:pt x="38099" y="137160"/>
                </a:lnTo>
                <a:lnTo>
                  <a:pt x="18288" y="137160"/>
                </a:lnTo>
                <a:lnTo>
                  <a:pt x="38099" y="155448"/>
                </a:lnTo>
                <a:lnTo>
                  <a:pt x="452627" y="155448"/>
                </a:lnTo>
                <a:lnTo>
                  <a:pt x="452627" y="175260"/>
                </a:lnTo>
                <a:close/>
              </a:path>
              <a:path w="452754" h="175260">
                <a:moveTo>
                  <a:pt x="38099" y="38099"/>
                </a:moveTo>
                <a:lnTo>
                  <a:pt x="18288" y="38100"/>
                </a:lnTo>
                <a:lnTo>
                  <a:pt x="38099" y="18288"/>
                </a:lnTo>
                <a:lnTo>
                  <a:pt x="38099" y="38099"/>
                </a:lnTo>
                <a:close/>
              </a:path>
              <a:path w="452754" h="175260">
                <a:moveTo>
                  <a:pt x="414527" y="38099"/>
                </a:moveTo>
                <a:lnTo>
                  <a:pt x="38099" y="38099"/>
                </a:lnTo>
                <a:lnTo>
                  <a:pt x="38099" y="18288"/>
                </a:lnTo>
                <a:lnTo>
                  <a:pt x="414527" y="18288"/>
                </a:lnTo>
                <a:lnTo>
                  <a:pt x="414527" y="38099"/>
                </a:lnTo>
                <a:close/>
              </a:path>
              <a:path w="452754" h="175260">
                <a:moveTo>
                  <a:pt x="414527" y="155448"/>
                </a:moveTo>
                <a:lnTo>
                  <a:pt x="414527" y="18288"/>
                </a:lnTo>
                <a:lnTo>
                  <a:pt x="432815" y="38100"/>
                </a:lnTo>
                <a:lnTo>
                  <a:pt x="452627" y="38099"/>
                </a:lnTo>
                <a:lnTo>
                  <a:pt x="452627" y="137160"/>
                </a:lnTo>
                <a:lnTo>
                  <a:pt x="432815" y="137160"/>
                </a:lnTo>
                <a:lnTo>
                  <a:pt x="414527" y="155448"/>
                </a:lnTo>
                <a:close/>
              </a:path>
              <a:path w="452754" h="175260">
                <a:moveTo>
                  <a:pt x="452627" y="38099"/>
                </a:moveTo>
                <a:lnTo>
                  <a:pt x="432815" y="38100"/>
                </a:lnTo>
                <a:lnTo>
                  <a:pt x="414527" y="18288"/>
                </a:lnTo>
                <a:lnTo>
                  <a:pt x="452627" y="18287"/>
                </a:lnTo>
                <a:lnTo>
                  <a:pt x="452627" y="38099"/>
                </a:lnTo>
                <a:close/>
              </a:path>
              <a:path w="452754" h="175260">
                <a:moveTo>
                  <a:pt x="38099" y="155448"/>
                </a:moveTo>
                <a:lnTo>
                  <a:pt x="18288" y="137160"/>
                </a:lnTo>
                <a:lnTo>
                  <a:pt x="38099" y="137160"/>
                </a:lnTo>
                <a:lnTo>
                  <a:pt x="38099" y="155448"/>
                </a:lnTo>
                <a:close/>
              </a:path>
              <a:path w="452754" h="175260">
                <a:moveTo>
                  <a:pt x="414527" y="155448"/>
                </a:moveTo>
                <a:lnTo>
                  <a:pt x="38099" y="155448"/>
                </a:lnTo>
                <a:lnTo>
                  <a:pt x="38099" y="137160"/>
                </a:lnTo>
                <a:lnTo>
                  <a:pt x="414527" y="137160"/>
                </a:lnTo>
                <a:lnTo>
                  <a:pt x="414527" y="155448"/>
                </a:lnTo>
                <a:close/>
              </a:path>
              <a:path w="452754" h="175260">
                <a:moveTo>
                  <a:pt x="452627" y="155448"/>
                </a:moveTo>
                <a:lnTo>
                  <a:pt x="414527" y="155448"/>
                </a:lnTo>
                <a:lnTo>
                  <a:pt x="432815" y="137160"/>
                </a:lnTo>
                <a:lnTo>
                  <a:pt x="452627" y="137160"/>
                </a:lnTo>
                <a:lnTo>
                  <a:pt x="452627" y="1554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 txBox="1"/>
          <p:nvPr/>
        </p:nvSpPr>
        <p:spPr>
          <a:xfrm>
            <a:off x="8168063" y="1412672"/>
            <a:ext cx="295910" cy="4210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 spc="-10">
                <a:latin typeface="Times New Roman"/>
                <a:cs typeface="Times New Roman"/>
              </a:rPr>
              <a:t>R</a:t>
            </a:r>
            <a:r>
              <a:rPr dirty="0" baseline="-20833" sz="2400" spc="-7">
                <a:latin typeface="Times New Roman"/>
                <a:cs typeface="Times New Roman"/>
              </a:rPr>
              <a:t>f</a:t>
            </a:r>
            <a:endParaRPr baseline="-20833" sz="2400">
              <a:latin typeface="Times New Roman"/>
              <a:cs typeface="Times New Roman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6711188" y="3889165"/>
            <a:ext cx="329565" cy="4210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 spc="-10">
                <a:latin typeface="Times New Roman"/>
                <a:cs typeface="Times New Roman"/>
              </a:rPr>
              <a:t>R</a:t>
            </a:r>
            <a:r>
              <a:rPr dirty="0" baseline="-20833" sz="2400" spc="-7">
                <a:latin typeface="Times New Roman"/>
                <a:cs typeface="Times New Roman"/>
              </a:rPr>
              <a:t>2</a:t>
            </a:r>
            <a:endParaRPr baseline="-20833" sz="2400">
              <a:latin typeface="Times New Roman"/>
              <a:cs typeface="Times New Roman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7937975" y="2912409"/>
            <a:ext cx="245745" cy="3606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835"/>
              </a:lnSpc>
            </a:pPr>
            <a:r>
              <a:rPr dirty="0" sz="2400" spc="-5">
                <a:latin typeface="Times New Roman"/>
                <a:cs typeface="Times New Roman"/>
              </a:rPr>
              <a:t>A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8810244" y="4263390"/>
            <a:ext cx="251460" cy="0"/>
          </a:xfrm>
          <a:custGeom>
            <a:avLst/>
            <a:gdLst/>
            <a:ahLst/>
            <a:cxnLst/>
            <a:rect l="l" t="t" r="r" b="b"/>
            <a:pathLst>
              <a:path w="251459" h="0">
                <a:moveTo>
                  <a:pt x="0" y="0"/>
                </a:moveTo>
                <a:lnTo>
                  <a:pt x="251459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6188964" y="3300984"/>
            <a:ext cx="106680" cy="128270"/>
          </a:xfrm>
          <a:custGeom>
            <a:avLst/>
            <a:gdLst/>
            <a:ahLst/>
            <a:cxnLst/>
            <a:rect l="l" t="t" r="r" b="b"/>
            <a:pathLst>
              <a:path w="106679" h="128270">
                <a:moveTo>
                  <a:pt x="62484" y="1524"/>
                </a:moveTo>
                <a:lnTo>
                  <a:pt x="44195" y="1524"/>
                </a:lnTo>
                <a:lnTo>
                  <a:pt x="50292" y="0"/>
                </a:lnTo>
                <a:lnTo>
                  <a:pt x="56387" y="0"/>
                </a:lnTo>
                <a:lnTo>
                  <a:pt x="62484" y="1524"/>
                </a:lnTo>
                <a:close/>
              </a:path>
              <a:path w="106679" h="128270">
                <a:moveTo>
                  <a:pt x="74676" y="6096"/>
                </a:moveTo>
                <a:lnTo>
                  <a:pt x="32004" y="6096"/>
                </a:lnTo>
                <a:lnTo>
                  <a:pt x="33528" y="4572"/>
                </a:lnTo>
                <a:lnTo>
                  <a:pt x="39624" y="1524"/>
                </a:lnTo>
                <a:lnTo>
                  <a:pt x="67056" y="1524"/>
                </a:lnTo>
                <a:lnTo>
                  <a:pt x="73152" y="4572"/>
                </a:lnTo>
                <a:lnTo>
                  <a:pt x="74676" y="6096"/>
                </a:lnTo>
                <a:close/>
              </a:path>
              <a:path w="106679" h="128270">
                <a:moveTo>
                  <a:pt x="86868" y="114300"/>
                </a:moveTo>
                <a:lnTo>
                  <a:pt x="19812" y="114300"/>
                </a:lnTo>
                <a:lnTo>
                  <a:pt x="15240" y="108204"/>
                </a:lnTo>
                <a:lnTo>
                  <a:pt x="13716" y="106680"/>
                </a:lnTo>
                <a:lnTo>
                  <a:pt x="13716" y="105156"/>
                </a:lnTo>
                <a:lnTo>
                  <a:pt x="9144" y="99060"/>
                </a:lnTo>
                <a:lnTo>
                  <a:pt x="9144" y="97536"/>
                </a:lnTo>
                <a:lnTo>
                  <a:pt x="7620" y="97536"/>
                </a:lnTo>
                <a:lnTo>
                  <a:pt x="7620" y="96012"/>
                </a:lnTo>
                <a:lnTo>
                  <a:pt x="4572" y="88392"/>
                </a:lnTo>
                <a:lnTo>
                  <a:pt x="4572" y="86868"/>
                </a:lnTo>
                <a:lnTo>
                  <a:pt x="3048" y="86868"/>
                </a:lnTo>
                <a:lnTo>
                  <a:pt x="3048" y="85344"/>
                </a:lnTo>
                <a:lnTo>
                  <a:pt x="1524" y="77724"/>
                </a:lnTo>
                <a:lnTo>
                  <a:pt x="1524" y="74676"/>
                </a:lnTo>
                <a:lnTo>
                  <a:pt x="0" y="65532"/>
                </a:lnTo>
                <a:lnTo>
                  <a:pt x="0" y="62484"/>
                </a:lnTo>
                <a:lnTo>
                  <a:pt x="1524" y="53340"/>
                </a:lnTo>
                <a:lnTo>
                  <a:pt x="1524" y="50292"/>
                </a:lnTo>
                <a:lnTo>
                  <a:pt x="3048" y="42672"/>
                </a:lnTo>
                <a:lnTo>
                  <a:pt x="3048" y="41148"/>
                </a:lnTo>
                <a:lnTo>
                  <a:pt x="4572" y="39624"/>
                </a:lnTo>
                <a:lnTo>
                  <a:pt x="7620" y="32004"/>
                </a:lnTo>
                <a:lnTo>
                  <a:pt x="7620" y="30480"/>
                </a:lnTo>
                <a:lnTo>
                  <a:pt x="9144" y="28956"/>
                </a:lnTo>
                <a:lnTo>
                  <a:pt x="13716" y="21336"/>
                </a:lnTo>
                <a:lnTo>
                  <a:pt x="15240" y="19812"/>
                </a:lnTo>
                <a:lnTo>
                  <a:pt x="19812" y="13716"/>
                </a:lnTo>
                <a:lnTo>
                  <a:pt x="21336" y="12192"/>
                </a:lnTo>
                <a:lnTo>
                  <a:pt x="22859" y="12192"/>
                </a:lnTo>
                <a:lnTo>
                  <a:pt x="22859" y="10668"/>
                </a:lnTo>
                <a:lnTo>
                  <a:pt x="28956" y="7620"/>
                </a:lnTo>
                <a:lnTo>
                  <a:pt x="30480" y="6096"/>
                </a:lnTo>
                <a:lnTo>
                  <a:pt x="76200" y="6096"/>
                </a:lnTo>
                <a:lnTo>
                  <a:pt x="77724" y="7620"/>
                </a:lnTo>
                <a:lnTo>
                  <a:pt x="83820" y="10668"/>
                </a:lnTo>
                <a:lnTo>
                  <a:pt x="86868" y="13716"/>
                </a:lnTo>
                <a:lnTo>
                  <a:pt x="91439" y="19812"/>
                </a:lnTo>
                <a:lnTo>
                  <a:pt x="92964" y="19812"/>
                </a:lnTo>
                <a:lnTo>
                  <a:pt x="92964" y="21336"/>
                </a:lnTo>
                <a:lnTo>
                  <a:pt x="97536" y="28956"/>
                </a:lnTo>
                <a:lnTo>
                  <a:pt x="99060" y="28956"/>
                </a:lnTo>
                <a:lnTo>
                  <a:pt x="99060" y="32004"/>
                </a:lnTo>
                <a:lnTo>
                  <a:pt x="101498" y="38100"/>
                </a:lnTo>
                <a:lnTo>
                  <a:pt x="51816" y="38100"/>
                </a:lnTo>
                <a:lnTo>
                  <a:pt x="47244" y="39624"/>
                </a:lnTo>
                <a:lnTo>
                  <a:pt x="48768" y="39624"/>
                </a:lnTo>
                <a:lnTo>
                  <a:pt x="44195" y="44196"/>
                </a:lnTo>
                <a:lnTo>
                  <a:pt x="44577" y="44196"/>
                </a:lnTo>
                <a:lnTo>
                  <a:pt x="43434" y="45720"/>
                </a:lnTo>
                <a:lnTo>
                  <a:pt x="42672" y="45720"/>
                </a:lnTo>
                <a:lnTo>
                  <a:pt x="41148" y="48768"/>
                </a:lnTo>
                <a:lnTo>
                  <a:pt x="41452" y="48768"/>
                </a:lnTo>
                <a:lnTo>
                  <a:pt x="39624" y="53340"/>
                </a:lnTo>
                <a:lnTo>
                  <a:pt x="40132" y="53340"/>
                </a:lnTo>
                <a:lnTo>
                  <a:pt x="38100" y="59436"/>
                </a:lnTo>
                <a:lnTo>
                  <a:pt x="39116" y="59436"/>
                </a:lnTo>
                <a:lnTo>
                  <a:pt x="38607" y="62484"/>
                </a:lnTo>
                <a:lnTo>
                  <a:pt x="38100" y="62484"/>
                </a:lnTo>
                <a:lnTo>
                  <a:pt x="38100" y="65532"/>
                </a:lnTo>
                <a:lnTo>
                  <a:pt x="38607" y="65532"/>
                </a:lnTo>
                <a:lnTo>
                  <a:pt x="39116" y="68580"/>
                </a:lnTo>
                <a:lnTo>
                  <a:pt x="38100" y="68580"/>
                </a:lnTo>
                <a:lnTo>
                  <a:pt x="40538" y="74676"/>
                </a:lnTo>
                <a:lnTo>
                  <a:pt x="39624" y="74676"/>
                </a:lnTo>
                <a:lnTo>
                  <a:pt x="41452" y="79248"/>
                </a:lnTo>
                <a:lnTo>
                  <a:pt x="41148" y="79248"/>
                </a:lnTo>
                <a:lnTo>
                  <a:pt x="42672" y="82296"/>
                </a:lnTo>
                <a:lnTo>
                  <a:pt x="43434" y="82296"/>
                </a:lnTo>
                <a:lnTo>
                  <a:pt x="45719" y="85344"/>
                </a:lnTo>
                <a:lnTo>
                  <a:pt x="48768" y="88392"/>
                </a:lnTo>
                <a:lnTo>
                  <a:pt x="47244" y="88392"/>
                </a:lnTo>
                <a:lnTo>
                  <a:pt x="51244" y="89725"/>
                </a:lnTo>
                <a:lnTo>
                  <a:pt x="50292" y="89916"/>
                </a:lnTo>
                <a:lnTo>
                  <a:pt x="101498" y="89916"/>
                </a:lnTo>
                <a:lnTo>
                  <a:pt x="99060" y="96012"/>
                </a:lnTo>
                <a:lnTo>
                  <a:pt x="99060" y="97536"/>
                </a:lnTo>
                <a:lnTo>
                  <a:pt x="97536" y="99060"/>
                </a:lnTo>
                <a:lnTo>
                  <a:pt x="92964" y="105156"/>
                </a:lnTo>
                <a:lnTo>
                  <a:pt x="92964" y="108204"/>
                </a:lnTo>
                <a:lnTo>
                  <a:pt x="91439" y="108204"/>
                </a:lnTo>
                <a:lnTo>
                  <a:pt x="86868" y="114300"/>
                </a:lnTo>
                <a:close/>
              </a:path>
              <a:path w="106679" h="128270">
                <a:moveTo>
                  <a:pt x="47244" y="39624"/>
                </a:moveTo>
                <a:lnTo>
                  <a:pt x="51816" y="38100"/>
                </a:lnTo>
                <a:lnTo>
                  <a:pt x="51054" y="38671"/>
                </a:lnTo>
                <a:lnTo>
                  <a:pt x="47244" y="39624"/>
                </a:lnTo>
                <a:close/>
              </a:path>
              <a:path w="106679" h="128270">
                <a:moveTo>
                  <a:pt x="51054" y="38671"/>
                </a:moveTo>
                <a:lnTo>
                  <a:pt x="51816" y="38100"/>
                </a:lnTo>
                <a:lnTo>
                  <a:pt x="53339" y="38100"/>
                </a:lnTo>
                <a:lnTo>
                  <a:pt x="51054" y="38671"/>
                </a:lnTo>
                <a:close/>
              </a:path>
              <a:path w="106679" h="128270">
                <a:moveTo>
                  <a:pt x="55626" y="38671"/>
                </a:moveTo>
                <a:lnTo>
                  <a:pt x="53339" y="38100"/>
                </a:lnTo>
                <a:lnTo>
                  <a:pt x="54864" y="38100"/>
                </a:lnTo>
                <a:lnTo>
                  <a:pt x="55626" y="38671"/>
                </a:lnTo>
                <a:close/>
              </a:path>
              <a:path w="106679" h="128270">
                <a:moveTo>
                  <a:pt x="59436" y="39624"/>
                </a:moveTo>
                <a:lnTo>
                  <a:pt x="55626" y="38671"/>
                </a:lnTo>
                <a:lnTo>
                  <a:pt x="54864" y="38100"/>
                </a:lnTo>
                <a:lnTo>
                  <a:pt x="59436" y="39624"/>
                </a:lnTo>
                <a:close/>
              </a:path>
              <a:path w="106679" h="128270">
                <a:moveTo>
                  <a:pt x="103936" y="44196"/>
                </a:moveTo>
                <a:lnTo>
                  <a:pt x="64008" y="44196"/>
                </a:lnTo>
                <a:lnTo>
                  <a:pt x="57912" y="39624"/>
                </a:lnTo>
                <a:lnTo>
                  <a:pt x="59436" y="39624"/>
                </a:lnTo>
                <a:lnTo>
                  <a:pt x="54864" y="38100"/>
                </a:lnTo>
                <a:lnTo>
                  <a:pt x="101498" y="38100"/>
                </a:lnTo>
                <a:lnTo>
                  <a:pt x="102108" y="39624"/>
                </a:lnTo>
                <a:lnTo>
                  <a:pt x="103632" y="41148"/>
                </a:lnTo>
                <a:lnTo>
                  <a:pt x="103632" y="42672"/>
                </a:lnTo>
                <a:lnTo>
                  <a:pt x="103936" y="44196"/>
                </a:lnTo>
                <a:close/>
              </a:path>
              <a:path w="106679" h="128270">
                <a:moveTo>
                  <a:pt x="45719" y="42672"/>
                </a:moveTo>
                <a:lnTo>
                  <a:pt x="48768" y="39624"/>
                </a:lnTo>
                <a:lnTo>
                  <a:pt x="47244" y="39624"/>
                </a:lnTo>
                <a:lnTo>
                  <a:pt x="51054" y="38671"/>
                </a:lnTo>
                <a:lnTo>
                  <a:pt x="45719" y="42672"/>
                </a:lnTo>
                <a:close/>
              </a:path>
              <a:path w="106679" h="128270">
                <a:moveTo>
                  <a:pt x="60960" y="42672"/>
                </a:moveTo>
                <a:lnTo>
                  <a:pt x="55626" y="38671"/>
                </a:lnTo>
                <a:lnTo>
                  <a:pt x="59436" y="39624"/>
                </a:lnTo>
                <a:lnTo>
                  <a:pt x="57912" y="39624"/>
                </a:lnTo>
                <a:lnTo>
                  <a:pt x="60960" y="42672"/>
                </a:lnTo>
                <a:close/>
              </a:path>
              <a:path w="106679" h="128270">
                <a:moveTo>
                  <a:pt x="44577" y="44196"/>
                </a:moveTo>
                <a:lnTo>
                  <a:pt x="44195" y="44196"/>
                </a:lnTo>
                <a:lnTo>
                  <a:pt x="45719" y="42672"/>
                </a:lnTo>
                <a:lnTo>
                  <a:pt x="44577" y="44196"/>
                </a:lnTo>
                <a:close/>
              </a:path>
              <a:path w="106679" h="128270">
                <a:moveTo>
                  <a:pt x="64878" y="47897"/>
                </a:moveTo>
                <a:lnTo>
                  <a:pt x="60960" y="42672"/>
                </a:lnTo>
                <a:lnTo>
                  <a:pt x="64008" y="44196"/>
                </a:lnTo>
                <a:lnTo>
                  <a:pt x="103936" y="44196"/>
                </a:lnTo>
                <a:lnTo>
                  <a:pt x="104241" y="45720"/>
                </a:lnTo>
                <a:lnTo>
                  <a:pt x="64008" y="45720"/>
                </a:lnTo>
                <a:lnTo>
                  <a:pt x="64878" y="47897"/>
                </a:lnTo>
                <a:close/>
              </a:path>
              <a:path w="106679" h="128270">
                <a:moveTo>
                  <a:pt x="41148" y="48768"/>
                </a:moveTo>
                <a:lnTo>
                  <a:pt x="42672" y="45720"/>
                </a:lnTo>
                <a:lnTo>
                  <a:pt x="41801" y="47897"/>
                </a:lnTo>
                <a:lnTo>
                  <a:pt x="41148" y="48768"/>
                </a:lnTo>
                <a:close/>
              </a:path>
              <a:path w="106679" h="128270">
                <a:moveTo>
                  <a:pt x="41801" y="47897"/>
                </a:moveTo>
                <a:lnTo>
                  <a:pt x="42672" y="45720"/>
                </a:lnTo>
                <a:lnTo>
                  <a:pt x="43434" y="45720"/>
                </a:lnTo>
                <a:lnTo>
                  <a:pt x="41801" y="47897"/>
                </a:lnTo>
                <a:close/>
              </a:path>
              <a:path w="106679" h="128270">
                <a:moveTo>
                  <a:pt x="65532" y="48768"/>
                </a:moveTo>
                <a:lnTo>
                  <a:pt x="64878" y="47897"/>
                </a:lnTo>
                <a:lnTo>
                  <a:pt x="64008" y="45720"/>
                </a:lnTo>
                <a:lnTo>
                  <a:pt x="65532" y="48768"/>
                </a:lnTo>
                <a:close/>
              </a:path>
              <a:path w="106679" h="128270">
                <a:moveTo>
                  <a:pt x="104851" y="48768"/>
                </a:moveTo>
                <a:lnTo>
                  <a:pt x="65532" y="48768"/>
                </a:lnTo>
                <a:lnTo>
                  <a:pt x="64008" y="45720"/>
                </a:lnTo>
                <a:lnTo>
                  <a:pt x="104241" y="45720"/>
                </a:lnTo>
                <a:lnTo>
                  <a:pt x="104851" y="48768"/>
                </a:lnTo>
                <a:close/>
              </a:path>
              <a:path w="106679" h="128270">
                <a:moveTo>
                  <a:pt x="41452" y="48768"/>
                </a:moveTo>
                <a:lnTo>
                  <a:pt x="41148" y="48768"/>
                </a:lnTo>
                <a:lnTo>
                  <a:pt x="41801" y="47897"/>
                </a:lnTo>
                <a:lnTo>
                  <a:pt x="41452" y="48768"/>
                </a:lnTo>
                <a:close/>
              </a:path>
              <a:path w="106679" h="128270">
                <a:moveTo>
                  <a:pt x="105155" y="53340"/>
                </a:moveTo>
                <a:lnTo>
                  <a:pt x="67056" y="53340"/>
                </a:lnTo>
                <a:lnTo>
                  <a:pt x="64878" y="47897"/>
                </a:lnTo>
                <a:lnTo>
                  <a:pt x="65532" y="48768"/>
                </a:lnTo>
                <a:lnTo>
                  <a:pt x="104851" y="48768"/>
                </a:lnTo>
                <a:lnTo>
                  <a:pt x="105155" y="50292"/>
                </a:lnTo>
                <a:lnTo>
                  <a:pt x="105155" y="53340"/>
                </a:lnTo>
                <a:close/>
              </a:path>
              <a:path w="106679" h="128270">
                <a:moveTo>
                  <a:pt x="40132" y="53340"/>
                </a:moveTo>
                <a:lnTo>
                  <a:pt x="39624" y="53340"/>
                </a:lnTo>
                <a:lnTo>
                  <a:pt x="41148" y="50292"/>
                </a:lnTo>
                <a:lnTo>
                  <a:pt x="40132" y="53340"/>
                </a:lnTo>
                <a:close/>
              </a:path>
              <a:path w="106679" h="128270">
                <a:moveTo>
                  <a:pt x="106172" y="59436"/>
                </a:moveTo>
                <a:lnTo>
                  <a:pt x="68580" y="59436"/>
                </a:lnTo>
                <a:lnTo>
                  <a:pt x="65532" y="50292"/>
                </a:lnTo>
                <a:lnTo>
                  <a:pt x="67056" y="53340"/>
                </a:lnTo>
                <a:lnTo>
                  <a:pt x="105155" y="53340"/>
                </a:lnTo>
                <a:lnTo>
                  <a:pt x="106172" y="59436"/>
                </a:lnTo>
                <a:close/>
              </a:path>
              <a:path w="106679" h="128270">
                <a:moveTo>
                  <a:pt x="39116" y="59436"/>
                </a:moveTo>
                <a:lnTo>
                  <a:pt x="38100" y="59436"/>
                </a:lnTo>
                <a:lnTo>
                  <a:pt x="39624" y="56388"/>
                </a:lnTo>
                <a:lnTo>
                  <a:pt x="39116" y="59436"/>
                </a:lnTo>
                <a:close/>
              </a:path>
              <a:path w="106679" h="128270">
                <a:moveTo>
                  <a:pt x="68326" y="64008"/>
                </a:moveTo>
                <a:lnTo>
                  <a:pt x="67056" y="56388"/>
                </a:lnTo>
                <a:lnTo>
                  <a:pt x="68580" y="59436"/>
                </a:lnTo>
                <a:lnTo>
                  <a:pt x="106172" y="59436"/>
                </a:lnTo>
                <a:lnTo>
                  <a:pt x="106679" y="62484"/>
                </a:lnTo>
                <a:lnTo>
                  <a:pt x="68580" y="62484"/>
                </a:lnTo>
                <a:lnTo>
                  <a:pt x="68326" y="64008"/>
                </a:lnTo>
                <a:close/>
              </a:path>
              <a:path w="106679" h="128270">
                <a:moveTo>
                  <a:pt x="38100" y="65532"/>
                </a:moveTo>
                <a:lnTo>
                  <a:pt x="38100" y="62484"/>
                </a:lnTo>
                <a:lnTo>
                  <a:pt x="38353" y="64008"/>
                </a:lnTo>
                <a:lnTo>
                  <a:pt x="38100" y="65532"/>
                </a:lnTo>
                <a:close/>
              </a:path>
              <a:path w="106679" h="128270">
                <a:moveTo>
                  <a:pt x="38353" y="64008"/>
                </a:moveTo>
                <a:lnTo>
                  <a:pt x="38100" y="62484"/>
                </a:lnTo>
                <a:lnTo>
                  <a:pt x="38607" y="62484"/>
                </a:lnTo>
                <a:lnTo>
                  <a:pt x="38353" y="64008"/>
                </a:lnTo>
                <a:close/>
              </a:path>
              <a:path w="106679" h="128270">
                <a:moveTo>
                  <a:pt x="68580" y="65532"/>
                </a:moveTo>
                <a:lnTo>
                  <a:pt x="68326" y="64008"/>
                </a:lnTo>
                <a:lnTo>
                  <a:pt x="68580" y="62484"/>
                </a:lnTo>
                <a:lnTo>
                  <a:pt x="68580" y="65532"/>
                </a:lnTo>
                <a:close/>
              </a:path>
              <a:path w="106679" h="128270">
                <a:moveTo>
                  <a:pt x="106679" y="65532"/>
                </a:moveTo>
                <a:lnTo>
                  <a:pt x="68580" y="65532"/>
                </a:lnTo>
                <a:lnTo>
                  <a:pt x="68580" y="62484"/>
                </a:lnTo>
                <a:lnTo>
                  <a:pt x="106679" y="62484"/>
                </a:lnTo>
                <a:lnTo>
                  <a:pt x="106679" y="65532"/>
                </a:lnTo>
                <a:close/>
              </a:path>
              <a:path w="106679" h="128270">
                <a:moveTo>
                  <a:pt x="38607" y="65532"/>
                </a:moveTo>
                <a:lnTo>
                  <a:pt x="38100" y="65532"/>
                </a:lnTo>
                <a:lnTo>
                  <a:pt x="38353" y="64008"/>
                </a:lnTo>
                <a:lnTo>
                  <a:pt x="38607" y="65532"/>
                </a:lnTo>
                <a:close/>
              </a:path>
              <a:path w="106679" h="128270">
                <a:moveTo>
                  <a:pt x="67056" y="71628"/>
                </a:moveTo>
                <a:lnTo>
                  <a:pt x="68326" y="64008"/>
                </a:lnTo>
                <a:lnTo>
                  <a:pt x="68580" y="65532"/>
                </a:lnTo>
                <a:lnTo>
                  <a:pt x="106679" y="65532"/>
                </a:lnTo>
                <a:lnTo>
                  <a:pt x="106172" y="68580"/>
                </a:lnTo>
                <a:lnTo>
                  <a:pt x="68580" y="68580"/>
                </a:lnTo>
                <a:lnTo>
                  <a:pt x="67056" y="71628"/>
                </a:lnTo>
                <a:close/>
              </a:path>
              <a:path w="106679" h="128270">
                <a:moveTo>
                  <a:pt x="39624" y="71628"/>
                </a:moveTo>
                <a:lnTo>
                  <a:pt x="38100" y="68580"/>
                </a:lnTo>
                <a:lnTo>
                  <a:pt x="39116" y="68580"/>
                </a:lnTo>
                <a:lnTo>
                  <a:pt x="39624" y="71628"/>
                </a:lnTo>
                <a:close/>
              </a:path>
              <a:path w="106679" h="128270">
                <a:moveTo>
                  <a:pt x="65532" y="76200"/>
                </a:moveTo>
                <a:lnTo>
                  <a:pt x="68580" y="68580"/>
                </a:lnTo>
                <a:lnTo>
                  <a:pt x="106172" y="68580"/>
                </a:lnTo>
                <a:lnTo>
                  <a:pt x="105155" y="74676"/>
                </a:lnTo>
                <a:lnTo>
                  <a:pt x="67056" y="74676"/>
                </a:lnTo>
                <a:lnTo>
                  <a:pt x="65532" y="76200"/>
                </a:lnTo>
                <a:close/>
              </a:path>
              <a:path w="106679" h="128270">
                <a:moveTo>
                  <a:pt x="41148" y="76200"/>
                </a:moveTo>
                <a:lnTo>
                  <a:pt x="39624" y="74676"/>
                </a:lnTo>
                <a:lnTo>
                  <a:pt x="40538" y="74676"/>
                </a:lnTo>
                <a:lnTo>
                  <a:pt x="41148" y="76200"/>
                </a:lnTo>
                <a:close/>
              </a:path>
              <a:path w="106679" h="128270">
                <a:moveTo>
                  <a:pt x="64878" y="80118"/>
                </a:moveTo>
                <a:lnTo>
                  <a:pt x="67056" y="74676"/>
                </a:lnTo>
                <a:lnTo>
                  <a:pt x="105155" y="74676"/>
                </a:lnTo>
                <a:lnTo>
                  <a:pt x="105155" y="77724"/>
                </a:lnTo>
                <a:lnTo>
                  <a:pt x="104851" y="79248"/>
                </a:lnTo>
                <a:lnTo>
                  <a:pt x="65532" y="79248"/>
                </a:lnTo>
                <a:lnTo>
                  <a:pt x="64878" y="80118"/>
                </a:lnTo>
                <a:close/>
              </a:path>
              <a:path w="106679" h="128270">
                <a:moveTo>
                  <a:pt x="42672" y="82296"/>
                </a:moveTo>
                <a:lnTo>
                  <a:pt x="41148" y="79248"/>
                </a:lnTo>
                <a:lnTo>
                  <a:pt x="41801" y="80118"/>
                </a:lnTo>
                <a:lnTo>
                  <a:pt x="42672" y="82296"/>
                </a:lnTo>
                <a:close/>
              </a:path>
              <a:path w="106679" h="128270">
                <a:moveTo>
                  <a:pt x="41801" y="80118"/>
                </a:moveTo>
                <a:lnTo>
                  <a:pt x="41148" y="79248"/>
                </a:lnTo>
                <a:lnTo>
                  <a:pt x="41452" y="79248"/>
                </a:lnTo>
                <a:lnTo>
                  <a:pt x="41801" y="80118"/>
                </a:lnTo>
                <a:close/>
              </a:path>
              <a:path w="106679" h="128270">
                <a:moveTo>
                  <a:pt x="64008" y="82296"/>
                </a:moveTo>
                <a:lnTo>
                  <a:pt x="64878" y="80118"/>
                </a:lnTo>
                <a:lnTo>
                  <a:pt x="65532" y="79248"/>
                </a:lnTo>
                <a:lnTo>
                  <a:pt x="64008" y="82296"/>
                </a:lnTo>
                <a:close/>
              </a:path>
              <a:path w="106679" h="128270">
                <a:moveTo>
                  <a:pt x="55626" y="89344"/>
                </a:moveTo>
                <a:lnTo>
                  <a:pt x="56083" y="89001"/>
                </a:lnTo>
                <a:lnTo>
                  <a:pt x="57912" y="88392"/>
                </a:lnTo>
                <a:lnTo>
                  <a:pt x="64008" y="82296"/>
                </a:lnTo>
                <a:lnTo>
                  <a:pt x="65532" y="79248"/>
                </a:lnTo>
                <a:lnTo>
                  <a:pt x="104851" y="79248"/>
                </a:lnTo>
                <a:lnTo>
                  <a:pt x="103632" y="85344"/>
                </a:lnTo>
                <a:lnTo>
                  <a:pt x="103632" y="86868"/>
                </a:lnTo>
                <a:lnTo>
                  <a:pt x="102108" y="86868"/>
                </a:lnTo>
                <a:lnTo>
                  <a:pt x="102108" y="88392"/>
                </a:lnTo>
                <a:lnTo>
                  <a:pt x="59436" y="88392"/>
                </a:lnTo>
                <a:lnTo>
                  <a:pt x="55626" y="89344"/>
                </a:lnTo>
                <a:close/>
              </a:path>
              <a:path w="106679" h="128270">
                <a:moveTo>
                  <a:pt x="43434" y="82296"/>
                </a:moveTo>
                <a:lnTo>
                  <a:pt x="42672" y="82296"/>
                </a:lnTo>
                <a:lnTo>
                  <a:pt x="41801" y="80118"/>
                </a:lnTo>
                <a:lnTo>
                  <a:pt x="43434" y="82296"/>
                </a:lnTo>
                <a:close/>
              </a:path>
              <a:path w="106679" h="128270">
                <a:moveTo>
                  <a:pt x="60960" y="85344"/>
                </a:moveTo>
                <a:lnTo>
                  <a:pt x="64878" y="80118"/>
                </a:lnTo>
                <a:lnTo>
                  <a:pt x="64008" y="82296"/>
                </a:lnTo>
                <a:lnTo>
                  <a:pt x="60960" y="85344"/>
                </a:lnTo>
                <a:close/>
              </a:path>
              <a:path w="106679" h="128270">
                <a:moveTo>
                  <a:pt x="47461" y="86650"/>
                </a:moveTo>
                <a:lnTo>
                  <a:pt x="45719" y="85344"/>
                </a:lnTo>
                <a:lnTo>
                  <a:pt x="44195" y="82296"/>
                </a:lnTo>
                <a:lnTo>
                  <a:pt x="47461" y="86650"/>
                </a:lnTo>
                <a:close/>
              </a:path>
              <a:path w="106679" h="128270">
                <a:moveTo>
                  <a:pt x="48768" y="88392"/>
                </a:moveTo>
                <a:lnTo>
                  <a:pt x="45719" y="85344"/>
                </a:lnTo>
                <a:lnTo>
                  <a:pt x="47461" y="86650"/>
                </a:lnTo>
                <a:lnTo>
                  <a:pt x="48768" y="88392"/>
                </a:lnTo>
                <a:close/>
              </a:path>
              <a:path w="106679" h="128270">
                <a:moveTo>
                  <a:pt x="56526" y="88669"/>
                </a:moveTo>
                <a:lnTo>
                  <a:pt x="60960" y="85344"/>
                </a:lnTo>
                <a:lnTo>
                  <a:pt x="57912" y="88392"/>
                </a:lnTo>
                <a:lnTo>
                  <a:pt x="56526" y="88669"/>
                </a:lnTo>
                <a:close/>
              </a:path>
              <a:path w="106679" h="128270">
                <a:moveTo>
                  <a:pt x="50153" y="88669"/>
                </a:moveTo>
                <a:lnTo>
                  <a:pt x="48768" y="88392"/>
                </a:lnTo>
                <a:lnTo>
                  <a:pt x="47461" y="86650"/>
                </a:lnTo>
                <a:lnTo>
                  <a:pt x="50153" y="88669"/>
                </a:lnTo>
                <a:close/>
              </a:path>
              <a:path w="106679" h="128270">
                <a:moveTo>
                  <a:pt x="51244" y="89725"/>
                </a:moveTo>
                <a:lnTo>
                  <a:pt x="47244" y="88392"/>
                </a:lnTo>
                <a:lnTo>
                  <a:pt x="51054" y="89344"/>
                </a:lnTo>
                <a:lnTo>
                  <a:pt x="51495" y="89675"/>
                </a:lnTo>
                <a:lnTo>
                  <a:pt x="51244" y="89725"/>
                </a:lnTo>
                <a:close/>
              </a:path>
              <a:path w="106679" h="128270">
                <a:moveTo>
                  <a:pt x="51054" y="89344"/>
                </a:moveTo>
                <a:lnTo>
                  <a:pt x="47244" y="88392"/>
                </a:lnTo>
                <a:lnTo>
                  <a:pt x="48768" y="88392"/>
                </a:lnTo>
                <a:lnTo>
                  <a:pt x="50596" y="89001"/>
                </a:lnTo>
                <a:lnTo>
                  <a:pt x="51054" y="89344"/>
                </a:lnTo>
                <a:close/>
              </a:path>
              <a:path w="106679" h="128270">
                <a:moveTo>
                  <a:pt x="50596" y="89001"/>
                </a:moveTo>
                <a:lnTo>
                  <a:pt x="48768" y="88392"/>
                </a:lnTo>
                <a:lnTo>
                  <a:pt x="50153" y="88669"/>
                </a:lnTo>
                <a:lnTo>
                  <a:pt x="50596" y="89001"/>
                </a:lnTo>
                <a:close/>
              </a:path>
              <a:path w="106679" h="128270">
                <a:moveTo>
                  <a:pt x="56083" y="89001"/>
                </a:moveTo>
                <a:lnTo>
                  <a:pt x="56526" y="88669"/>
                </a:lnTo>
                <a:lnTo>
                  <a:pt x="57912" y="88392"/>
                </a:lnTo>
                <a:lnTo>
                  <a:pt x="56083" y="89001"/>
                </a:lnTo>
                <a:close/>
              </a:path>
              <a:path w="106679" h="128270">
                <a:moveTo>
                  <a:pt x="55435" y="89725"/>
                </a:moveTo>
                <a:lnTo>
                  <a:pt x="55184" y="89675"/>
                </a:lnTo>
                <a:lnTo>
                  <a:pt x="55626" y="89344"/>
                </a:lnTo>
                <a:lnTo>
                  <a:pt x="59436" y="88392"/>
                </a:lnTo>
                <a:lnTo>
                  <a:pt x="55435" y="89725"/>
                </a:lnTo>
                <a:close/>
              </a:path>
              <a:path w="106679" h="128270">
                <a:moveTo>
                  <a:pt x="101498" y="89916"/>
                </a:moveTo>
                <a:lnTo>
                  <a:pt x="56387" y="89916"/>
                </a:lnTo>
                <a:lnTo>
                  <a:pt x="55435" y="89725"/>
                </a:lnTo>
                <a:lnTo>
                  <a:pt x="59436" y="88392"/>
                </a:lnTo>
                <a:lnTo>
                  <a:pt x="102108" y="88392"/>
                </a:lnTo>
                <a:lnTo>
                  <a:pt x="101498" y="89916"/>
                </a:lnTo>
                <a:close/>
              </a:path>
              <a:path w="106679" h="128270">
                <a:moveTo>
                  <a:pt x="52196" y="89535"/>
                </a:moveTo>
                <a:lnTo>
                  <a:pt x="50596" y="89001"/>
                </a:lnTo>
                <a:lnTo>
                  <a:pt x="50153" y="88669"/>
                </a:lnTo>
                <a:lnTo>
                  <a:pt x="53339" y="89306"/>
                </a:lnTo>
                <a:lnTo>
                  <a:pt x="52196" y="89535"/>
                </a:lnTo>
                <a:close/>
              </a:path>
              <a:path w="106679" h="128270">
                <a:moveTo>
                  <a:pt x="54483" y="89535"/>
                </a:moveTo>
                <a:lnTo>
                  <a:pt x="53339" y="89306"/>
                </a:lnTo>
                <a:lnTo>
                  <a:pt x="56526" y="88669"/>
                </a:lnTo>
                <a:lnTo>
                  <a:pt x="56083" y="89001"/>
                </a:lnTo>
                <a:lnTo>
                  <a:pt x="54483" y="89535"/>
                </a:lnTo>
                <a:close/>
              </a:path>
              <a:path w="106679" h="128270">
                <a:moveTo>
                  <a:pt x="53339" y="89916"/>
                </a:moveTo>
                <a:lnTo>
                  <a:pt x="52196" y="89535"/>
                </a:lnTo>
                <a:lnTo>
                  <a:pt x="53339" y="89306"/>
                </a:lnTo>
                <a:lnTo>
                  <a:pt x="54483" y="89535"/>
                </a:lnTo>
                <a:lnTo>
                  <a:pt x="53339" y="89916"/>
                </a:lnTo>
                <a:close/>
              </a:path>
              <a:path w="106679" h="128270">
                <a:moveTo>
                  <a:pt x="51495" y="89675"/>
                </a:moveTo>
                <a:lnTo>
                  <a:pt x="51054" y="89344"/>
                </a:lnTo>
                <a:lnTo>
                  <a:pt x="51985" y="89577"/>
                </a:lnTo>
                <a:lnTo>
                  <a:pt x="51495" y="89675"/>
                </a:lnTo>
                <a:close/>
              </a:path>
              <a:path w="106679" h="128270">
                <a:moveTo>
                  <a:pt x="55184" y="89675"/>
                </a:moveTo>
                <a:lnTo>
                  <a:pt x="54694" y="89577"/>
                </a:lnTo>
                <a:lnTo>
                  <a:pt x="55626" y="89344"/>
                </a:lnTo>
                <a:lnTo>
                  <a:pt x="55184" y="89675"/>
                </a:lnTo>
                <a:close/>
              </a:path>
              <a:path w="106679" h="128270">
                <a:moveTo>
                  <a:pt x="53339" y="89916"/>
                </a:moveTo>
                <a:lnTo>
                  <a:pt x="51985" y="89577"/>
                </a:lnTo>
                <a:lnTo>
                  <a:pt x="52196" y="89535"/>
                </a:lnTo>
                <a:lnTo>
                  <a:pt x="53339" y="89916"/>
                </a:lnTo>
                <a:close/>
              </a:path>
              <a:path w="106679" h="128270">
                <a:moveTo>
                  <a:pt x="53339" y="89916"/>
                </a:moveTo>
                <a:lnTo>
                  <a:pt x="54483" y="89535"/>
                </a:lnTo>
                <a:lnTo>
                  <a:pt x="54694" y="89577"/>
                </a:lnTo>
                <a:lnTo>
                  <a:pt x="53339" y="89916"/>
                </a:lnTo>
                <a:close/>
              </a:path>
              <a:path w="106679" h="128270">
                <a:moveTo>
                  <a:pt x="53339" y="89916"/>
                </a:moveTo>
                <a:lnTo>
                  <a:pt x="51816" y="89916"/>
                </a:lnTo>
                <a:lnTo>
                  <a:pt x="51495" y="89675"/>
                </a:lnTo>
                <a:lnTo>
                  <a:pt x="51985" y="89577"/>
                </a:lnTo>
                <a:lnTo>
                  <a:pt x="53339" y="89916"/>
                </a:lnTo>
                <a:close/>
              </a:path>
              <a:path w="106679" h="128270">
                <a:moveTo>
                  <a:pt x="54864" y="89916"/>
                </a:moveTo>
                <a:lnTo>
                  <a:pt x="53339" y="89916"/>
                </a:lnTo>
                <a:lnTo>
                  <a:pt x="54694" y="89577"/>
                </a:lnTo>
                <a:lnTo>
                  <a:pt x="55184" y="89675"/>
                </a:lnTo>
                <a:lnTo>
                  <a:pt x="54864" y="89916"/>
                </a:lnTo>
                <a:close/>
              </a:path>
              <a:path w="106679" h="128270">
                <a:moveTo>
                  <a:pt x="51816" y="89916"/>
                </a:moveTo>
                <a:lnTo>
                  <a:pt x="51244" y="89725"/>
                </a:lnTo>
                <a:lnTo>
                  <a:pt x="51495" y="89675"/>
                </a:lnTo>
                <a:lnTo>
                  <a:pt x="51816" y="89916"/>
                </a:lnTo>
                <a:close/>
              </a:path>
              <a:path w="106679" h="128270">
                <a:moveTo>
                  <a:pt x="54864" y="89916"/>
                </a:moveTo>
                <a:lnTo>
                  <a:pt x="55184" y="89675"/>
                </a:lnTo>
                <a:lnTo>
                  <a:pt x="55435" y="89725"/>
                </a:lnTo>
                <a:lnTo>
                  <a:pt x="54864" y="89916"/>
                </a:lnTo>
                <a:close/>
              </a:path>
              <a:path w="106679" h="128270">
                <a:moveTo>
                  <a:pt x="51816" y="89916"/>
                </a:moveTo>
                <a:lnTo>
                  <a:pt x="50292" y="89916"/>
                </a:lnTo>
                <a:lnTo>
                  <a:pt x="51244" y="89725"/>
                </a:lnTo>
                <a:lnTo>
                  <a:pt x="51816" y="89916"/>
                </a:lnTo>
                <a:close/>
              </a:path>
              <a:path w="106679" h="128270">
                <a:moveTo>
                  <a:pt x="56387" y="89916"/>
                </a:moveTo>
                <a:lnTo>
                  <a:pt x="54864" y="89916"/>
                </a:lnTo>
                <a:lnTo>
                  <a:pt x="55435" y="89725"/>
                </a:lnTo>
                <a:lnTo>
                  <a:pt x="56387" y="89916"/>
                </a:lnTo>
                <a:close/>
              </a:path>
              <a:path w="106679" h="128270">
                <a:moveTo>
                  <a:pt x="76200" y="121920"/>
                </a:moveTo>
                <a:lnTo>
                  <a:pt x="30480" y="121920"/>
                </a:lnTo>
                <a:lnTo>
                  <a:pt x="28956" y="120396"/>
                </a:lnTo>
                <a:lnTo>
                  <a:pt x="22859" y="117348"/>
                </a:lnTo>
                <a:lnTo>
                  <a:pt x="22859" y="115824"/>
                </a:lnTo>
                <a:lnTo>
                  <a:pt x="21336" y="114300"/>
                </a:lnTo>
                <a:lnTo>
                  <a:pt x="85344" y="114300"/>
                </a:lnTo>
                <a:lnTo>
                  <a:pt x="85344" y="115824"/>
                </a:lnTo>
                <a:lnTo>
                  <a:pt x="83820" y="117348"/>
                </a:lnTo>
                <a:lnTo>
                  <a:pt x="77724" y="120396"/>
                </a:lnTo>
                <a:lnTo>
                  <a:pt x="76200" y="121920"/>
                </a:lnTo>
                <a:close/>
              </a:path>
              <a:path w="106679" h="128270">
                <a:moveTo>
                  <a:pt x="65532" y="126492"/>
                </a:moveTo>
                <a:lnTo>
                  <a:pt x="41148" y="126492"/>
                </a:lnTo>
                <a:lnTo>
                  <a:pt x="39624" y="124968"/>
                </a:lnTo>
                <a:lnTo>
                  <a:pt x="33528" y="123444"/>
                </a:lnTo>
                <a:lnTo>
                  <a:pt x="32004" y="121920"/>
                </a:lnTo>
                <a:lnTo>
                  <a:pt x="74676" y="121920"/>
                </a:lnTo>
                <a:lnTo>
                  <a:pt x="73152" y="123444"/>
                </a:lnTo>
                <a:lnTo>
                  <a:pt x="67056" y="124968"/>
                </a:lnTo>
                <a:lnTo>
                  <a:pt x="65532" y="126492"/>
                </a:lnTo>
                <a:close/>
              </a:path>
              <a:path w="106679" h="128270">
                <a:moveTo>
                  <a:pt x="56387" y="128016"/>
                </a:moveTo>
                <a:lnTo>
                  <a:pt x="50292" y="128016"/>
                </a:lnTo>
                <a:lnTo>
                  <a:pt x="44195" y="126492"/>
                </a:lnTo>
                <a:lnTo>
                  <a:pt x="62484" y="126492"/>
                </a:lnTo>
                <a:lnTo>
                  <a:pt x="56387" y="1280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6576059" y="1837944"/>
            <a:ext cx="414655" cy="137160"/>
          </a:xfrm>
          <a:custGeom>
            <a:avLst/>
            <a:gdLst/>
            <a:ahLst/>
            <a:cxnLst/>
            <a:rect l="l" t="t" r="r" b="b"/>
            <a:pathLst>
              <a:path w="414654" h="137160">
                <a:moveTo>
                  <a:pt x="414527" y="0"/>
                </a:moveTo>
                <a:lnTo>
                  <a:pt x="414527" y="137159"/>
                </a:lnTo>
                <a:lnTo>
                  <a:pt x="0" y="137159"/>
                </a:lnTo>
                <a:lnTo>
                  <a:pt x="0" y="0"/>
                </a:lnTo>
                <a:lnTo>
                  <a:pt x="41452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6557771" y="1819655"/>
            <a:ext cx="452755" cy="175260"/>
          </a:xfrm>
          <a:custGeom>
            <a:avLst/>
            <a:gdLst/>
            <a:ahLst/>
            <a:cxnLst/>
            <a:rect l="l" t="t" r="r" b="b"/>
            <a:pathLst>
              <a:path w="452754" h="175260">
                <a:moveTo>
                  <a:pt x="452627" y="175260"/>
                </a:moveTo>
                <a:lnTo>
                  <a:pt x="0" y="175260"/>
                </a:lnTo>
                <a:lnTo>
                  <a:pt x="0" y="0"/>
                </a:lnTo>
                <a:lnTo>
                  <a:pt x="452627" y="0"/>
                </a:lnTo>
                <a:lnTo>
                  <a:pt x="452627" y="18287"/>
                </a:lnTo>
                <a:lnTo>
                  <a:pt x="38099" y="18288"/>
                </a:lnTo>
                <a:lnTo>
                  <a:pt x="18288" y="38100"/>
                </a:lnTo>
                <a:lnTo>
                  <a:pt x="38099" y="38099"/>
                </a:lnTo>
                <a:lnTo>
                  <a:pt x="38099" y="137160"/>
                </a:lnTo>
                <a:lnTo>
                  <a:pt x="18288" y="137160"/>
                </a:lnTo>
                <a:lnTo>
                  <a:pt x="38099" y="155448"/>
                </a:lnTo>
                <a:lnTo>
                  <a:pt x="452627" y="155448"/>
                </a:lnTo>
                <a:lnTo>
                  <a:pt x="452627" y="175260"/>
                </a:lnTo>
                <a:close/>
              </a:path>
              <a:path w="452754" h="175260">
                <a:moveTo>
                  <a:pt x="38099" y="38099"/>
                </a:moveTo>
                <a:lnTo>
                  <a:pt x="18288" y="38100"/>
                </a:lnTo>
                <a:lnTo>
                  <a:pt x="38099" y="18288"/>
                </a:lnTo>
                <a:lnTo>
                  <a:pt x="38099" y="38099"/>
                </a:lnTo>
                <a:close/>
              </a:path>
              <a:path w="452754" h="175260">
                <a:moveTo>
                  <a:pt x="414527" y="38099"/>
                </a:moveTo>
                <a:lnTo>
                  <a:pt x="38099" y="38099"/>
                </a:lnTo>
                <a:lnTo>
                  <a:pt x="38099" y="18288"/>
                </a:lnTo>
                <a:lnTo>
                  <a:pt x="414527" y="18288"/>
                </a:lnTo>
                <a:lnTo>
                  <a:pt x="414527" y="38099"/>
                </a:lnTo>
                <a:close/>
              </a:path>
              <a:path w="452754" h="175260">
                <a:moveTo>
                  <a:pt x="414527" y="155448"/>
                </a:moveTo>
                <a:lnTo>
                  <a:pt x="414527" y="18288"/>
                </a:lnTo>
                <a:lnTo>
                  <a:pt x="432815" y="38100"/>
                </a:lnTo>
                <a:lnTo>
                  <a:pt x="452627" y="38099"/>
                </a:lnTo>
                <a:lnTo>
                  <a:pt x="452627" y="137160"/>
                </a:lnTo>
                <a:lnTo>
                  <a:pt x="432815" y="137160"/>
                </a:lnTo>
                <a:lnTo>
                  <a:pt x="414527" y="155448"/>
                </a:lnTo>
                <a:close/>
              </a:path>
              <a:path w="452754" h="175260">
                <a:moveTo>
                  <a:pt x="452627" y="38099"/>
                </a:moveTo>
                <a:lnTo>
                  <a:pt x="432815" y="38100"/>
                </a:lnTo>
                <a:lnTo>
                  <a:pt x="414527" y="18288"/>
                </a:lnTo>
                <a:lnTo>
                  <a:pt x="452627" y="18287"/>
                </a:lnTo>
                <a:lnTo>
                  <a:pt x="452627" y="38099"/>
                </a:lnTo>
                <a:close/>
              </a:path>
              <a:path w="452754" h="175260">
                <a:moveTo>
                  <a:pt x="38099" y="155448"/>
                </a:moveTo>
                <a:lnTo>
                  <a:pt x="18288" y="137160"/>
                </a:lnTo>
                <a:lnTo>
                  <a:pt x="38099" y="137160"/>
                </a:lnTo>
                <a:lnTo>
                  <a:pt x="38099" y="155448"/>
                </a:lnTo>
                <a:close/>
              </a:path>
              <a:path w="452754" h="175260">
                <a:moveTo>
                  <a:pt x="414527" y="155448"/>
                </a:moveTo>
                <a:lnTo>
                  <a:pt x="38099" y="155448"/>
                </a:lnTo>
                <a:lnTo>
                  <a:pt x="38099" y="137160"/>
                </a:lnTo>
                <a:lnTo>
                  <a:pt x="414527" y="137160"/>
                </a:lnTo>
                <a:lnTo>
                  <a:pt x="414527" y="155448"/>
                </a:lnTo>
                <a:close/>
              </a:path>
              <a:path w="452754" h="175260">
                <a:moveTo>
                  <a:pt x="452627" y="155448"/>
                </a:moveTo>
                <a:lnTo>
                  <a:pt x="414527" y="155448"/>
                </a:lnTo>
                <a:lnTo>
                  <a:pt x="432815" y="137160"/>
                </a:lnTo>
                <a:lnTo>
                  <a:pt x="452627" y="137160"/>
                </a:lnTo>
                <a:lnTo>
                  <a:pt x="452627" y="1554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8881871" y="3552444"/>
            <a:ext cx="137160" cy="433070"/>
          </a:xfrm>
          <a:custGeom>
            <a:avLst/>
            <a:gdLst/>
            <a:ahLst/>
            <a:cxnLst/>
            <a:rect l="l" t="t" r="r" b="b"/>
            <a:pathLst>
              <a:path w="137159" h="433070">
                <a:moveTo>
                  <a:pt x="0" y="0"/>
                </a:moveTo>
                <a:lnTo>
                  <a:pt x="137160" y="0"/>
                </a:lnTo>
                <a:lnTo>
                  <a:pt x="137160" y="432816"/>
                </a:lnTo>
                <a:lnTo>
                  <a:pt x="0" y="432816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8863583" y="3534155"/>
            <a:ext cx="175260" cy="469900"/>
          </a:xfrm>
          <a:custGeom>
            <a:avLst/>
            <a:gdLst/>
            <a:ahLst/>
            <a:cxnLst/>
            <a:rect l="l" t="t" r="r" b="b"/>
            <a:pathLst>
              <a:path w="175259" h="469900">
                <a:moveTo>
                  <a:pt x="175260" y="469391"/>
                </a:moveTo>
                <a:lnTo>
                  <a:pt x="0" y="469391"/>
                </a:lnTo>
                <a:lnTo>
                  <a:pt x="0" y="0"/>
                </a:lnTo>
                <a:lnTo>
                  <a:pt x="175260" y="0"/>
                </a:lnTo>
                <a:lnTo>
                  <a:pt x="175260" y="18287"/>
                </a:lnTo>
                <a:lnTo>
                  <a:pt x="38100" y="18288"/>
                </a:lnTo>
                <a:lnTo>
                  <a:pt x="18288" y="38100"/>
                </a:lnTo>
                <a:lnTo>
                  <a:pt x="38100" y="38100"/>
                </a:lnTo>
                <a:lnTo>
                  <a:pt x="38100" y="431291"/>
                </a:lnTo>
                <a:lnTo>
                  <a:pt x="18288" y="431291"/>
                </a:lnTo>
                <a:lnTo>
                  <a:pt x="38100" y="451104"/>
                </a:lnTo>
                <a:lnTo>
                  <a:pt x="175260" y="451104"/>
                </a:lnTo>
                <a:lnTo>
                  <a:pt x="175260" y="469391"/>
                </a:lnTo>
                <a:close/>
              </a:path>
              <a:path w="175259" h="469900">
                <a:moveTo>
                  <a:pt x="38100" y="38100"/>
                </a:moveTo>
                <a:lnTo>
                  <a:pt x="18288" y="38100"/>
                </a:lnTo>
                <a:lnTo>
                  <a:pt x="38100" y="18288"/>
                </a:lnTo>
                <a:lnTo>
                  <a:pt x="38100" y="38100"/>
                </a:lnTo>
                <a:close/>
              </a:path>
              <a:path w="175259" h="469900">
                <a:moveTo>
                  <a:pt x="137160" y="38100"/>
                </a:moveTo>
                <a:lnTo>
                  <a:pt x="38100" y="38100"/>
                </a:lnTo>
                <a:lnTo>
                  <a:pt x="38100" y="18288"/>
                </a:lnTo>
                <a:lnTo>
                  <a:pt x="137160" y="18288"/>
                </a:lnTo>
                <a:lnTo>
                  <a:pt x="137160" y="38100"/>
                </a:lnTo>
                <a:close/>
              </a:path>
              <a:path w="175259" h="469900">
                <a:moveTo>
                  <a:pt x="137160" y="451104"/>
                </a:moveTo>
                <a:lnTo>
                  <a:pt x="137160" y="18288"/>
                </a:lnTo>
                <a:lnTo>
                  <a:pt x="155448" y="38100"/>
                </a:lnTo>
                <a:lnTo>
                  <a:pt x="175260" y="38100"/>
                </a:lnTo>
                <a:lnTo>
                  <a:pt x="175260" y="431291"/>
                </a:lnTo>
                <a:lnTo>
                  <a:pt x="155448" y="431291"/>
                </a:lnTo>
                <a:lnTo>
                  <a:pt x="137160" y="451104"/>
                </a:lnTo>
                <a:close/>
              </a:path>
              <a:path w="175259" h="469900">
                <a:moveTo>
                  <a:pt x="175260" y="38100"/>
                </a:moveTo>
                <a:lnTo>
                  <a:pt x="155448" y="38100"/>
                </a:lnTo>
                <a:lnTo>
                  <a:pt x="137160" y="18288"/>
                </a:lnTo>
                <a:lnTo>
                  <a:pt x="175260" y="18287"/>
                </a:lnTo>
                <a:lnTo>
                  <a:pt x="175260" y="38100"/>
                </a:lnTo>
                <a:close/>
              </a:path>
              <a:path w="175259" h="469900">
                <a:moveTo>
                  <a:pt x="38100" y="451104"/>
                </a:moveTo>
                <a:lnTo>
                  <a:pt x="18288" y="431291"/>
                </a:lnTo>
                <a:lnTo>
                  <a:pt x="38100" y="431291"/>
                </a:lnTo>
                <a:lnTo>
                  <a:pt x="38100" y="451104"/>
                </a:lnTo>
                <a:close/>
              </a:path>
              <a:path w="175259" h="469900">
                <a:moveTo>
                  <a:pt x="137160" y="451104"/>
                </a:moveTo>
                <a:lnTo>
                  <a:pt x="38100" y="451104"/>
                </a:lnTo>
                <a:lnTo>
                  <a:pt x="38100" y="431291"/>
                </a:lnTo>
                <a:lnTo>
                  <a:pt x="137160" y="431291"/>
                </a:lnTo>
                <a:lnTo>
                  <a:pt x="137160" y="451104"/>
                </a:lnTo>
                <a:close/>
              </a:path>
              <a:path w="175259" h="469900">
                <a:moveTo>
                  <a:pt x="175260" y="451104"/>
                </a:moveTo>
                <a:lnTo>
                  <a:pt x="137160" y="451104"/>
                </a:lnTo>
                <a:lnTo>
                  <a:pt x="155448" y="431291"/>
                </a:lnTo>
                <a:lnTo>
                  <a:pt x="175260" y="431291"/>
                </a:lnTo>
                <a:lnTo>
                  <a:pt x="175260" y="4511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 txBox="1"/>
          <p:nvPr/>
        </p:nvSpPr>
        <p:spPr>
          <a:xfrm>
            <a:off x="6639602" y="1478305"/>
            <a:ext cx="228600" cy="3771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 spc="-5">
                <a:latin typeface="Times New Roman"/>
                <a:cs typeface="Times New Roman"/>
              </a:rPr>
              <a:t>R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9140355" y="3590468"/>
            <a:ext cx="363220" cy="4210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 spc="-10">
                <a:latin typeface="Times New Roman"/>
                <a:cs typeface="Times New Roman"/>
              </a:rPr>
              <a:t>R</a:t>
            </a:r>
            <a:r>
              <a:rPr dirty="0" baseline="-20833" sz="2400" spc="127">
                <a:latin typeface="Times New Roman"/>
                <a:cs typeface="Times New Roman"/>
              </a:rPr>
              <a:t>L</a:t>
            </a:r>
            <a:endParaRPr baseline="-20833" sz="2400">
              <a:latin typeface="Times New Roman"/>
              <a:cs typeface="Times New Roman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5828788" y="2987346"/>
            <a:ext cx="262890" cy="10547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ct val="136600"/>
              </a:lnSpc>
            </a:pPr>
            <a:r>
              <a:rPr dirty="0" sz="2400" spc="-140">
                <a:latin typeface="Times New Roman"/>
                <a:cs typeface="Times New Roman"/>
              </a:rPr>
              <a:t>v</a:t>
            </a:r>
            <a:r>
              <a:rPr dirty="0" baseline="-20833" sz="2400" spc="-7">
                <a:latin typeface="Times New Roman"/>
                <a:cs typeface="Times New Roman"/>
              </a:rPr>
              <a:t>1  </a:t>
            </a:r>
            <a:r>
              <a:rPr dirty="0" sz="2400" spc="-140">
                <a:latin typeface="Times New Roman"/>
                <a:cs typeface="Times New Roman"/>
              </a:rPr>
              <a:t>v</a:t>
            </a:r>
            <a:r>
              <a:rPr dirty="0" baseline="-20833" sz="2400" spc="-7">
                <a:latin typeface="Times New Roman"/>
                <a:cs typeface="Times New Roman"/>
              </a:rPr>
              <a:t>2</a:t>
            </a:r>
            <a:endParaRPr baseline="-20833" sz="2400">
              <a:latin typeface="Times New Roman"/>
              <a:cs typeface="Times New Roman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6339840" y="3781044"/>
            <a:ext cx="1102360" cy="114300"/>
          </a:xfrm>
          <a:custGeom>
            <a:avLst/>
            <a:gdLst/>
            <a:ahLst/>
            <a:cxnLst/>
            <a:rect l="l" t="t" r="r" b="b"/>
            <a:pathLst>
              <a:path w="1102359" h="114300">
                <a:moveTo>
                  <a:pt x="1043939" y="114300"/>
                </a:moveTo>
                <a:lnTo>
                  <a:pt x="1021627" y="109775"/>
                </a:lnTo>
                <a:lnTo>
                  <a:pt x="1003744" y="97536"/>
                </a:lnTo>
                <a:lnTo>
                  <a:pt x="991862" y="79581"/>
                </a:lnTo>
                <a:lnTo>
                  <a:pt x="987551" y="57912"/>
                </a:lnTo>
                <a:lnTo>
                  <a:pt x="991862" y="35361"/>
                </a:lnTo>
                <a:lnTo>
                  <a:pt x="1003744" y="16954"/>
                </a:lnTo>
                <a:lnTo>
                  <a:pt x="1021627" y="4548"/>
                </a:lnTo>
                <a:lnTo>
                  <a:pt x="1043939" y="0"/>
                </a:lnTo>
                <a:lnTo>
                  <a:pt x="1066490" y="4548"/>
                </a:lnTo>
                <a:lnTo>
                  <a:pt x="1084897" y="16954"/>
                </a:lnTo>
                <a:lnTo>
                  <a:pt x="1097303" y="35361"/>
                </a:lnTo>
                <a:lnTo>
                  <a:pt x="1097856" y="38100"/>
                </a:lnTo>
                <a:lnTo>
                  <a:pt x="1043939" y="38100"/>
                </a:lnTo>
                <a:lnTo>
                  <a:pt x="1043939" y="76200"/>
                </a:lnTo>
                <a:lnTo>
                  <a:pt x="1098013" y="76200"/>
                </a:lnTo>
                <a:lnTo>
                  <a:pt x="1097303" y="79581"/>
                </a:lnTo>
                <a:lnTo>
                  <a:pt x="1084897" y="97536"/>
                </a:lnTo>
                <a:lnTo>
                  <a:pt x="1066490" y="109775"/>
                </a:lnTo>
                <a:lnTo>
                  <a:pt x="1043939" y="114300"/>
                </a:lnTo>
                <a:close/>
              </a:path>
              <a:path w="1102359" h="114300">
                <a:moveTo>
                  <a:pt x="991189" y="76200"/>
                </a:moveTo>
                <a:lnTo>
                  <a:pt x="0" y="76200"/>
                </a:lnTo>
                <a:lnTo>
                  <a:pt x="0" y="38100"/>
                </a:lnTo>
                <a:lnTo>
                  <a:pt x="991338" y="38100"/>
                </a:lnTo>
                <a:lnTo>
                  <a:pt x="987551" y="57912"/>
                </a:lnTo>
                <a:lnTo>
                  <a:pt x="991189" y="76200"/>
                </a:lnTo>
                <a:close/>
              </a:path>
              <a:path w="1102359" h="114300">
                <a:moveTo>
                  <a:pt x="1098013" y="76200"/>
                </a:moveTo>
                <a:lnTo>
                  <a:pt x="1043939" y="76200"/>
                </a:lnTo>
                <a:lnTo>
                  <a:pt x="1043939" y="38100"/>
                </a:lnTo>
                <a:lnTo>
                  <a:pt x="1097856" y="38100"/>
                </a:lnTo>
                <a:lnTo>
                  <a:pt x="1101851" y="57912"/>
                </a:lnTo>
                <a:lnTo>
                  <a:pt x="1098013" y="762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6633971" y="3767327"/>
            <a:ext cx="414655" cy="137160"/>
          </a:xfrm>
          <a:custGeom>
            <a:avLst/>
            <a:gdLst/>
            <a:ahLst/>
            <a:cxnLst/>
            <a:rect l="l" t="t" r="r" b="b"/>
            <a:pathLst>
              <a:path w="414654" h="137160">
                <a:moveTo>
                  <a:pt x="414528" y="0"/>
                </a:moveTo>
                <a:lnTo>
                  <a:pt x="414528" y="137160"/>
                </a:lnTo>
                <a:lnTo>
                  <a:pt x="0" y="137160"/>
                </a:lnTo>
                <a:lnTo>
                  <a:pt x="0" y="0"/>
                </a:lnTo>
                <a:lnTo>
                  <a:pt x="41452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6614159" y="3747515"/>
            <a:ext cx="452755" cy="175260"/>
          </a:xfrm>
          <a:custGeom>
            <a:avLst/>
            <a:gdLst/>
            <a:ahLst/>
            <a:cxnLst/>
            <a:rect l="l" t="t" r="r" b="b"/>
            <a:pathLst>
              <a:path w="452754" h="175260">
                <a:moveTo>
                  <a:pt x="452627" y="175260"/>
                </a:moveTo>
                <a:lnTo>
                  <a:pt x="0" y="175260"/>
                </a:lnTo>
                <a:lnTo>
                  <a:pt x="0" y="0"/>
                </a:lnTo>
                <a:lnTo>
                  <a:pt x="452627" y="0"/>
                </a:lnTo>
                <a:lnTo>
                  <a:pt x="452627" y="19812"/>
                </a:lnTo>
                <a:lnTo>
                  <a:pt x="38099" y="19812"/>
                </a:lnTo>
                <a:lnTo>
                  <a:pt x="19812" y="38100"/>
                </a:lnTo>
                <a:lnTo>
                  <a:pt x="38099" y="38100"/>
                </a:lnTo>
                <a:lnTo>
                  <a:pt x="38099" y="137160"/>
                </a:lnTo>
                <a:lnTo>
                  <a:pt x="19812" y="137160"/>
                </a:lnTo>
                <a:lnTo>
                  <a:pt x="38099" y="156972"/>
                </a:lnTo>
                <a:lnTo>
                  <a:pt x="452627" y="156972"/>
                </a:lnTo>
                <a:lnTo>
                  <a:pt x="452627" y="175260"/>
                </a:lnTo>
                <a:close/>
              </a:path>
              <a:path w="452754" h="175260">
                <a:moveTo>
                  <a:pt x="38099" y="38100"/>
                </a:moveTo>
                <a:lnTo>
                  <a:pt x="19812" y="38100"/>
                </a:lnTo>
                <a:lnTo>
                  <a:pt x="38099" y="19812"/>
                </a:lnTo>
                <a:lnTo>
                  <a:pt x="38099" y="38100"/>
                </a:lnTo>
                <a:close/>
              </a:path>
              <a:path w="452754" h="175260">
                <a:moveTo>
                  <a:pt x="414527" y="38100"/>
                </a:moveTo>
                <a:lnTo>
                  <a:pt x="38099" y="38100"/>
                </a:lnTo>
                <a:lnTo>
                  <a:pt x="38099" y="19812"/>
                </a:lnTo>
                <a:lnTo>
                  <a:pt x="414527" y="19812"/>
                </a:lnTo>
                <a:lnTo>
                  <a:pt x="414527" y="38100"/>
                </a:lnTo>
                <a:close/>
              </a:path>
              <a:path w="452754" h="175260">
                <a:moveTo>
                  <a:pt x="414527" y="156972"/>
                </a:moveTo>
                <a:lnTo>
                  <a:pt x="414527" y="19812"/>
                </a:lnTo>
                <a:lnTo>
                  <a:pt x="434339" y="38100"/>
                </a:lnTo>
                <a:lnTo>
                  <a:pt x="452627" y="38100"/>
                </a:lnTo>
                <a:lnTo>
                  <a:pt x="452627" y="137160"/>
                </a:lnTo>
                <a:lnTo>
                  <a:pt x="434339" y="137160"/>
                </a:lnTo>
                <a:lnTo>
                  <a:pt x="414527" y="156972"/>
                </a:lnTo>
                <a:close/>
              </a:path>
              <a:path w="452754" h="175260">
                <a:moveTo>
                  <a:pt x="452627" y="38100"/>
                </a:moveTo>
                <a:lnTo>
                  <a:pt x="434339" y="38100"/>
                </a:lnTo>
                <a:lnTo>
                  <a:pt x="414527" y="19812"/>
                </a:lnTo>
                <a:lnTo>
                  <a:pt x="452627" y="19812"/>
                </a:lnTo>
                <a:lnTo>
                  <a:pt x="452627" y="38100"/>
                </a:lnTo>
                <a:close/>
              </a:path>
              <a:path w="452754" h="175260">
                <a:moveTo>
                  <a:pt x="38099" y="156972"/>
                </a:moveTo>
                <a:lnTo>
                  <a:pt x="19812" y="137160"/>
                </a:lnTo>
                <a:lnTo>
                  <a:pt x="38099" y="137160"/>
                </a:lnTo>
                <a:lnTo>
                  <a:pt x="38099" y="156972"/>
                </a:lnTo>
                <a:close/>
              </a:path>
              <a:path w="452754" h="175260">
                <a:moveTo>
                  <a:pt x="414527" y="156972"/>
                </a:moveTo>
                <a:lnTo>
                  <a:pt x="38099" y="156972"/>
                </a:lnTo>
                <a:lnTo>
                  <a:pt x="38099" y="137160"/>
                </a:lnTo>
                <a:lnTo>
                  <a:pt x="414527" y="137160"/>
                </a:lnTo>
                <a:lnTo>
                  <a:pt x="414527" y="156972"/>
                </a:lnTo>
                <a:close/>
              </a:path>
              <a:path w="452754" h="175260">
                <a:moveTo>
                  <a:pt x="452627" y="156972"/>
                </a:moveTo>
                <a:lnTo>
                  <a:pt x="414527" y="156972"/>
                </a:lnTo>
                <a:lnTo>
                  <a:pt x="434339" y="137160"/>
                </a:lnTo>
                <a:lnTo>
                  <a:pt x="452627" y="137160"/>
                </a:lnTo>
                <a:lnTo>
                  <a:pt x="452627" y="1569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6276594" y="1909572"/>
            <a:ext cx="0" cy="433070"/>
          </a:xfrm>
          <a:custGeom>
            <a:avLst/>
            <a:gdLst/>
            <a:ahLst/>
            <a:cxnLst/>
            <a:rect l="l" t="t" r="r" b="b"/>
            <a:pathLst>
              <a:path w="0" h="433069">
                <a:moveTo>
                  <a:pt x="0" y="0"/>
                </a:moveTo>
                <a:lnTo>
                  <a:pt x="0" y="432816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6134100" y="2338577"/>
            <a:ext cx="251460" cy="0"/>
          </a:xfrm>
          <a:custGeom>
            <a:avLst/>
            <a:gdLst/>
            <a:ahLst/>
            <a:cxnLst/>
            <a:rect l="l" t="t" r="r" b="b"/>
            <a:pathLst>
              <a:path w="251460" h="0">
                <a:moveTo>
                  <a:pt x="0" y="0"/>
                </a:moveTo>
                <a:lnTo>
                  <a:pt x="251460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1333023" y="3332321"/>
            <a:ext cx="361950" cy="0"/>
          </a:xfrm>
          <a:custGeom>
            <a:avLst/>
            <a:gdLst/>
            <a:ahLst/>
            <a:cxnLst/>
            <a:rect l="l" t="t" r="r" b="b"/>
            <a:pathLst>
              <a:path w="361950" h="0">
                <a:moveTo>
                  <a:pt x="0" y="0"/>
                </a:moveTo>
                <a:lnTo>
                  <a:pt x="361473" y="0"/>
                </a:lnTo>
              </a:path>
            </a:pathLst>
          </a:custGeom>
          <a:ln w="1659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2061210" y="3332321"/>
            <a:ext cx="914400" cy="0"/>
          </a:xfrm>
          <a:custGeom>
            <a:avLst/>
            <a:gdLst/>
            <a:ahLst/>
            <a:cxnLst/>
            <a:rect l="l" t="t" r="r" b="b"/>
            <a:pathLst>
              <a:path w="914400" h="0">
                <a:moveTo>
                  <a:pt x="0" y="0"/>
                </a:moveTo>
                <a:lnTo>
                  <a:pt x="914114" y="0"/>
                </a:lnTo>
              </a:path>
            </a:pathLst>
          </a:custGeom>
          <a:ln w="1659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3305365" y="3332321"/>
            <a:ext cx="932815" cy="0"/>
          </a:xfrm>
          <a:custGeom>
            <a:avLst/>
            <a:gdLst/>
            <a:ahLst/>
            <a:cxnLst/>
            <a:rect l="l" t="t" r="r" b="b"/>
            <a:pathLst>
              <a:path w="932814" h="0">
                <a:moveTo>
                  <a:pt x="0" y="0"/>
                </a:moveTo>
                <a:lnTo>
                  <a:pt x="932497" y="0"/>
                </a:lnTo>
              </a:path>
            </a:pathLst>
          </a:custGeom>
          <a:ln w="1659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 txBox="1"/>
          <p:nvPr/>
        </p:nvSpPr>
        <p:spPr>
          <a:xfrm>
            <a:off x="1349755" y="2856230"/>
            <a:ext cx="2849245" cy="6438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433070" algn="l"/>
              </a:tabLst>
            </a:pPr>
            <a:r>
              <a:rPr dirty="0" sz="2650" spc="10">
                <a:latin typeface="Times New Roman"/>
                <a:cs typeface="Times New Roman"/>
              </a:rPr>
              <a:t>v</a:t>
            </a:r>
            <a:r>
              <a:rPr dirty="0" baseline="-16666" sz="2250" spc="15">
                <a:latin typeface="Times New Roman"/>
                <a:cs typeface="Times New Roman"/>
              </a:rPr>
              <a:t>p	</a:t>
            </a:r>
            <a:r>
              <a:rPr dirty="0" baseline="-37735" sz="3975" spc="-1807">
                <a:latin typeface="Times New Roman"/>
                <a:cs typeface="Times New Roman"/>
              </a:rPr>
              <a:t></a:t>
            </a:r>
            <a:r>
              <a:rPr dirty="0" baseline="-37735" sz="3975" spc="277">
                <a:latin typeface="Times New Roman"/>
                <a:cs typeface="Times New Roman"/>
              </a:rPr>
              <a:t> </a:t>
            </a:r>
            <a:r>
              <a:rPr dirty="0" sz="2650" spc="-65">
                <a:latin typeface="Times New Roman"/>
                <a:cs typeface="Times New Roman"/>
              </a:rPr>
              <a:t>v</a:t>
            </a:r>
            <a:r>
              <a:rPr dirty="0" baseline="-16666" sz="2250" spc="-97">
                <a:latin typeface="Times New Roman"/>
                <a:cs typeface="Times New Roman"/>
              </a:rPr>
              <a:t>1  </a:t>
            </a:r>
            <a:r>
              <a:rPr dirty="0" sz="2650" spc="-1205">
                <a:latin typeface="Times New Roman"/>
                <a:cs typeface="Times New Roman"/>
              </a:rPr>
              <a:t></a:t>
            </a:r>
            <a:r>
              <a:rPr dirty="0" sz="2650" spc="-180">
                <a:latin typeface="Times New Roman"/>
                <a:cs typeface="Times New Roman"/>
              </a:rPr>
              <a:t> </a:t>
            </a:r>
            <a:r>
              <a:rPr dirty="0" sz="2650" spc="15">
                <a:latin typeface="Times New Roman"/>
                <a:cs typeface="Times New Roman"/>
              </a:rPr>
              <a:t>v</a:t>
            </a:r>
            <a:r>
              <a:rPr dirty="0" baseline="-16666" sz="2250" spc="22">
                <a:latin typeface="Times New Roman"/>
                <a:cs typeface="Times New Roman"/>
              </a:rPr>
              <a:t>p  </a:t>
            </a:r>
            <a:r>
              <a:rPr dirty="0" baseline="-37735" sz="3975" spc="-1807">
                <a:latin typeface="Times New Roman"/>
                <a:cs typeface="Times New Roman"/>
              </a:rPr>
              <a:t></a:t>
            </a:r>
            <a:r>
              <a:rPr dirty="0" baseline="-37735" sz="3975" spc="44">
                <a:latin typeface="Times New Roman"/>
                <a:cs typeface="Times New Roman"/>
              </a:rPr>
              <a:t> </a:t>
            </a:r>
            <a:r>
              <a:rPr dirty="0" sz="2650" spc="5">
                <a:latin typeface="Times New Roman"/>
                <a:cs typeface="Times New Roman"/>
              </a:rPr>
              <a:t>v</a:t>
            </a:r>
            <a:r>
              <a:rPr dirty="0" baseline="-16666" sz="2250" spc="7">
                <a:latin typeface="Times New Roman"/>
                <a:cs typeface="Times New Roman"/>
              </a:rPr>
              <a:t>2 </a:t>
            </a:r>
            <a:r>
              <a:rPr dirty="0" baseline="-16666" sz="2250" spc="165">
                <a:latin typeface="Times New Roman"/>
                <a:cs typeface="Times New Roman"/>
              </a:rPr>
              <a:t> </a:t>
            </a:r>
            <a:r>
              <a:rPr dirty="0" sz="2650" spc="-1205">
                <a:latin typeface="Times New Roman"/>
                <a:cs typeface="Times New Roman"/>
              </a:rPr>
              <a:t></a:t>
            </a:r>
            <a:r>
              <a:rPr dirty="0" sz="2650" spc="-180">
                <a:latin typeface="Times New Roman"/>
                <a:cs typeface="Times New Roman"/>
              </a:rPr>
              <a:t> </a:t>
            </a:r>
            <a:r>
              <a:rPr dirty="0" sz="2650" spc="10">
                <a:latin typeface="Times New Roman"/>
                <a:cs typeface="Times New Roman"/>
              </a:rPr>
              <a:t>v</a:t>
            </a:r>
            <a:r>
              <a:rPr dirty="0" baseline="-16666" sz="2250" spc="15">
                <a:latin typeface="Times New Roman"/>
                <a:cs typeface="Times New Roman"/>
              </a:rPr>
              <a:t>p</a:t>
            </a:r>
            <a:endParaRPr baseline="-16666" sz="2250">
              <a:latin typeface="Times New Roman"/>
              <a:cs typeface="Times New Roman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1357375" y="3318002"/>
            <a:ext cx="334010" cy="4394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baseline="-4192" sz="3975" spc="0">
                <a:latin typeface="Times New Roman"/>
                <a:cs typeface="Times New Roman"/>
              </a:rPr>
              <a:t>R</a:t>
            </a:r>
            <a:r>
              <a:rPr dirty="0" sz="2650" spc="-2000">
                <a:latin typeface="Times New Roman"/>
                <a:cs typeface="Times New Roman"/>
              </a:rPr>
              <a:t></a:t>
            </a:r>
            <a:endParaRPr sz="2650">
              <a:latin typeface="Times New Roman"/>
              <a:cs typeface="Times New Roman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3692556" y="3872293"/>
            <a:ext cx="113664" cy="352425"/>
          </a:xfrm>
          <a:custGeom>
            <a:avLst/>
            <a:gdLst/>
            <a:ahLst/>
            <a:cxnLst/>
            <a:rect l="l" t="t" r="r" b="b"/>
            <a:pathLst>
              <a:path w="113664" h="352425">
                <a:moveTo>
                  <a:pt x="113537" y="0"/>
                </a:moveTo>
                <a:lnTo>
                  <a:pt x="0" y="352043"/>
                </a:lnTo>
              </a:path>
            </a:pathLst>
          </a:custGeom>
          <a:ln w="785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2599372" y="3872293"/>
            <a:ext cx="113664" cy="352425"/>
          </a:xfrm>
          <a:custGeom>
            <a:avLst/>
            <a:gdLst/>
            <a:ahLst/>
            <a:cxnLst/>
            <a:rect l="l" t="t" r="r" b="b"/>
            <a:pathLst>
              <a:path w="113664" h="352425">
                <a:moveTo>
                  <a:pt x="113538" y="0"/>
                </a:moveTo>
                <a:lnTo>
                  <a:pt x="0" y="352043"/>
                </a:lnTo>
              </a:path>
            </a:pathLst>
          </a:custGeom>
          <a:ln w="785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2143601" y="4350162"/>
            <a:ext cx="107950" cy="335915"/>
          </a:xfrm>
          <a:custGeom>
            <a:avLst/>
            <a:gdLst/>
            <a:ahLst/>
            <a:cxnLst/>
            <a:rect l="l" t="t" r="r" b="b"/>
            <a:pathLst>
              <a:path w="107950" h="335914">
                <a:moveTo>
                  <a:pt x="107441" y="0"/>
                </a:moveTo>
                <a:lnTo>
                  <a:pt x="0" y="335470"/>
                </a:lnTo>
              </a:path>
            </a:pathLst>
          </a:custGeom>
          <a:ln w="785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2979229" y="4350162"/>
            <a:ext cx="113030" cy="352425"/>
          </a:xfrm>
          <a:custGeom>
            <a:avLst/>
            <a:gdLst/>
            <a:ahLst/>
            <a:cxnLst/>
            <a:rect l="l" t="t" r="r" b="b"/>
            <a:pathLst>
              <a:path w="113030" h="352425">
                <a:moveTo>
                  <a:pt x="112585" y="0"/>
                </a:moveTo>
                <a:lnTo>
                  <a:pt x="0" y="352044"/>
                </a:lnTo>
              </a:path>
            </a:pathLst>
          </a:custGeom>
          <a:ln w="785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1996058" y="4266247"/>
            <a:ext cx="2508885" cy="0"/>
          </a:xfrm>
          <a:custGeom>
            <a:avLst/>
            <a:gdLst/>
            <a:ahLst/>
            <a:cxnLst/>
            <a:rect l="l" t="t" r="r" b="b"/>
            <a:pathLst>
              <a:path w="2508885" h="0">
                <a:moveTo>
                  <a:pt x="0" y="0"/>
                </a:moveTo>
                <a:lnTo>
                  <a:pt x="2508504" y="0"/>
                </a:lnTo>
              </a:path>
            </a:pathLst>
          </a:custGeom>
          <a:ln w="1659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 txBox="1"/>
          <p:nvPr/>
        </p:nvSpPr>
        <p:spPr>
          <a:xfrm>
            <a:off x="1483867" y="4255008"/>
            <a:ext cx="133350" cy="23050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500" spc="95">
                <a:latin typeface="Times New Roman"/>
                <a:cs typeface="Times New Roman"/>
              </a:rPr>
              <a:t>p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2299207" y="3342385"/>
            <a:ext cx="1871345" cy="9226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64135">
              <a:lnSpc>
                <a:spcPct val="100000"/>
              </a:lnSpc>
              <a:tabLst>
                <a:tab pos="1309370" algn="l"/>
              </a:tabLst>
            </a:pPr>
            <a:r>
              <a:rPr dirty="0" sz="2650" spc="-65">
                <a:latin typeface="Times New Roman"/>
                <a:cs typeface="Times New Roman"/>
              </a:rPr>
              <a:t>R</a:t>
            </a:r>
            <a:r>
              <a:rPr dirty="0" baseline="-16666" sz="2250" spc="-97">
                <a:latin typeface="Times New Roman"/>
                <a:cs typeface="Times New Roman"/>
              </a:rPr>
              <a:t>1	</a:t>
            </a:r>
            <a:r>
              <a:rPr dirty="0" sz="2650" spc="-20">
                <a:latin typeface="Times New Roman"/>
                <a:cs typeface="Times New Roman"/>
              </a:rPr>
              <a:t>R</a:t>
            </a:r>
            <a:r>
              <a:rPr dirty="0" baseline="-16666" sz="2250" spc="-30">
                <a:latin typeface="Times New Roman"/>
                <a:cs typeface="Times New Roman"/>
              </a:rPr>
              <a:t>2</a:t>
            </a:r>
            <a:endParaRPr baseline="-16666" sz="22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405"/>
              </a:spcBef>
              <a:tabLst>
                <a:tab pos="455295" algn="l"/>
                <a:tab pos="1548765" algn="l"/>
              </a:tabLst>
            </a:pPr>
            <a:r>
              <a:rPr dirty="0" sz="2650" spc="-185">
                <a:latin typeface="Times New Roman"/>
                <a:cs typeface="Times New Roman"/>
              </a:rPr>
              <a:t>v</a:t>
            </a:r>
            <a:r>
              <a:rPr dirty="0" baseline="-25925" sz="2250" spc="15">
                <a:latin typeface="Times New Roman"/>
                <a:cs typeface="Times New Roman"/>
              </a:rPr>
              <a:t>1</a:t>
            </a:r>
            <a:r>
              <a:rPr dirty="0" baseline="-25925" sz="2250">
                <a:latin typeface="Times New Roman"/>
                <a:cs typeface="Times New Roman"/>
              </a:rPr>
              <a:t>	</a:t>
            </a:r>
            <a:r>
              <a:rPr dirty="0" sz="2650" spc="-210">
                <a:latin typeface="Times New Roman"/>
                <a:cs typeface="Times New Roman"/>
              </a:rPr>
              <a:t>R</a:t>
            </a:r>
            <a:r>
              <a:rPr dirty="0" baseline="-25925" sz="2250" spc="15">
                <a:latin typeface="Times New Roman"/>
                <a:cs typeface="Times New Roman"/>
              </a:rPr>
              <a:t>1</a:t>
            </a:r>
            <a:r>
              <a:rPr dirty="0" baseline="-25925" sz="2250">
                <a:latin typeface="Times New Roman"/>
                <a:cs typeface="Times New Roman"/>
              </a:rPr>
              <a:t> </a:t>
            </a:r>
            <a:r>
              <a:rPr dirty="0" baseline="-25925" sz="2250" spc="-127">
                <a:latin typeface="Times New Roman"/>
                <a:cs typeface="Times New Roman"/>
              </a:rPr>
              <a:t> </a:t>
            </a:r>
            <a:r>
              <a:rPr dirty="0" sz="2650" spc="-1205">
                <a:latin typeface="Times New Roman"/>
                <a:cs typeface="Times New Roman"/>
              </a:rPr>
              <a:t></a:t>
            </a:r>
            <a:r>
              <a:rPr dirty="0" sz="2650" spc="-140">
                <a:latin typeface="Times New Roman"/>
                <a:cs typeface="Times New Roman"/>
              </a:rPr>
              <a:t> </a:t>
            </a:r>
            <a:r>
              <a:rPr dirty="0" sz="2650" spc="-75">
                <a:latin typeface="Times New Roman"/>
                <a:cs typeface="Times New Roman"/>
              </a:rPr>
              <a:t>v</a:t>
            </a:r>
            <a:r>
              <a:rPr dirty="0" baseline="-25925" sz="2250" spc="15">
                <a:latin typeface="Times New Roman"/>
                <a:cs typeface="Times New Roman"/>
              </a:rPr>
              <a:t>2</a:t>
            </a:r>
            <a:r>
              <a:rPr dirty="0" baseline="-25925" sz="2250">
                <a:latin typeface="Times New Roman"/>
                <a:cs typeface="Times New Roman"/>
              </a:rPr>
              <a:t>	</a:t>
            </a:r>
            <a:r>
              <a:rPr dirty="0" sz="2650" spc="-100">
                <a:latin typeface="Times New Roman"/>
                <a:cs typeface="Times New Roman"/>
              </a:rPr>
              <a:t>R</a:t>
            </a:r>
            <a:r>
              <a:rPr dirty="0" baseline="-25925" sz="2250" spc="15">
                <a:latin typeface="Times New Roman"/>
                <a:cs typeface="Times New Roman"/>
              </a:rPr>
              <a:t>2</a:t>
            </a:r>
            <a:endParaRPr baseline="-25925" sz="2250">
              <a:latin typeface="Times New Roman"/>
              <a:cs typeface="Times New Roman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1331467" y="4019042"/>
            <a:ext cx="584200" cy="4152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387350" algn="l"/>
              </a:tabLst>
            </a:pPr>
            <a:r>
              <a:rPr dirty="0" sz="2650" spc="-155">
                <a:latin typeface="Times New Roman"/>
                <a:cs typeface="Times New Roman"/>
              </a:rPr>
              <a:t>v</a:t>
            </a:r>
            <a:r>
              <a:rPr dirty="0" sz="2650" spc="-155">
                <a:latin typeface="Times New Roman"/>
                <a:cs typeface="Times New Roman"/>
              </a:rPr>
              <a:t>	</a:t>
            </a:r>
            <a:r>
              <a:rPr dirty="0" sz="2650" spc="-1205">
                <a:latin typeface="Times New Roman"/>
                <a:cs typeface="Times New Roman"/>
              </a:rPr>
              <a:t></a:t>
            </a:r>
            <a:endParaRPr sz="2650">
              <a:latin typeface="Times New Roman"/>
              <a:cs typeface="Times New Roman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1983739" y="4275073"/>
            <a:ext cx="2487295" cy="4667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307975" algn="l"/>
                <a:tab pos="1149985" algn="l"/>
              </a:tabLst>
            </a:pPr>
            <a:r>
              <a:rPr dirty="0" sz="2650" spc="-5">
                <a:latin typeface="Times New Roman"/>
                <a:cs typeface="Times New Roman"/>
              </a:rPr>
              <a:t>1	</a:t>
            </a:r>
            <a:r>
              <a:rPr dirty="0" sz="2650" spc="-1000">
                <a:latin typeface="Times New Roman"/>
                <a:cs typeface="Times New Roman"/>
              </a:rPr>
              <a:t>R</a:t>
            </a:r>
            <a:r>
              <a:rPr dirty="0" baseline="4192" sz="3975" spc="-1500">
                <a:latin typeface="Times New Roman"/>
                <a:cs typeface="Times New Roman"/>
              </a:rPr>
              <a:t></a:t>
            </a:r>
            <a:r>
              <a:rPr dirty="0" baseline="4192" sz="3975" spc="-465">
                <a:latin typeface="Times New Roman"/>
                <a:cs typeface="Times New Roman"/>
              </a:rPr>
              <a:t> </a:t>
            </a:r>
            <a:r>
              <a:rPr dirty="0" sz="2650" spc="-565">
                <a:latin typeface="Times New Roman"/>
                <a:cs typeface="Times New Roman"/>
              </a:rPr>
              <a:t></a:t>
            </a:r>
            <a:r>
              <a:rPr dirty="0" sz="2650" spc="-565">
                <a:latin typeface="Times New Roman"/>
                <a:cs typeface="Times New Roman"/>
              </a:rPr>
              <a:t>1	</a:t>
            </a:r>
            <a:r>
              <a:rPr dirty="0" sz="2650" spc="-100">
                <a:latin typeface="Times New Roman"/>
                <a:cs typeface="Times New Roman"/>
              </a:rPr>
              <a:t>R</a:t>
            </a:r>
            <a:r>
              <a:rPr dirty="0" baseline="-25925" sz="2250" spc="-150">
                <a:latin typeface="Times New Roman"/>
                <a:cs typeface="Times New Roman"/>
              </a:rPr>
              <a:t>1  </a:t>
            </a:r>
            <a:r>
              <a:rPr dirty="0" sz="2650" spc="-1205">
                <a:latin typeface="Times New Roman"/>
                <a:cs typeface="Times New Roman"/>
              </a:rPr>
              <a:t></a:t>
            </a:r>
            <a:r>
              <a:rPr dirty="0" sz="2650" spc="-290">
                <a:latin typeface="Times New Roman"/>
                <a:cs typeface="Times New Roman"/>
              </a:rPr>
              <a:t> </a:t>
            </a:r>
            <a:r>
              <a:rPr dirty="0" sz="2650" spc="-5">
                <a:latin typeface="Times New Roman"/>
                <a:cs typeface="Times New Roman"/>
              </a:rPr>
              <a:t>1 /</a:t>
            </a:r>
            <a:r>
              <a:rPr dirty="0" sz="2650" spc="-190">
                <a:latin typeface="Times New Roman"/>
                <a:cs typeface="Times New Roman"/>
              </a:rPr>
              <a:t> </a:t>
            </a:r>
            <a:r>
              <a:rPr dirty="0" sz="2650" spc="-40">
                <a:latin typeface="Times New Roman"/>
                <a:cs typeface="Times New Roman"/>
              </a:rPr>
              <a:t>R</a:t>
            </a:r>
            <a:r>
              <a:rPr dirty="0" baseline="-25925" sz="2250" spc="-60">
                <a:latin typeface="Times New Roman"/>
                <a:cs typeface="Times New Roman"/>
              </a:rPr>
              <a:t>2</a:t>
            </a:r>
            <a:endParaRPr baseline="-25925" sz="2250">
              <a:latin typeface="Times New Roman"/>
              <a:cs typeface="Times New Roman"/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3657123" y="5315045"/>
            <a:ext cx="937894" cy="0"/>
          </a:xfrm>
          <a:custGeom>
            <a:avLst/>
            <a:gdLst/>
            <a:ahLst/>
            <a:cxnLst/>
            <a:rect l="l" t="t" r="r" b="b"/>
            <a:pathLst>
              <a:path w="937895" h="0">
                <a:moveTo>
                  <a:pt x="0" y="0"/>
                </a:moveTo>
                <a:lnTo>
                  <a:pt x="937354" y="0"/>
                </a:lnTo>
              </a:path>
            </a:pathLst>
          </a:custGeom>
          <a:ln w="1660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 txBox="1"/>
          <p:nvPr/>
        </p:nvSpPr>
        <p:spPr>
          <a:xfrm>
            <a:off x="4010659" y="4851146"/>
            <a:ext cx="249554" cy="4152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650" spc="-10">
                <a:latin typeface="Times New Roman"/>
                <a:cs typeface="Times New Roman"/>
              </a:rPr>
              <a:t>R</a:t>
            </a:r>
            <a:endParaRPr sz="2650">
              <a:latin typeface="Times New Roman"/>
              <a:cs typeface="Times New Roman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3454400" y="4825238"/>
            <a:ext cx="154305" cy="4152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650" spc="-1639">
                <a:latin typeface="Times New Roman"/>
                <a:cs typeface="Times New Roman"/>
              </a:rPr>
              <a:t></a:t>
            </a:r>
            <a:endParaRPr sz="2650">
              <a:latin typeface="Times New Roman"/>
              <a:cs typeface="Times New Roman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2322067" y="5067553"/>
            <a:ext cx="1286510" cy="4806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650" spc="-15">
                <a:latin typeface="Times New Roman"/>
                <a:cs typeface="Times New Roman"/>
              </a:rPr>
              <a:t>v</a:t>
            </a:r>
            <a:r>
              <a:rPr dirty="0" baseline="-25925" sz="2250" spc="-22">
                <a:latin typeface="Times New Roman"/>
                <a:cs typeface="Times New Roman"/>
              </a:rPr>
              <a:t>p </a:t>
            </a:r>
            <a:r>
              <a:rPr dirty="0" sz="2650" spc="-15">
                <a:latin typeface="Times New Roman"/>
                <a:cs typeface="Times New Roman"/>
              </a:rPr>
              <a:t>=</a:t>
            </a:r>
            <a:r>
              <a:rPr dirty="0" sz="2650" spc="-15">
                <a:latin typeface="Times New Roman"/>
                <a:cs typeface="Times New Roman"/>
              </a:rPr>
              <a:t>v</a:t>
            </a:r>
            <a:r>
              <a:rPr dirty="0" baseline="-25925" sz="2250" spc="-22">
                <a:latin typeface="Times New Roman"/>
                <a:cs typeface="Times New Roman"/>
              </a:rPr>
              <a:t>n </a:t>
            </a:r>
            <a:r>
              <a:rPr dirty="0" baseline="-25925" sz="2250" spc="157">
                <a:latin typeface="Times New Roman"/>
                <a:cs typeface="Times New Roman"/>
              </a:rPr>
              <a:t> </a:t>
            </a:r>
            <a:r>
              <a:rPr dirty="0" sz="2650" spc="-1205">
                <a:latin typeface="Times New Roman"/>
                <a:cs typeface="Times New Roman"/>
              </a:rPr>
              <a:t></a:t>
            </a:r>
            <a:r>
              <a:rPr dirty="0" sz="2650" spc="-80">
                <a:latin typeface="Times New Roman"/>
                <a:cs typeface="Times New Roman"/>
              </a:rPr>
              <a:t> </a:t>
            </a:r>
            <a:r>
              <a:rPr dirty="0" baseline="-10482" sz="3975" spc="-2460">
                <a:latin typeface="Times New Roman"/>
                <a:cs typeface="Times New Roman"/>
              </a:rPr>
              <a:t></a:t>
            </a:r>
            <a:endParaRPr baseline="-10482" sz="3975">
              <a:latin typeface="Times New Roman"/>
              <a:cs typeface="Times New Roman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3454400" y="5325110"/>
            <a:ext cx="1079500" cy="5048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baseline="-14675" sz="3975" spc="-2460">
                <a:latin typeface="Times New Roman"/>
                <a:cs typeface="Times New Roman"/>
              </a:rPr>
              <a:t></a:t>
            </a:r>
            <a:r>
              <a:rPr dirty="0" baseline="-14675" sz="3975" spc="112">
                <a:latin typeface="Times New Roman"/>
                <a:cs typeface="Times New Roman"/>
              </a:rPr>
              <a:t> </a:t>
            </a:r>
            <a:r>
              <a:rPr dirty="0" sz="2650" spc="-10">
                <a:latin typeface="Times New Roman"/>
                <a:cs typeface="Times New Roman"/>
              </a:rPr>
              <a:t>R</a:t>
            </a:r>
            <a:r>
              <a:rPr dirty="0" sz="2650" spc="-225">
                <a:latin typeface="Times New Roman"/>
                <a:cs typeface="Times New Roman"/>
              </a:rPr>
              <a:t> </a:t>
            </a:r>
            <a:r>
              <a:rPr dirty="0" sz="2650" spc="-1205">
                <a:latin typeface="Times New Roman"/>
                <a:cs typeface="Times New Roman"/>
              </a:rPr>
              <a:t></a:t>
            </a:r>
            <a:r>
              <a:rPr dirty="0" sz="2650">
                <a:latin typeface="Times New Roman"/>
                <a:cs typeface="Times New Roman"/>
              </a:rPr>
              <a:t> </a:t>
            </a:r>
            <a:r>
              <a:rPr dirty="0" sz="2650" spc="-70">
                <a:latin typeface="Times New Roman"/>
                <a:cs typeface="Times New Roman"/>
              </a:rPr>
              <a:t>R</a:t>
            </a:r>
            <a:r>
              <a:rPr dirty="0" baseline="-25925" sz="2250" spc="-104">
                <a:latin typeface="Times New Roman"/>
                <a:cs typeface="Times New Roman"/>
              </a:rPr>
              <a:t>f</a:t>
            </a:r>
            <a:endParaRPr baseline="-25925" sz="2250">
              <a:latin typeface="Times New Roman"/>
              <a:cs typeface="Times New Roman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4630080" y="4825238"/>
            <a:ext cx="448945" cy="10052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545"/>
              </a:lnSpc>
            </a:pPr>
            <a:r>
              <a:rPr dirty="0" sz="2650" spc="-1639">
                <a:latin typeface="Times New Roman"/>
                <a:cs typeface="Times New Roman"/>
              </a:rPr>
              <a:t></a:t>
            </a:r>
            <a:endParaRPr sz="2650">
              <a:latin typeface="Times New Roman"/>
              <a:cs typeface="Times New Roman"/>
            </a:endParaRPr>
          </a:p>
          <a:p>
            <a:pPr marL="12700">
              <a:lnSpc>
                <a:spcPts val="2320"/>
              </a:lnSpc>
            </a:pPr>
            <a:r>
              <a:rPr dirty="0" baseline="-10482" sz="3975" spc="-2460">
                <a:latin typeface="Times New Roman"/>
                <a:cs typeface="Times New Roman"/>
              </a:rPr>
              <a:t></a:t>
            </a:r>
            <a:r>
              <a:rPr dirty="0" baseline="-10482" sz="3975" spc="-607">
                <a:latin typeface="Times New Roman"/>
                <a:cs typeface="Times New Roman"/>
              </a:rPr>
              <a:t> </a:t>
            </a:r>
            <a:r>
              <a:rPr dirty="0" sz="2650" spc="-60">
                <a:latin typeface="Times New Roman"/>
                <a:cs typeface="Times New Roman"/>
              </a:rPr>
              <a:t>v</a:t>
            </a:r>
            <a:r>
              <a:rPr dirty="0" baseline="-25925" sz="2250" spc="-89">
                <a:latin typeface="Times New Roman"/>
                <a:cs typeface="Times New Roman"/>
              </a:rPr>
              <a:t>o</a:t>
            </a:r>
            <a:endParaRPr baseline="-25925" sz="2250">
              <a:latin typeface="Times New Roman"/>
              <a:cs typeface="Times New Roman"/>
            </a:endParaRPr>
          </a:p>
          <a:p>
            <a:pPr marL="12700">
              <a:lnSpc>
                <a:spcPts val="2960"/>
              </a:lnSpc>
            </a:pPr>
            <a:r>
              <a:rPr dirty="0" sz="2650" spc="-1639">
                <a:latin typeface="Times New Roman"/>
                <a:cs typeface="Times New Roman"/>
              </a:rPr>
              <a:t></a:t>
            </a:r>
            <a:endParaRPr sz="2650">
              <a:latin typeface="Times New Roman"/>
              <a:cs typeface="Times New Roman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7706121" y="6217443"/>
            <a:ext cx="1863725" cy="7632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>
                <a:solidFill>
                  <a:srgbClr val="0000CC"/>
                </a:solidFill>
                <a:latin typeface="宋体"/>
                <a:cs typeface="宋体"/>
              </a:rPr>
              <a:t>参</a:t>
            </a:r>
            <a:r>
              <a:rPr dirty="0" sz="2400" spc="20">
                <a:solidFill>
                  <a:srgbClr val="0000CC"/>
                </a:solidFill>
                <a:latin typeface="宋体"/>
                <a:cs typeface="宋体"/>
              </a:rPr>
              <a:t>数选</a:t>
            </a:r>
            <a:r>
              <a:rPr dirty="0" sz="2400">
                <a:solidFill>
                  <a:srgbClr val="0000CC"/>
                </a:solidFill>
                <a:latin typeface="宋体"/>
                <a:cs typeface="宋体"/>
              </a:rPr>
              <a:t>择</a:t>
            </a:r>
            <a:r>
              <a:rPr dirty="0" sz="2400" spc="20">
                <a:solidFill>
                  <a:srgbClr val="0000CC"/>
                </a:solidFill>
                <a:latin typeface="宋体"/>
                <a:cs typeface="宋体"/>
              </a:rPr>
              <a:t>较</a:t>
            </a:r>
            <a:r>
              <a:rPr dirty="0" sz="2400">
                <a:solidFill>
                  <a:srgbClr val="0000CC"/>
                </a:solidFill>
                <a:latin typeface="宋体"/>
                <a:cs typeface="宋体"/>
              </a:rPr>
              <a:t>难</a:t>
            </a:r>
            <a:endParaRPr sz="2400">
              <a:latin typeface="宋体"/>
              <a:cs typeface="宋体"/>
            </a:endParaRPr>
          </a:p>
          <a:p>
            <a:pPr algn="r" marR="193675">
              <a:lnSpc>
                <a:spcPct val="100000"/>
              </a:lnSpc>
              <a:spcBef>
                <a:spcPts val="1660"/>
              </a:spcBef>
            </a:pPr>
            <a:r>
              <a:rPr dirty="0" sz="1200">
                <a:solidFill>
                  <a:srgbClr val="898989"/>
                </a:solidFill>
                <a:latin typeface="Times New Roman"/>
                <a:cs typeface="Times New Roman"/>
              </a:rPr>
              <a:t>15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68" name="object 68"/>
          <p:cNvSpPr/>
          <p:nvPr/>
        </p:nvSpPr>
        <p:spPr>
          <a:xfrm>
            <a:off x="7467100" y="3834384"/>
            <a:ext cx="171450" cy="306705"/>
          </a:xfrm>
          <a:custGeom>
            <a:avLst/>
            <a:gdLst/>
            <a:ahLst/>
            <a:cxnLst/>
            <a:rect l="l" t="t" r="r" b="b"/>
            <a:pathLst>
              <a:path w="171450" h="306704">
                <a:moveTo>
                  <a:pt x="85265" y="231490"/>
                </a:moveTo>
                <a:lnTo>
                  <a:pt x="66032" y="197942"/>
                </a:lnTo>
                <a:lnTo>
                  <a:pt x="66032" y="0"/>
                </a:lnTo>
                <a:lnTo>
                  <a:pt x="104132" y="0"/>
                </a:lnTo>
                <a:lnTo>
                  <a:pt x="104132" y="199332"/>
                </a:lnTo>
                <a:lnTo>
                  <a:pt x="85265" y="231490"/>
                </a:lnTo>
                <a:close/>
              </a:path>
              <a:path w="171450" h="306704">
                <a:moveTo>
                  <a:pt x="85844" y="306323"/>
                </a:moveTo>
                <a:lnTo>
                  <a:pt x="2024" y="163068"/>
                </a:lnTo>
                <a:lnTo>
                  <a:pt x="0" y="156019"/>
                </a:lnTo>
                <a:lnTo>
                  <a:pt x="690" y="148971"/>
                </a:lnTo>
                <a:lnTo>
                  <a:pt x="3952" y="142494"/>
                </a:lnTo>
                <a:lnTo>
                  <a:pt x="9644" y="137160"/>
                </a:lnTo>
                <a:lnTo>
                  <a:pt x="16692" y="135135"/>
                </a:lnTo>
                <a:lnTo>
                  <a:pt x="23741" y="135826"/>
                </a:lnTo>
                <a:lnTo>
                  <a:pt x="30218" y="139088"/>
                </a:lnTo>
                <a:lnTo>
                  <a:pt x="35552" y="144779"/>
                </a:lnTo>
                <a:lnTo>
                  <a:pt x="66032" y="197942"/>
                </a:lnTo>
                <a:lnTo>
                  <a:pt x="66032" y="268224"/>
                </a:lnTo>
                <a:lnTo>
                  <a:pt x="107731" y="268224"/>
                </a:lnTo>
                <a:lnTo>
                  <a:pt x="85844" y="306323"/>
                </a:lnTo>
                <a:close/>
              </a:path>
              <a:path w="171450" h="306704">
                <a:moveTo>
                  <a:pt x="107731" y="268224"/>
                </a:moveTo>
                <a:lnTo>
                  <a:pt x="104132" y="268224"/>
                </a:lnTo>
                <a:lnTo>
                  <a:pt x="104132" y="199332"/>
                </a:lnTo>
                <a:lnTo>
                  <a:pt x="136136" y="144779"/>
                </a:lnTo>
                <a:lnTo>
                  <a:pt x="140827" y="139088"/>
                </a:lnTo>
                <a:lnTo>
                  <a:pt x="147375" y="135826"/>
                </a:lnTo>
                <a:lnTo>
                  <a:pt x="154781" y="135135"/>
                </a:lnTo>
                <a:lnTo>
                  <a:pt x="162044" y="137160"/>
                </a:lnTo>
                <a:lnTo>
                  <a:pt x="167711" y="142494"/>
                </a:lnTo>
                <a:lnTo>
                  <a:pt x="170807" y="148971"/>
                </a:lnTo>
                <a:lnTo>
                  <a:pt x="171045" y="156019"/>
                </a:lnTo>
                <a:lnTo>
                  <a:pt x="168140" y="163068"/>
                </a:lnTo>
                <a:lnTo>
                  <a:pt x="107731" y="268224"/>
                </a:lnTo>
                <a:close/>
              </a:path>
              <a:path w="171450" h="306704">
                <a:moveTo>
                  <a:pt x="104132" y="268224"/>
                </a:moveTo>
                <a:lnTo>
                  <a:pt x="66032" y="268224"/>
                </a:lnTo>
                <a:lnTo>
                  <a:pt x="66032" y="197942"/>
                </a:lnTo>
                <a:lnTo>
                  <a:pt x="85265" y="231490"/>
                </a:lnTo>
                <a:lnTo>
                  <a:pt x="69080" y="259080"/>
                </a:lnTo>
                <a:lnTo>
                  <a:pt x="104132" y="259080"/>
                </a:lnTo>
                <a:lnTo>
                  <a:pt x="104132" y="268224"/>
                </a:lnTo>
                <a:close/>
              </a:path>
              <a:path w="171450" h="306704">
                <a:moveTo>
                  <a:pt x="104132" y="259080"/>
                </a:moveTo>
                <a:lnTo>
                  <a:pt x="101084" y="259080"/>
                </a:lnTo>
                <a:lnTo>
                  <a:pt x="85265" y="231490"/>
                </a:lnTo>
                <a:lnTo>
                  <a:pt x="104132" y="199332"/>
                </a:lnTo>
                <a:lnTo>
                  <a:pt x="104132" y="259080"/>
                </a:lnTo>
                <a:close/>
              </a:path>
              <a:path w="171450" h="306704">
                <a:moveTo>
                  <a:pt x="101084" y="259080"/>
                </a:moveTo>
                <a:lnTo>
                  <a:pt x="69080" y="259080"/>
                </a:lnTo>
                <a:lnTo>
                  <a:pt x="85265" y="231490"/>
                </a:lnTo>
                <a:lnTo>
                  <a:pt x="101084" y="25908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7120128" y="3271289"/>
            <a:ext cx="253365" cy="171450"/>
          </a:xfrm>
          <a:custGeom>
            <a:avLst/>
            <a:gdLst/>
            <a:ahLst/>
            <a:cxnLst/>
            <a:rect l="l" t="t" r="r" b="b"/>
            <a:pathLst>
              <a:path w="253365" h="171450">
                <a:moveTo>
                  <a:pt x="218496" y="105894"/>
                </a:moveTo>
                <a:lnTo>
                  <a:pt x="214883" y="105894"/>
                </a:lnTo>
                <a:lnTo>
                  <a:pt x="214883" y="67794"/>
                </a:lnTo>
                <a:lnTo>
                  <a:pt x="145149" y="67299"/>
                </a:lnTo>
                <a:lnTo>
                  <a:pt x="91439" y="35790"/>
                </a:lnTo>
                <a:lnTo>
                  <a:pt x="85748" y="30218"/>
                </a:lnTo>
                <a:lnTo>
                  <a:pt x="82486" y="23217"/>
                </a:lnTo>
                <a:lnTo>
                  <a:pt x="81795" y="15644"/>
                </a:lnTo>
                <a:lnTo>
                  <a:pt x="83820" y="8358"/>
                </a:lnTo>
                <a:lnTo>
                  <a:pt x="89392" y="2905"/>
                </a:lnTo>
                <a:lnTo>
                  <a:pt x="96393" y="166"/>
                </a:lnTo>
                <a:lnTo>
                  <a:pt x="103965" y="0"/>
                </a:lnTo>
                <a:lnTo>
                  <a:pt x="111252" y="2262"/>
                </a:lnTo>
                <a:lnTo>
                  <a:pt x="252983" y="86082"/>
                </a:lnTo>
                <a:lnTo>
                  <a:pt x="218496" y="105894"/>
                </a:lnTo>
                <a:close/>
              </a:path>
              <a:path w="253365" h="171450">
                <a:moveTo>
                  <a:pt x="142007" y="105377"/>
                </a:moveTo>
                <a:lnTo>
                  <a:pt x="0" y="104370"/>
                </a:lnTo>
                <a:lnTo>
                  <a:pt x="0" y="66270"/>
                </a:lnTo>
                <a:lnTo>
                  <a:pt x="145149" y="67299"/>
                </a:lnTo>
                <a:lnTo>
                  <a:pt x="176647" y="85778"/>
                </a:lnTo>
                <a:lnTo>
                  <a:pt x="142007" y="105377"/>
                </a:lnTo>
                <a:close/>
              </a:path>
              <a:path w="253365" h="171450">
                <a:moveTo>
                  <a:pt x="176647" y="85778"/>
                </a:moveTo>
                <a:lnTo>
                  <a:pt x="145149" y="67299"/>
                </a:lnTo>
                <a:lnTo>
                  <a:pt x="214883" y="67794"/>
                </a:lnTo>
                <a:lnTo>
                  <a:pt x="214883" y="69318"/>
                </a:lnTo>
                <a:lnTo>
                  <a:pt x="205740" y="69318"/>
                </a:lnTo>
                <a:lnTo>
                  <a:pt x="176647" y="85778"/>
                </a:lnTo>
                <a:close/>
              </a:path>
              <a:path w="253365" h="171450">
                <a:moveTo>
                  <a:pt x="205740" y="102846"/>
                </a:moveTo>
                <a:lnTo>
                  <a:pt x="176647" y="85778"/>
                </a:lnTo>
                <a:lnTo>
                  <a:pt x="205740" y="69318"/>
                </a:lnTo>
                <a:lnTo>
                  <a:pt x="205740" y="102846"/>
                </a:lnTo>
                <a:close/>
              </a:path>
              <a:path w="253365" h="171450">
                <a:moveTo>
                  <a:pt x="214883" y="102846"/>
                </a:moveTo>
                <a:lnTo>
                  <a:pt x="205740" y="102846"/>
                </a:lnTo>
                <a:lnTo>
                  <a:pt x="205740" y="69318"/>
                </a:lnTo>
                <a:lnTo>
                  <a:pt x="214883" y="69318"/>
                </a:lnTo>
                <a:lnTo>
                  <a:pt x="214883" y="102846"/>
                </a:lnTo>
                <a:close/>
              </a:path>
              <a:path w="253365" h="171450">
                <a:moveTo>
                  <a:pt x="214883" y="105894"/>
                </a:moveTo>
                <a:lnTo>
                  <a:pt x="142007" y="105377"/>
                </a:lnTo>
                <a:lnTo>
                  <a:pt x="176647" y="85778"/>
                </a:lnTo>
                <a:lnTo>
                  <a:pt x="205740" y="102846"/>
                </a:lnTo>
                <a:lnTo>
                  <a:pt x="214883" y="102846"/>
                </a:lnTo>
                <a:lnTo>
                  <a:pt x="214883" y="105894"/>
                </a:lnTo>
                <a:close/>
              </a:path>
              <a:path w="253365" h="171450">
                <a:moveTo>
                  <a:pt x="102465" y="171068"/>
                </a:moveTo>
                <a:lnTo>
                  <a:pt x="95059" y="170473"/>
                </a:lnTo>
                <a:lnTo>
                  <a:pt x="88511" y="167306"/>
                </a:lnTo>
                <a:lnTo>
                  <a:pt x="83820" y="162282"/>
                </a:lnTo>
                <a:lnTo>
                  <a:pt x="80914" y="154995"/>
                </a:lnTo>
                <a:lnTo>
                  <a:pt x="81153" y="147423"/>
                </a:lnTo>
                <a:lnTo>
                  <a:pt x="84248" y="140422"/>
                </a:lnTo>
                <a:lnTo>
                  <a:pt x="89916" y="134850"/>
                </a:lnTo>
                <a:lnTo>
                  <a:pt x="142007" y="105377"/>
                </a:lnTo>
                <a:lnTo>
                  <a:pt x="218496" y="105894"/>
                </a:lnTo>
                <a:lnTo>
                  <a:pt x="109728" y="168378"/>
                </a:lnTo>
                <a:lnTo>
                  <a:pt x="102465" y="171068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7074407" y="3756159"/>
            <a:ext cx="253365" cy="171450"/>
          </a:xfrm>
          <a:custGeom>
            <a:avLst/>
            <a:gdLst/>
            <a:ahLst/>
            <a:cxnLst/>
            <a:rect l="l" t="t" r="r" b="b"/>
            <a:pathLst>
              <a:path w="253365" h="171450">
                <a:moveTo>
                  <a:pt x="220548" y="105656"/>
                </a:moveTo>
                <a:lnTo>
                  <a:pt x="214883" y="105656"/>
                </a:lnTo>
                <a:lnTo>
                  <a:pt x="214883" y="67556"/>
                </a:lnTo>
                <a:lnTo>
                  <a:pt x="144424" y="67056"/>
                </a:lnTo>
                <a:lnTo>
                  <a:pt x="91439" y="35552"/>
                </a:lnTo>
                <a:lnTo>
                  <a:pt x="85748" y="30218"/>
                </a:lnTo>
                <a:lnTo>
                  <a:pt x="82486" y="23741"/>
                </a:lnTo>
                <a:lnTo>
                  <a:pt x="81795" y="16692"/>
                </a:lnTo>
                <a:lnTo>
                  <a:pt x="83820" y="9644"/>
                </a:lnTo>
                <a:lnTo>
                  <a:pt x="89368" y="3952"/>
                </a:lnTo>
                <a:lnTo>
                  <a:pt x="96202" y="690"/>
                </a:lnTo>
                <a:lnTo>
                  <a:pt x="103322" y="0"/>
                </a:lnTo>
                <a:lnTo>
                  <a:pt x="109728" y="2024"/>
                </a:lnTo>
                <a:lnTo>
                  <a:pt x="252983" y="87368"/>
                </a:lnTo>
                <a:lnTo>
                  <a:pt x="220548" y="105656"/>
                </a:lnTo>
                <a:close/>
              </a:path>
              <a:path w="253365" h="171450">
                <a:moveTo>
                  <a:pt x="144667" y="105158"/>
                </a:moveTo>
                <a:lnTo>
                  <a:pt x="0" y="104132"/>
                </a:lnTo>
                <a:lnTo>
                  <a:pt x="0" y="66032"/>
                </a:lnTo>
                <a:lnTo>
                  <a:pt x="144424" y="67056"/>
                </a:lnTo>
                <a:lnTo>
                  <a:pt x="177378" y="86650"/>
                </a:lnTo>
                <a:lnTo>
                  <a:pt x="144667" y="105158"/>
                </a:lnTo>
                <a:close/>
              </a:path>
              <a:path w="253365" h="171450">
                <a:moveTo>
                  <a:pt x="177378" y="86650"/>
                </a:moveTo>
                <a:lnTo>
                  <a:pt x="144424" y="67056"/>
                </a:lnTo>
                <a:lnTo>
                  <a:pt x="214883" y="67556"/>
                </a:lnTo>
                <a:lnTo>
                  <a:pt x="214883" y="70604"/>
                </a:lnTo>
                <a:lnTo>
                  <a:pt x="205740" y="70604"/>
                </a:lnTo>
                <a:lnTo>
                  <a:pt x="177378" y="86650"/>
                </a:lnTo>
                <a:close/>
              </a:path>
              <a:path w="253365" h="171450">
                <a:moveTo>
                  <a:pt x="204216" y="102608"/>
                </a:moveTo>
                <a:lnTo>
                  <a:pt x="177378" y="86650"/>
                </a:lnTo>
                <a:lnTo>
                  <a:pt x="205740" y="70604"/>
                </a:lnTo>
                <a:lnTo>
                  <a:pt x="204216" y="102608"/>
                </a:lnTo>
                <a:close/>
              </a:path>
              <a:path w="253365" h="171450">
                <a:moveTo>
                  <a:pt x="214883" y="102608"/>
                </a:moveTo>
                <a:lnTo>
                  <a:pt x="204216" y="102608"/>
                </a:lnTo>
                <a:lnTo>
                  <a:pt x="205740" y="70604"/>
                </a:lnTo>
                <a:lnTo>
                  <a:pt x="214883" y="70604"/>
                </a:lnTo>
                <a:lnTo>
                  <a:pt x="214883" y="102608"/>
                </a:lnTo>
                <a:close/>
              </a:path>
              <a:path w="253365" h="171450">
                <a:moveTo>
                  <a:pt x="214883" y="105656"/>
                </a:moveTo>
                <a:lnTo>
                  <a:pt x="144667" y="105158"/>
                </a:lnTo>
                <a:lnTo>
                  <a:pt x="177378" y="86650"/>
                </a:lnTo>
                <a:lnTo>
                  <a:pt x="204216" y="102608"/>
                </a:lnTo>
                <a:lnTo>
                  <a:pt x="214883" y="102608"/>
                </a:lnTo>
                <a:lnTo>
                  <a:pt x="214883" y="105656"/>
                </a:lnTo>
                <a:close/>
              </a:path>
              <a:path w="253365" h="171450">
                <a:moveTo>
                  <a:pt x="102465" y="171045"/>
                </a:moveTo>
                <a:lnTo>
                  <a:pt x="95059" y="170807"/>
                </a:lnTo>
                <a:lnTo>
                  <a:pt x="88511" y="167711"/>
                </a:lnTo>
                <a:lnTo>
                  <a:pt x="83820" y="162044"/>
                </a:lnTo>
                <a:lnTo>
                  <a:pt x="80914" y="154781"/>
                </a:lnTo>
                <a:lnTo>
                  <a:pt x="81153" y="147375"/>
                </a:lnTo>
                <a:lnTo>
                  <a:pt x="84248" y="140827"/>
                </a:lnTo>
                <a:lnTo>
                  <a:pt x="89916" y="136136"/>
                </a:lnTo>
                <a:lnTo>
                  <a:pt x="144667" y="105158"/>
                </a:lnTo>
                <a:lnTo>
                  <a:pt x="220548" y="105656"/>
                </a:lnTo>
                <a:lnTo>
                  <a:pt x="109728" y="168140"/>
                </a:lnTo>
                <a:lnTo>
                  <a:pt x="102465" y="171045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 txBox="1"/>
          <p:nvPr/>
        </p:nvSpPr>
        <p:spPr>
          <a:xfrm>
            <a:off x="6711188" y="2881899"/>
            <a:ext cx="598170" cy="4210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baseline="1157" sz="3600" spc="-7">
                <a:latin typeface="Times New Roman"/>
                <a:cs typeface="Times New Roman"/>
              </a:rPr>
              <a:t>R</a:t>
            </a:r>
            <a:r>
              <a:rPr dirty="0" baseline="-19097" sz="2400" spc="-7">
                <a:latin typeface="Times New Roman"/>
                <a:cs typeface="Times New Roman"/>
              </a:rPr>
              <a:t>1</a:t>
            </a:r>
            <a:r>
              <a:rPr dirty="0" baseline="-19097" sz="2400" spc="209"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FF0000"/>
                </a:solidFill>
                <a:latin typeface="Times New Roman"/>
                <a:cs typeface="Times New Roman"/>
              </a:rPr>
              <a:t>i</a:t>
            </a:r>
            <a:r>
              <a:rPr dirty="0" baseline="-20833" sz="2400">
                <a:solidFill>
                  <a:srgbClr val="FF0000"/>
                </a:solidFill>
                <a:latin typeface="Times New Roman"/>
                <a:cs typeface="Times New Roman"/>
              </a:rPr>
              <a:t>1</a:t>
            </a:r>
            <a:endParaRPr baseline="-20833" sz="2400">
              <a:latin typeface="Times New Roman"/>
              <a:cs typeface="Times New Roman"/>
            </a:endParaRPr>
          </a:p>
        </p:txBody>
      </p:sp>
      <p:sp>
        <p:nvSpPr>
          <p:cNvPr id="72" name="object 72"/>
          <p:cNvSpPr txBox="1"/>
          <p:nvPr/>
        </p:nvSpPr>
        <p:spPr>
          <a:xfrm>
            <a:off x="7125674" y="3392378"/>
            <a:ext cx="212090" cy="4210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>
                <a:solidFill>
                  <a:srgbClr val="FF0000"/>
                </a:solidFill>
                <a:latin typeface="Times New Roman"/>
                <a:cs typeface="Times New Roman"/>
              </a:rPr>
              <a:t>i</a:t>
            </a:r>
            <a:r>
              <a:rPr dirty="0" baseline="-20833" sz="2400" spc="-7">
                <a:solidFill>
                  <a:srgbClr val="FF0000"/>
                </a:solidFill>
                <a:latin typeface="Times New Roman"/>
                <a:cs typeface="Times New Roman"/>
              </a:rPr>
              <a:t>2</a:t>
            </a:r>
            <a:endParaRPr baseline="-20833" sz="2400">
              <a:latin typeface="Times New Roman"/>
              <a:cs typeface="Times New Roman"/>
            </a:endParaRPr>
          </a:p>
        </p:txBody>
      </p:sp>
      <p:sp>
        <p:nvSpPr>
          <p:cNvPr id="73" name="object 73"/>
          <p:cNvSpPr txBox="1"/>
          <p:nvPr/>
        </p:nvSpPr>
        <p:spPr>
          <a:xfrm>
            <a:off x="7511286" y="3723200"/>
            <a:ext cx="314325" cy="8007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 indent="150495">
              <a:lnSpc>
                <a:spcPct val="107900"/>
              </a:lnSpc>
            </a:pPr>
            <a:r>
              <a:rPr dirty="0" sz="2400" spc="-5">
                <a:solidFill>
                  <a:srgbClr val="FF0000"/>
                </a:solidFill>
                <a:latin typeface="Times New Roman"/>
                <a:cs typeface="Times New Roman"/>
              </a:rPr>
              <a:t>i </a:t>
            </a:r>
            <a:r>
              <a:rPr dirty="0" sz="2400" spc="-5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R</a:t>
            </a:r>
            <a:r>
              <a:rPr dirty="0" sz="2400" spc="229">
                <a:latin typeface="Times New Roman"/>
                <a:cs typeface="Times New Roman"/>
              </a:rPr>
              <a:t>'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74" name="object 74"/>
          <p:cNvSpPr/>
          <p:nvPr/>
        </p:nvSpPr>
        <p:spPr>
          <a:xfrm>
            <a:off x="2524220" y="6392513"/>
            <a:ext cx="381635" cy="0"/>
          </a:xfrm>
          <a:custGeom>
            <a:avLst/>
            <a:gdLst/>
            <a:ahLst/>
            <a:cxnLst/>
            <a:rect l="l" t="t" r="r" b="b"/>
            <a:pathLst>
              <a:path w="381635" h="0">
                <a:moveTo>
                  <a:pt x="0" y="0"/>
                </a:moveTo>
                <a:lnTo>
                  <a:pt x="381571" y="0"/>
                </a:lnTo>
              </a:path>
            </a:pathLst>
          </a:custGeom>
          <a:ln w="1659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4300537" y="6392513"/>
            <a:ext cx="382270" cy="0"/>
          </a:xfrm>
          <a:custGeom>
            <a:avLst/>
            <a:gdLst/>
            <a:ahLst/>
            <a:cxnLst/>
            <a:rect l="l" t="t" r="r" b="b"/>
            <a:pathLst>
              <a:path w="382270" h="0">
                <a:moveTo>
                  <a:pt x="0" y="0"/>
                </a:moveTo>
                <a:lnTo>
                  <a:pt x="381666" y="0"/>
                </a:lnTo>
              </a:path>
            </a:pathLst>
          </a:custGeom>
          <a:ln w="1659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6611397" y="5998749"/>
            <a:ext cx="113664" cy="352425"/>
          </a:xfrm>
          <a:custGeom>
            <a:avLst/>
            <a:gdLst/>
            <a:ahLst/>
            <a:cxnLst/>
            <a:rect l="l" t="t" r="r" b="b"/>
            <a:pathLst>
              <a:path w="113665" h="352425">
                <a:moveTo>
                  <a:pt x="113538" y="0"/>
                </a:moveTo>
                <a:lnTo>
                  <a:pt x="0" y="351853"/>
                </a:lnTo>
              </a:path>
            </a:pathLst>
          </a:custGeom>
          <a:ln w="785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5518022" y="5998749"/>
            <a:ext cx="113664" cy="352425"/>
          </a:xfrm>
          <a:custGeom>
            <a:avLst/>
            <a:gdLst/>
            <a:ahLst/>
            <a:cxnLst/>
            <a:rect l="l" t="t" r="r" b="b"/>
            <a:pathLst>
              <a:path w="113664" h="352425">
                <a:moveTo>
                  <a:pt x="113537" y="0"/>
                </a:moveTo>
                <a:lnTo>
                  <a:pt x="0" y="351853"/>
                </a:lnTo>
              </a:path>
            </a:pathLst>
          </a:custGeom>
          <a:ln w="785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5062061" y="6476333"/>
            <a:ext cx="107950" cy="335280"/>
          </a:xfrm>
          <a:custGeom>
            <a:avLst/>
            <a:gdLst/>
            <a:ahLst/>
            <a:cxnLst/>
            <a:rect l="l" t="t" r="r" b="b"/>
            <a:pathLst>
              <a:path w="107950" h="335279">
                <a:moveTo>
                  <a:pt x="107441" y="0"/>
                </a:moveTo>
                <a:lnTo>
                  <a:pt x="0" y="335280"/>
                </a:lnTo>
              </a:path>
            </a:pathLst>
          </a:custGeom>
          <a:ln w="785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/>
          <p:nvPr/>
        </p:nvSpPr>
        <p:spPr>
          <a:xfrm>
            <a:off x="5897879" y="6476333"/>
            <a:ext cx="113030" cy="352425"/>
          </a:xfrm>
          <a:custGeom>
            <a:avLst/>
            <a:gdLst/>
            <a:ahLst/>
            <a:cxnLst/>
            <a:rect l="l" t="t" r="r" b="b"/>
            <a:pathLst>
              <a:path w="113029" h="352425">
                <a:moveTo>
                  <a:pt x="112680" y="0"/>
                </a:moveTo>
                <a:lnTo>
                  <a:pt x="0" y="351853"/>
                </a:lnTo>
              </a:path>
            </a:pathLst>
          </a:custGeom>
          <a:ln w="785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4914519" y="6392513"/>
            <a:ext cx="2509520" cy="0"/>
          </a:xfrm>
          <a:custGeom>
            <a:avLst/>
            <a:gdLst/>
            <a:ahLst/>
            <a:cxnLst/>
            <a:rect l="l" t="t" r="r" b="b"/>
            <a:pathLst>
              <a:path w="2509520" h="0">
                <a:moveTo>
                  <a:pt x="0" y="0"/>
                </a:moveTo>
                <a:lnTo>
                  <a:pt x="2509075" y="0"/>
                </a:lnTo>
              </a:path>
            </a:pathLst>
          </a:custGeom>
          <a:ln w="1659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 txBox="1"/>
          <p:nvPr/>
        </p:nvSpPr>
        <p:spPr>
          <a:xfrm>
            <a:off x="6238747" y="6637019"/>
            <a:ext cx="1149985" cy="23050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1039494" algn="l"/>
              </a:tabLst>
            </a:pPr>
            <a:r>
              <a:rPr dirty="0" sz="1500" spc="10">
                <a:latin typeface="Times New Roman"/>
                <a:cs typeface="Times New Roman"/>
              </a:rPr>
              <a:t>1</a:t>
            </a:r>
            <a:r>
              <a:rPr dirty="0" sz="1500" spc="10">
                <a:latin typeface="Times New Roman"/>
                <a:cs typeface="Times New Roman"/>
              </a:rPr>
              <a:t>	</a:t>
            </a:r>
            <a:r>
              <a:rPr dirty="0" sz="1500" spc="10">
                <a:latin typeface="Times New Roman"/>
                <a:cs typeface="Times New Roman"/>
              </a:rPr>
              <a:t>2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82" name="object 82"/>
          <p:cNvSpPr txBox="1"/>
          <p:nvPr/>
        </p:nvSpPr>
        <p:spPr>
          <a:xfrm>
            <a:off x="5216342" y="5930392"/>
            <a:ext cx="1871345" cy="4603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454659" algn="l"/>
                <a:tab pos="1551305" algn="l"/>
              </a:tabLst>
            </a:pPr>
            <a:r>
              <a:rPr dirty="0" sz="2600" spc="-160">
                <a:latin typeface="Times New Roman"/>
                <a:cs typeface="Times New Roman"/>
              </a:rPr>
              <a:t>v</a:t>
            </a:r>
            <a:r>
              <a:rPr dirty="0" baseline="-25925" sz="2250" spc="15">
                <a:latin typeface="Times New Roman"/>
                <a:cs typeface="Times New Roman"/>
              </a:rPr>
              <a:t>1</a:t>
            </a:r>
            <a:r>
              <a:rPr dirty="0" baseline="-25925" sz="2250">
                <a:latin typeface="Times New Roman"/>
                <a:cs typeface="Times New Roman"/>
              </a:rPr>
              <a:t>	</a:t>
            </a:r>
            <a:r>
              <a:rPr dirty="0" sz="2600" spc="-155">
                <a:latin typeface="Times New Roman"/>
                <a:cs typeface="Times New Roman"/>
              </a:rPr>
              <a:t>R</a:t>
            </a:r>
            <a:r>
              <a:rPr dirty="0" baseline="-25925" sz="2250" spc="15">
                <a:latin typeface="Times New Roman"/>
                <a:cs typeface="Times New Roman"/>
              </a:rPr>
              <a:t>1</a:t>
            </a:r>
            <a:r>
              <a:rPr dirty="0" baseline="-25925" sz="2250">
                <a:latin typeface="Times New Roman"/>
                <a:cs typeface="Times New Roman"/>
              </a:rPr>
              <a:t> </a:t>
            </a:r>
            <a:r>
              <a:rPr dirty="0" baseline="-25925" sz="2250" spc="-142">
                <a:latin typeface="Times New Roman"/>
                <a:cs typeface="Times New Roman"/>
              </a:rPr>
              <a:t> </a:t>
            </a:r>
            <a:r>
              <a:rPr dirty="0" sz="2600" spc="-1155">
                <a:latin typeface="Times New Roman"/>
                <a:cs typeface="Times New Roman"/>
              </a:rPr>
              <a:t></a:t>
            </a:r>
            <a:r>
              <a:rPr dirty="0" sz="2600" spc="-114">
                <a:latin typeface="Times New Roman"/>
                <a:cs typeface="Times New Roman"/>
              </a:rPr>
              <a:t> </a:t>
            </a:r>
            <a:r>
              <a:rPr dirty="0" sz="2600" spc="-60">
                <a:latin typeface="Times New Roman"/>
                <a:cs typeface="Times New Roman"/>
              </a:rPr>
              <a:t>v</a:t>
            </a:r>
            <a:r>
              <a:rPr dirty="0" baseline="-25925" sz="2250" spc="15">
                <a:latin typeface="Times New Roman"/>
                <a:cs typeface="Times New Roman"/>
              </a:rPr>
              <a:t>2</a:t>
            </a:r>
            <a:r>
              <a:rPr dirty="0" baseline="-25925" sz="2250">
                <a:latin typeface="Times New Roman"/>
                <a:cs typeface="Times New Roman"/>
              </a:rPr>
              <a:t>	</a:t>
            </a:r>
            <a:r>
              <a:rPr dirty="0" sz="2600" spc="-90">
                <a:latin typeface="Times New Roman"/>
                <a:cs typeface="Times New Roman"/>
              </a:rPr>
              <a:t>R</a:t>
            </a:r>
            <a:r>
              <a:rPr dirty="0" baseline="-25925" sz="2250" spc="15">
                <a:latin typeface="Times New Roman"/>
                <a:cs typeface="Times New Roman"/>
              </a:rPr>
              <a:t>2</a:t>
            </a:r>
            <a:endParaRPr baseline="-25925" sz="2250">
              <a:latin typeface="Times New Roman"/>
              <a:cs typeface="Times New Roman"/>
            </a:endParaRPr>
          </a:p>
        </p:txBody>
      </p:sp>
      <p:sp>
        <p:nvSpPr>
          <p:cNvPr id="83" name="object 83"/>
          <p:cNvSpPr txBox="1"/>
          <p:nvPr/>
        </p:nvSpPr>
        <p:spPr>
          <a:xfrm>
            <a:off x="4718597" y="5951728"/>
            <a:ext cx="154305" cy="4089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600" spc="-1590">
                <a:latin typeface="Times New Roman"/>
                <a:cs typeface="Times New Roman"/>
              </a:rPr>
              <a:t>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84" name="object 84"/>
          <p:cNvSpPr txBox="1"/>
          <p:nvPr/>
        </p:nvSpPr>
        <p:spPr>
          <a:xfrm>
            <a:off x="1250695" y="6151371"/>
            <a:ext cx="3369945" cy="4089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375285" algn="l"/>
                <a:tab pos="2183130" algn="l"/>
              </a:tabLst>
            </a:pPr>
            <a:r>
              <a:rPr dirty="0" sz="2600" spc="-135">
                <a:latin typeface="Times New Roman"/>
                <a:cs typeface="Times New Roman"/>
              </a:rPr>
              <a:t>v	</a:t>
            </a:r>
            <a:r>
              <a:rPr dirty="0" sz="2600" spc="-1155">
                <a:latin typeface="Times New Roman"/>
                <a:cs typeface="Times New Roman"/>
              </a:rPr>
              <a:t></a:t>
            </a:r>
            <a:r>
              <a:rPr dirty="0" sz="2600" spc="-35">
                <a:latin typeface="Times New Roman"/>
                <a:cs typeface="Times New Roman"/>
              </a:rPr>
              <a:t> </a:t>
            </a:r>
            <a:r>
              <a:rPr dirty="0" baseline="33119" sz="3900" spc="-2385">
                <a:latin typeface="Times New Roman"/>
                <a:cs typeface="Times New Roman"/>
              </a:rPr>
              <a:t></a:t>
            </a:r>
            <a:r>
              <a:rPr dirty="0" baseline="33119" sz="3900" spc="-547">
                <a:latin typeface="Times New Roman"/>
                <a:cs typeface="Times New Roman"/>
              </a:rPr>
              <a:t> </a:t>
            </a:r>
            <a:r>
              <a:rPr dirty="0" sz="2600" spc="20">
                <a:latin typeface="Times New Roman"/>
                <a:cs typeface="Times New Roman"/>
              </a:rPr>
              <a:t>1 </a:t>
            </a:r>
            <a:r>
              <a:rPr dirty="0" sz="2600" spc="-1155">
                <a:latin typeface="Times New Roman"/>
                <a:cs typeface="Times New Roman"/>
              </a:rPr>
              <a:t></a:t>
            </a:r>
            <a:r>
              <a:rPr dirty="0" sz="2600" spc="240">
                <a:latin typeface="Times New Roman"/>
                <a:cs typeface="Times New Roman"/>
              </a:rPr>
              <a:t> </a:t>
            </a:r>
            <a:r>
              <a:rPr dirty="0" baseline="37393" sz="3900" spc="-75">
                <a:latin typeface="Times New Roman"/>
                <a:cs typeface="Times New Roman"/>
              </a:rPr>
              <a:t>R</a:t>
            </a:r>
            <a:r>
              <a:rPr dirty="0" baseline="38888" sz="2250" spc="-75">
                <a:latin typeface="Times New Roman"/>
                <a:cs typeface="Times New Roman"/>
              </a:rPr>
              <a:t>f</a:t>
            </a:r>
            <a:r>
              <a:rPr dirty="0" baseline="38888" sz="2250" spc="375">
                <a:latin typeface="Times New Roman"/>
                <a:cs typeface="Times New Roman"/>
              </a:rPr>
              <a:t> </a:t>
            </a:r>
            <a:r>
              <a:rPr dirty="0" baseline="33119" sz="3900" spc="-2385">
                <a:latin typeface="Times New Roman"/>
                <a:cs typeface="Times New Roman"/>
              </a:rPr>
              <a:t></a:t>
            </a:r>
            <a:r>
              <a:rPr dirty="0" baseline="33119" sz="3900" spc="-450">
                <a:latin typeface="Times New Roman"/>
                <a:cs typeface="Times New Roman"/>
              </a:rPr>
              <a:t> </a:t>
            </a:r>
            <a:r>
              <a:rPr dirty="0" sz="2600" spc="-135">
                <a:latin typeface="Times New Roman"/>
                <a:cs typeface="Times New Roman"/>
              </a:rPr>
              <a:t>v	</a:t>
            </a:r>
            <a:r>
              <a:rPr dirty="0" sz="2600" spc="35">
                <a:latin typeface="Times New Roman"/>
                <a:cs typeface="Times New Roman"/>
              </a:rPr>
              <a:t>=</a:t>
            </a:r>
            <a:r>
              <a:rPr dirty="0" sz="2600" spc="-355">
                <a:latin typeface="Times New Roman"/>
                <a:cs typeface="Times New Roman"/>
              </a:rPr>
              <a:t> </a:t>
            </a:r>
            <a:r>
              <a:rPr dirty="0" baseline="33119" sz="3900" spc="-2385">
                <a:latin typeface="Times New Roman"/>
                <a:cs typeface="Times New Roman"/>
              </a:rPr>
              <a:t></a:t>
            </a:r>
            <a:r>
              <a:rPr dirty="0" baseline="33119" sz="3900" spc="-569">
                <a:latin typeface="Times New Roman"/>
                <a:cs typeface="Times New Roman"/>
              </a:rPr>
              <a:t> </a:t>
            </a:r>
            <a:r>
              <a:rPr dirty="0" sz="2600" spc="20">
                <a:latin typeface="Times New Roman"/>
                <a:cs typeface="Times New Roman"/>
              </a:rPr>
              <a:t>1</a:t>
            </a:r>
            <a:r>
              <a:rPr dirty="0" sz="2600" spc="-335">
                <a:latin typeface="Times New Roman"/>
                <a:cs typeface="Times New Roman"/>
              </a:rPr>
              <a:t> </a:t>
            </a:r>
            <a:r>
              <a:rPr dirty="0" sz="2600" spc="-1155">
                <a:latin typeface="Times New Roman"/>
                <a:cs typeface="Times New Roman"/>
              </a:rPr>
              <a:t></a:t>
            </a:r>
            <a:r>
              <a:rPr dirty="0" sz="2600" spc="190">
                <a:latin typeface="Times New Roman"/>
                <a:cs typeface="Times New Roman"/>
              </a:rPr>
              <a:t> </a:t>
            </a:r>
            <a:r>
              <a:rPr dirty="0" baseline="37393" sz="3900" spc="-82">
                <a:latin typeface="Times New Roman"/>
                <a:cs typeface="Times New Roman"/>
              </a:rPr>
              <a:t>R</a:t>
            </a:r>
            <a:r>
              <a:rPr dirty="0" baseline="38888" sz="2250" spc="-82">
                <a:latin typeface="Times New Roman"/>
                <a:cs typeface="Times New Roman"/>
              </a:rPr>
              <a:t>f</a:t>
            </a:r>
            <a:endParaRPr baseline="38888" sz="2250">
              <a:latin typeface="Times New Roman"/>
              <a:cs typeface="Times New Roman"/>
            </a:endParaRPr>
          </a:p>
        </p:txBody>
      </p:sp>
      <p:sp>
        <p:nvSpPr>
          <p:cNvPr id="85" name="object 85"/>
          <p:cNvSpPr txBox="1"/>
          <p:nvPr/>
        </p:nvSpPr>
        <p:spPr>
          <a:xfrm>
            <a:off x="1403095" y="6245860"/>
            <a:ext cx="2403475" cy="5702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484505" algn="l"/>
                <a:tab pos="1208405" algn="l"/>
                <a:tab pos="1877060" algn="l"/>
                <a:tab pos="2261870" algn="l"/>
              </a:tabLst>
            </a:pPr>
            <a:r>
              <a:rPr dirty="0" baseline="1851" sz="2250" spc="15">
                <a:latin typeface="Times New Roman"/>
                <a:cs typeface="Times New Roman"/>
              </a:rPr>
              <a:t>o</a:t>
            </a:r>
            <a:r>
              <a:rPr dirty="0" baseline="1851" sz="2250" spc="15">
                <a:latin typeface="Times New Roman"/>
                <a:cs typeface="Times New Roman"/>
              </a:rPr>
              <a:t>	</a:t>
            </a:r>
            <a:r>
              <a:rPr dirty="0" sz="2600" spc="-1590">
                <a:latin typeface="Times New Roman"/>
                <a:cs typeface="Times New Roman"/>
              </a:rPr>
              <a:t></a:t>
            </a:r>
            <a:r>
              <a:rPr dirty="0" sz="2600" spc="-1590">
                <a:latin typeface="Times New Roman"/>
                <a:cs typeface="Times New Roman"/>
              </a:rPr>
              <a:t>	</a:t>
            </a:r>
            <a:r>
              <a:rPr dirty="0" baseline="-26709" sz="3900" spc="30">
                <a:latin typeface="Times New Roman"/>
                <a:cs typeface="Times New Roman"/>
              </a:rPr>
              <a:t>R</a:t>
            </a:r>
            <a:r>
              <a:rPr dirty="0" baseline="-26709" sz="3900" spc="427">
                <a:latin typeface="Times New Roman"/>
                <a:cs typeface="Times New Roman"/>
              </a:rPr>
              <a:t> </a:t>
            </a:r>
            <a:r>
              <a:rPr dirty="0" sz="2600" spc="-1590">
                <a:latin typeface="Times New Roman"/>
                <a:cs typeface="Times New Roman"/>
              </a:rPr>
              <a:t></a:t>
            </a:r>
            <a:r>
              <a:rPr dirty="0" sz="2600">
                <a:latin typeface="Times New Roman"/>
                <a:cs typeface="Times New Roman"/>
              </a:rPr>
              <a:t>	</a:t>
            </a:r>
            <a:r>
              <a:rPr dirty="0" baseline="1851" sz="2250" spc="142">
                <a:latin typeface="Times New Roman"/>
                <a:cs typeface="Times New Roman"/>
              </a:rPr>
              <a:t>p</a:t>
            </a:r>
            <a:r>
              <a:rPr dirty="0" baseline="1851" sz="2250">
                <a:latin typeface="Times New Roman"/>
                <a:cs typeface="Times New Roman"/>
              </a:rPr>
              <a:t>	</a:t>
            </a:r>
            <a:r>
              <a:rPr dirty="0" sz="2600" spc="-1590">
                <a:latin typeface="Times New Roman"/>
                <a:cs typeface="Times New Roman"/>
              </a:rPr>
              <a:t>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86" name="object 86"/>
          <p:cNvSpPr txBox="1"/>
          <p:nvPr/>
        </p:nvSpPr>
        <p:spPr>
          <a:xfrm>
            <a:off x="4376349" y="6407403"/>
            <a:ext cx="2927985" cy="4089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833755" algn="l"/>
                <a:tab pos="1675130" algn="l"/>
                <a:tab pos="2055495" algn="l"/>
              </a:tabLst>
            </a:pPr>
            <a:r>
              <a:rPr dirty="0" sz="2600" spc="20">
                <a:latin typeface="Times New Roman"/>
                <a:cs typeface="Times New Roman"/>
              </a:rPr>
              <a:t>R</a:t>
            </a:r>
            <a:r>
              <a:rPr dirty="0" sz="2600" spc="285">
                <a:latin typeface="Times New Roman"/>
                <a:cs typeface="Times New Roman"/>
              </a:rPr>
              <a:t> </a:t>
            </a:r>
            <a:r>
              <a:rPr dirty="0" baseline="26709" sz="3900" spc="-2385">
                <a:latin typeface="Times New Roman"/>
                <a:cs typeface="Times New Roman"/>
              </a:rPr>
              <a:t></a:t>
            </a:r>
            <a:r>
              <a:rPr dirty="0" baseline="26709" sz="3900" spc="-330">
                <a:latin typeface="Times New Roman"/>
                <a:cs typeface="Times New Roman"/>
              </a:rPr>
              <a:t> </a:t>
            </a:r>
            <a:r>
              <a:rPr dirty="0" sz="2600" spc="20">
                <a:latin typeface="Times New Roman"/>
                <a:cs typeface="Times New Roman"/>
              </a:rPr>
              <a:t>1	</a:t>
            </a:r>
            <a:r>
              <a:rPr dirty="0" sz="2600" spc="-960">
                <a:latin typeface="Times New Roman"/>
                <a:cs typeface="Times New Roman"/>
              </a:rPr>
              <a:t>R</a:t>
            </a:r>
            <a:r>
              <a:rPr dirty="0" baseline="4273" sz="3900" spc="-1439">
                <a:latin typeface="Times New Roman"/>
                <a:cs typeface="Times New Roman"/>
              </a:rPr>
              <a:t></a:t>
            </a:r>
            <a:r>
              <a:rPr dirty="0" baseline="4273" sz="3900" spc="-427">
                <a:latin typeface="Times New Roman"/>
                <a:cs typeface="Times New Roman"/>
              </a:rPr>
              <a:t> </a:t>
            </a:r>
            <a:r>
              <a:rPr dirty="0" sz="2600" spc="-535">
                <a:latin typeface="Times New Roman"/>
                <a:cs typeface="Times New Roman"/>
              </a:rPr>
              <a:t></a:t>
            </a:r>
            <a:r>
              <a:rPr dirty="0" sz="2600" spc="-535">
                <a:latin typeface="Times New Roman"/>
                <a:cs typeface="Times New Roman"/>
              </a:rPr>
              <a:t>1	</a:t>
            </a:r>
            <a:r>
              <a:rPr dirty="0" sz="2600" spc="20">
                <a:latin typeface="Times New Roman"/>
                <a:cs typeface="Times New Roman"/>
              </a:rPr>
              <a:t>R	</a:t>
            </a:r>
            <a:r>
              <a:rPr dirty="0" sz="2600" spc="-1155">
                <a:latin typeface="Times New Roman"/>
                <a:cs typeface="Times New Roman"/>
              </a:rPr>
              <a:t></a:t>
            </a:r>
            <a:r>
              <a:rPr dirty="0" sz="2600" spc="-265">
                <a:latin typeface="Times New Roman"/>
                <a:cs typeface="Times New Roman"/>
              </a:rPr>
              <a:t> </a:t>
            </a:r>
            <a:r>
              <a:rPr dirty="0" sz="2600" spc="20">
                <a:latin typeface="Times New Roman"/>
                <a:cs typeface="Times New Roman"/>
              </a:rPr>
              <a:t>1 </a:t>
            </a:r>
            <a:r>
              <a:rPr dirty="0" sz="2600" spc="5">
                <a:latin typeface="Times New Roman"/>
                <a:cs typeface="Times New Roman"/>
              </a:rPr>
              <a:t>/</a:t>
            </a:r>
            <a:r>
              <a:rPr dirty="0" sz="2600" spc="-305">
                <a:latin typeface="Times New Roman"/>
                <a:cs typeface="Times New Roman"/>
              </a:rPr>
              <a:t> </a:t>
            </a:r>
            <a:r>
              <a:rPr dirty="0" sz="2600" spc="20">
                <a:latin typeface="Times New Roman"/>
                <a:cs typeface="Times New Roman"/>
              </a:rPr>
              <a:t>R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87" name="object 87"/>
          <p:cNvSpPr txBox="1"/>
          <p:nvPr/>
        </p:nvSpPr>
        <p:spPr>
          <a:xfrm>
            <a:off x="1875536" y="6456171"/>
            <a:ext cx="154305" cy="4089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600" spc="-1590">
                <a:latin typeface="Times New Roman"/>
                <a:cs typeface="Times New Roman"/>
              </a:rPr>
              <a:t>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88" name="object 88"/>
          <p:cNvSpPr txBox="1"/>
          <p:nvPr/>
        </p:nvSpPr>
        <p:spPr>
          <a:xfrm>
            <a:off x="2941684" y="6456171"/>
            <a:ext cx="864869" cy="4089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723265" algn="l"/>
              </a:tabLst>
            </a:pPr>
            <a:r>
              <a:rPr dirty="0" sz="2600" spc="-1590">
                <a:latin typeface="Times New Roman"/>
                <a:cs typeface="Times New Roman"/>
              </a:rPr>
              <a:t></a:t>
            </a:r>
            <a:r>
              <a:rPr dirty="0" sz="2600" spc="-1590">
                <a:latin typeface="Times New Roman"/>
                <a:cs typeface="Times New Roman"/>
              </a:rPr>
              <a:t>	</a:t>
            </a:r>
            <a:r>
              <a:rPr dirty="0" sz="2600" spc="-1590">
                <a:latin typeface="Times New Roman"/>
                <a:cs typeface="Times New Roman"/>
              </a:rPr>
              <a:t>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89" name="object 89"/>
          <p:cNvSpPr txBox="1"/>
          <p:nvPr/>
        </p:nvSpPr>
        <p:spPr>
          <a:xfrm>
            <a:off x="4718597" y="6456171"/>
            <a:ext cx="154305" cy="4089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600" spc="-1590">
                <a:latin typeface="Times New Roman"/>
                <a:cs typeface="Times New Roman"/>
              </a:rPr>
              <a:t>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90" name="object 90"/>
          <p:cNvSpPr txBox="1"/>
          <p:nvPr/>
        </p:nvSpPr>
        <p:spPr>
          <a:xfrm>
            <a:off x="1175543" y="1413271"/>
            <a:ext cx="3549015" cy="1409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>
                <a:solidFill>
                  <a:srgbClr val="0000CC"/>
                </a:solidFill>
                <a:latin typeface="宋体"/>
                <a:cs typeface="宋体"/>
              </a:rPr>
              <a:t>1</a:t>
            </a:r>
            <a:r>
              <a:rPr dirty="0" sz="2400" spc="-60">
                <a:solidFill>
                  <a:srgbClr val="0000CC"/>
                </a:solidFill>
                <a:latin typeface="宋体"/>
                <a:cs typeface="宋体"/>
              </a:rPr>
              <a:t> </a:t>
            </a:r>
            <a:r>
              <a:rPr dirty="0" sz="2400" spc="5">
                <a:solidFill>
                  <a:srgbClr val="0000CC"/>
                </a:solidFill>
                <a:latin typeface="宋体"/>
                <a:cs typeface="宋体"/>
              </a:rPr>
              <a:t>加法和减法电路</a:t>
            </a:r>
            <a:endParaRPr sz="2400">
              <a:latin typeface="宋体"/>
              <a:cs typeface="宋体"/>
            </a:endParaRPr>
          </a:p>
          <a:p>
            <a:pPr marL="162560" marR="5080" indent="-150495">
              <a:lnSpc>
                <a:spcPct val="127200"/>
              </a:lnSpc>
              <a:spcBef>
                <a:spcPts val="425"/>
              </a:spcBef>
              <a:tabLst>
                <a:tab pos="1055370" algn="l"/>
              </a:tabLst>
            </a:pPr>
            <a:r>
              <a:rPr dirty="0" sz="2400" spc="20">
                <a:solidFill>
                  <a:srgbClr val="CC0000"/>
                </a:solidFill>
                <a:latin typeface="宋体"/>
                <a:cs typeface="宋体"/>
              </a:rPr>
              <a:t>（</a:t>
            </a:r>
            <a:r>
              <a:rPr dirty="0" sz="2400">
                <a:solidFill>
                  <a:srgbClr val="CC0000"/>
                </a:solidFill>
                <a:latin typeface="宋体"/>
                <a:cs typeface="宋体"/>
              </a:rPr>
              <a:t>2</a:t>
            </a:r>
            <a:r>
              <a:rPr dirty="0" sz="2400" spc="20">
                <a:solidFill>
                  <a:srgbClr val="CC0000"/>
                </a:solidFill>
                <a:latin typeface="宋体"/>
                <a:cs typeface="宋体"/>
              </a:rPr>
              <a:t>）</a:t>
            </a:r>
            <a:r>
              <a:rPr dirty="0" sz="2400">
                <a:solidFill>
                  <a:srgbClr val="CC0000"/>
                </a:solidFill>
                <a:latin typeface="宋体"/>
                <a:cs typeface="宋体"/>
              </a:rPr>
              <a:t>加</a:t>
            </a:r>
            <a:r>
              <a:rPr dirty="0" sz="2400" spc="20">
                <a:solidFill>
                  <a:srgbClr val="CC0000"/>
                </a:solidFill>
                <a:latin typeface="宋体"/>
                <a:cs typeface="宋体"/>
              </a:rPr>
              <a:t>法</a:t>
            </a:r>
            <a:r>
              <a:rPr dirty="0" sz="2400">
                <a:solidFill>
                  <a:srgbClr val="CC0000"/>
                </a:solidFill>
                <a:latin typeface="宋体"/>
                <a:cs typeface="宋体"/>
              </a:rPr>
              <a:t>器</a:t>
            </a:r>
            <a:r>
              <a:rPr dirty="0" sz="2400" spc="20">
                <a:solidFill>
                  <a:srgbClr val="CC0000"/>
                </a:solidFill>
                <a:latin typeface="宋体"/>
                <a:cs typeface="宋体"/>
              </a:rPr>
              <a:t>-</a:t>
            </a:r>
            <a:r>
              <a:rPr dirty="0" sz="2400">
                <a:solidFill>
                  <a:srgbClr val="CC0000"/>
                </a:solidFill>
                <a:latin typeface="宋体"/>
                <a:cs typeface="宋体"/>
              </a:rPr>
              <a:t>-</a:t>
            </a:r>
            <a:r>
              <a:rPr dirty="0" sz="2400" spc="20">
                <a:solidFill>
                  <a:srgbClr val="CC0000"/>
                </a:solidFill>
                <a:latin typeface="宋体"/>
                <a:cs typeface="宋体"/>
              </a:rPr>
              <a:t>同</a:t>
            </a:r>
            <a:r>
              <a:rPr dirty="0" sz="2400">
                <a:solidFill>
                  <a:srgbClr val="CC0000"/>
                </a:solidFill>
                <a:latin typeface="宋体"/>
                <a:cs typeface="宋体"/>
              </a:rPr>
              <a:t>相加</a:t>
            </a:r>
            <a:r>
              <a:rPr dirty="0" sz="2400" spc="20">
                <a:solidFill>
                  <a:srgbClr val="CC0000"/>
                </a:solidFill>
                <a:latin typeface="宋体"/>
                <a:cs typeface="宋体"/>
              </a:rPr>
              <a:t>法</a:t>
            </a:r>
            <a:r>
              <a:rPr dirty="0" sz="2400">
                <a:solidFill>
                  <a:srgbClr val="CC0000"/>
                </a:solidFill>
                <a:latin typeface="宋体"/>
                <a:cs typeface="宋体"/>
              </a:rPr>
              <a:t>器 </a:t>
            </a:r>
            <a:r>
              <a:rPr dirty="0" sz="2400">
                <a:solidFill>
                  <a:srgbClr val="CC0000"/>
                </a:solidFill>
                <a:latin typeface="宋体"/>
                <a:cs typeface="宋体"/>
              </a:rPr>
              <a:t> </a:t>
            </a:r>
            <a:r>
              <a:rPr dirty="0" baseline="2314" sz="3600" spc="75">
                <a:latin typeface="宋体"/>
                <a:cs typeface="宋体"/>
              </a:rPr>
              <a:t>虚断</a:t>
            </a:r>
            <a:r>
              <a:rPr dirty="0" baseline="2314" sz="3600" spc="75">
                <a:latin typeface="Times New Roman"/>
                <a:cs typeface="Times New Roman"/>
              </a:rPr>
              <a:t>:	</a:t>
            </a:r>
            <a:r>
              <a:rPr dirty="0" sz="2600" spc="5">
                <a:latin typeface="Times New Roman"/>
                <a:cs typeface="Times New Roman"/>
              </a:rPr>
              <a:t>i </a:t>
            </a:r>
            <a:r>
              <a:rPr dirty="0" sz="2600" spc="-1155">
                <a:latin typeface="Times New Roman"/>
                <a:cs typeface="Times New Roman"/>
              </a:rPr>
              <a:t></a:t>
            </a:r>
            <a:r>
              <a:rPr dirty="0" sz="2600" spc="30">
                <a:latin typeface="Times New Roman"/>
                <a:cs typeface="Times New Roman"/>
              </a:rPr>
              <a:t> </a:t>
            </a:r>
            <a:r>
              <a:rPr dirty="0" sz="2600">
                <a:latin typeface="Times New Roman"/>
                <a:cs typeface="Times New Roman"/>
              </a:rPr>
              <a:t>i</a:t>
            </a:r>
            <a:r>
              <a:rPr dirty="0" baseline="-16666" sz="2250">
                <a:latin typeface="Times New Roman"/>
                <a:cs typeface="Times New Roman"/>
              </a:rPr>
              <a:t>1</a:t>
            </a:r>
            <a:r>
              <a:rPr dirty="0" baseline="-16666" sz="2250" spc="517">
                <a:latin typeface="Times New Roman"/>
                <a:cs typeface="Times New Roman"/>
              </a:rPr>
              <a:t> </a:t>
            </a:r>
            <a:r>
              <a:rPr dirty="0" sz="2600" spc="-1155">
                <a:latin typeface="Times New Roman"/>
                <a:cs typeface="Times New Roman"/>
              </a:rPr>
              <a:t></a:t>
            </a:r>
            <a:r>
              <a:rPr dirty="0" sz="2600" spc="-100">
                <a:latin typeface="Times New Roman"/>
                <a:cs typeface="Times New Roman"/>
              </a:rPr>
              <a:t> </a:t>
            </a:r>
            <a:r>
              <a:rPr dirty="0" sz="2600" spc="40">
                <a:latin typeface="Times New Roman"/>
                <a:cs typeface="Times New Roman"/>
              </a:rPr>
              <a:t>i</a:t>
            </a:r>
            <a:r>
              <a:rPr dirty="0" baseline="-16666" sz="2250" spc="60">
                <a:latin typeface="Times New Roman"/>
                <a:cs typeface="Times New Roman"/>
              </a:rPr>
              <a:t>2</a:t>
            </a:r>
            <a:endParaRPr baseline="-16666" sz="2250">
              <a:latin typeface="Times New Roman"/>
              <a:cs typeface="Times New Roman"/>
            </a:endParaRPr>
          </a:p>
        </p:txBody>
      </p:sp>
      <p:sp>
        <p:nvSpPr>
          <p:cNvPr id="91" name="object 91"/>
          <p:cNvSpPr txBox="1"/>
          <p:nvPr/>
        </p:nvSpPr>
        <p:spPr>
          <a:xfrm>
            <a:off x="1392237" y="5079489"/>
            <a:ext cx="739775" cy="3727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>
                <a:latin typeface="宋体"/>
                <a:cs typeface="宋体"/>
              </a:rPr>
              <a:t>虚</a:t>
            </a:r>
            <a:r>
              <a:rPr dirty="0" sz="2400" spc="25">
                <a:latin typeface="宋体"/>
                <a:cs typeface="宋体"/>
              </a:rPr>
              <a:t>短</a:t>
            </a:r>
            <a:r>
              <a:rPr dirty="0" sz="2400" spc="130">
                <a:latin typeface="Times New Roman"/>
                <a:cs typeface="Times New Roman"/>
              </a:rPr>
              <a:t>: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887094">
              <a:lnSpc>
                <a:spcPct val="100000"/>
              </a:lnSpc>
            </a:pPr>
            <a:r>
              <a:rPr dirty="0" spc="-90">
                <a:latin typeface="宋体"/>
                <a:cs typeface="宋体"/>
              </a:rPr>
              <a:t>2.4</a:t>
            </a:r>
            <a:r>
              <a:rPr dirty="0" spc="-740">
                <a:latin typeface="宋体"/>
                <a:cs typeface="宋体"/>
              </a:rPr>
              <a:t> </a:t>
            </a:r>
            <a:r>
              <a:rPr dirty="0" spc="15">
                <a:latin typeface="宋体"/>
                <a:cs typeface="宋体"/>
              </a:rPr>
              <a:t>基本运算电路</a:t>
            </a:r>
          </a:p>
        </p:txBody>
      </p:sp>
      <p:sp>
        <p:nvSpPr>
          <p:cNvPr id="3" name="object 3"/>
          <p:cNvSpPr/>
          <p:nvPr/>
        </p:nvSpPr>
        <p:spPr>
          <a:xfrm>
            <a:off x="3703510" y="6187725"/>
            <a:ext cx="363855" cy="0"/>
          </a:xfrm>
          <a:custGeom>
            <a:avLst/>
            <a:gdLst/>
            <a:ahLst/>
            <a:cxnLst/>
            <a:rect l="l" t="t" r="r" b="b"/>
            <a:pathLst>
              <a:path w="363854" h="0">
                <a:moveTo>
                  <a:pt x="0" y="0"/>
                </a:moveTo>
                <a:lnTo>
                  <a:pt x="363664" y="0"/>
                </a:lnTo>
              </a:path>
            </a:pathLst>
          </a:custGeom>
          <a:ln w="15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673536" y="6187725"/>
            <a:ext cx="375285" cy="0"/>
          </a:xfrm>
          <a:custGeom>
            <a:avLst/>
            <a:gdLst/>
            <a:ahLst/>
            <a:cxnLst/>
            <a:rect l="l" t="t" r="r" b="b"/>
            <a:pathLst>
              <a:path w="375285" h="0">
                <a:moveTo>
                  <a:pt x="0" y="0"/>
                </a:moveTo>
                <a:lnTo>
                  <a:pt x="375094" y="0"/>
                </a:lnTo>
              </a:path>
            </a:pathLst>
          </a:custGeom>
          <a:ln w="15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262211" y="6187725"/>
            <a:ext cx="375285" cy="0"/>
          </a:xfrm>
          <a:custGeom>
            <a:avLst/>
            <a:gdLst/>
            <a:ahLst/>
            <a:cxnLst/>
            <a:rect l="l" t="t" r="r" b="b"/>
            <a:pathLst>
              <a:path w="375284" h="0">
                <a:moveTo>
                  <a:pt x="0" y="0"/>
                </a:moveTo>
                <a:lnTo>
                  <a:pt x="375094" y="0"/>
                </a:lnTo>
              </a:path>
            </a:pathLst>
          </a:custGeom>
          <a:ln w="15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7255954" y="6187725"/>
            <a:ext cx="363855" cy="0"/>
          </a:xfrm>
          <a:custGeom>
            <a:avLst/>
            <a:gdLst/>
            <a:ahLst/>
            <a:cxnLst/>
            <a:rect l="l" t="t" r="r" b="b"/>
            <a:pathLst>
              <a:path w="363854" h="0">
                <a:moveTo>
                  <a:pt x="0" y="0"/>
                </a:moveTo>
                <a:lnTo>
                  <a:pt x="363664" y="0"/>
                </a:lnTo>
              </a:path>
            </a:pathLst>
          </a:custGeom>
          <a:ln w="15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4700099" y="5748019"/>
            <a:ext cx="287655" cy="41020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500" spc="-100">
                <a:latin typeface="Times New Roman"/>
                <a:cs typeface="Times New Roman"/>
              </a:rPr>
              <a:t>R</a:t>
            </a:r>
            <a:r>
              <a:rPr dirty="0" baseline="-15325" sz="2175">
                <a:latin typeface="Times New Roman"/>
                <a:cs typeface="Times New Roman"/>
              </a:rPr>
              <a:t>f</a:t>
            </a:r>
            <a:endParaRPr baseline="-15325" sz="2175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277203" y="5748019"/>
            <a:ext cx="287655" cy="41020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500" spc="-95">
                <a:latin typeface="Times New Roman"/>
                <a:cs typeface="Times New Roman"/>
              </a:rPr>
              <a:t>R</a:t>
            </a:r>
            <a:r>
              <a:rPr dirty="0" baseline="-15325" sz="2175">
                <a:latin typeface="Times New Roman"/>
                <a:cs typeface="Times New Roman"/>
              </a:rPr>
              <a:t>f</a:t>
            </a:r>
            <a:endParaRPr baseline="-15325" sz="2175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654708" y="5955283"/>
            <a:ext cx="262890" cy="41020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500" spc="-114">
                <a:latin typeface="Times New Roman"/>
                <a:cs typeface="Times New Roman"/>
              </a:rPr>
              <a:t>v</a:t>
            </a:r>
            <a:r>
              <a:rPr dirty="0" baseline="-15325" sz="2175">
                <a:latin typeface="Times New Roman"/>
                <a:cs typeface="Times New Roman"/>
              </a:rPr>
              <a:t>1</a:t>
            </a:r>
            <a:endParaRPr baseline="-15325" sz="2175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695212" y="6200647"/>
            <a:ext cx="324485" cy="41020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500" spc="-55">
                <a:latin typeface="Times New Roman"/>
                <a:cs typeface="Times New Roman"/>
              </a:rPr>
              <a:t>R</a:t>
            </a:r>
            <a:r>
              <a:rPr dirty="0" baseline="-15325" sz="2175">
                <a:latin typeface="Times New Roman"/>
                <a:cs typeface="Times New Roman"/>
              </a:rPr>
              <a:t>2</a:t>
            </a:r>
            <a:endParaRPr baseline="-15325" sz="2175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285067" y="6200647"/>
            <a:ext cx="322580" cy="41020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500" spc="-65">
                <a:latin typeface="Times New Roman"/>
                <a:cs typeface="Times New Roman"/>
              </a:rPr>
              <a:t>R</a:t>
            </a:r>
            <a:r>
              <a:rPr dirty="0" baseline="-15325" sz="2175">
                <a:latin typeface="Times New Roman"/>
                <a:cs typeface="Times New Roman"/>
              </a:rPr>
              <a:t>2</a:t>
            </a:r>
            <a:endParaRPr baseline="-15325" sz="2175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278727" y="6200647"/>
            <a:ext cx="313055" cy="41020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500" spc="-145">
                <a:latin typeface="Times New Roman"/>
                <a:cs typeface="Times New Roman"/>
              </a:rPr>
              <a:t>R</a:t>
            </a:r>
            <a:r>
              <a:rPr dirty="0" baseline="-15325" sz="2175">
                <a:latin typeface="Times New Roman"/>
                <a:cs typeface="Times New Roman"/>
              </a:rPr>
              <a:t>1</a:t>
            </a:r>
            <a:endParaRPr baseline="-15325" sz="2175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547364" y="5757164"/>
            <a:ext cx="465455" cy="4006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500" spc="-1535">
                <a:latin typeface="Times New Roman"/>
                <a:cs typeface="Times New Roman"/>
              </a:rPr>
              <a:t></a:t>
            </a:r>
            <a:r>
              <a:rPr dirty="0" sz="2500" spc="-285">
                <a:latin typeface="Times New Roman"/>
                <a:cs typeface="Times New Roman"/>
              </a:rPr>
              <a:t> </a:t>
            </a:r>
            <a:r>
              <a:rPr dirty="0" baseline="1111" sz="3750" spc="-75">
                <a:latin typeface="Times New Roman"/>
                <a:cs typeface="Times New Roman"/>
              </a:rPr>
              <a:t>R</a:t>
            </a:r>
            <a:r>
              <a:rPr dirty="0" baseline="-13409" sz="2175" spc="-75">
                <a:latin typeface="Times New Roman"/>
                <a:cs typeface="Times New Roman"/>
              </a:rPr>
              <a:t>f</a:t>
            </a:r>
            <a:endParaRPr baseline="-13409" sz="2175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781495" y="5757164"/>
            <a:ext cx="794385" cy="4006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520700" algn="l"/>
              </a:tabLst>
            </a:pPr>
            <a:r>
              <a:rPr dirty="0" sz="2500" spc="-1535">
                <a:latin typeface="Times New Roman"/>
                <a:cs typeface="Times New Roman"/>
              </a:rPr>
              <a:t></a:t>
            </a:r>
            <a:r>
              <a:rPr dirty="0" sz="2500" spc="-1535">
                <a:latin typeface="Times New Roman"/>
                <a:cs typeface="Times New Roman"/>
              </a:rPr>
              <a:t>	</a:t>
            </a:r>
            <a:r>
              <a:rPr dirty="0" baseline="1111" sz="3750" spc="-172">
                <a:latin typeface="Times New Roman"/>
                <a:cs typeface="Times New Roman"/>
              </a:rPr>
              <a:t>R</a:t>
            </a:r>
            <a:r>
              <a:rPr dirty="0" baseline="-13409" sz="2175">
                <a:latin typeface="Times New Roman"/>
                <a:cs typeface="Times New Roman"/>
              </a:rPr>
              <a:t>f</a:t>
            </a:r>
            <a:endParaRPr baseline="-13409" sz="2175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103177" y="5955283"/>
            <a:ext cx="514984" cy="41020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500" spc="-60">
                <a:latin typeface="Times New Roman"/>
                <a:cs typeface="Times New Roman"/>
              </a:rPr>
              <a:t>v</a:t>
            </a:r>
            <a:r>
              <a:rPr dirty="0" baseline="-15325" sz="2175" spc="-89">
                <a:latin typeface="Times New Roman"/>
                <a:cs typeface="Times New Roman"/>
              </a:rPr>
              <a:t>1</a:t>
            </a:r>
            <a:r>
              <a:rPr dirty="0" baseline="-15325" sz="2175" spc="217">
                <a:latin typeface="Times New Roman"/>
                <a:cs typeface="Times New Roman"/>
              </a:rPr>
              <a:t> </a:t>
            </a:r>
            <a:r>
              <a:rPr dirty="0" sz="2500" spc="-1120">
                <a:latin typeface="Times New Roman"/>
                <a:cs typeface="Times New Roman"/>
              </a:rPr>
              <a:t></a:t>
            </a:r>
            <a:endParaRPr sz="25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673870" y="5955283"/>
            <a:ext cx="531495" cy="41020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500" spc="-15">
                <a:latin typeface="Times New Roman"/>
                <a:cs typeface="Times New Roman"/>
              </a:rPr>
              <a:t>v</a:t>
            </a:r>
            <a:r>
              <a:rPr dirty="0" baseline="-15325" sz="2175" spc="-22">
                <a:latin typeface="Times New Roman"/>
                <a:cs typeface="Times New Roman"/>
              </a:rPr>
              <a:t>2</a:t>
            </a:r>
            <a:r>
              <a:rPr dirty="0" baseline="-15325" sz="2175" spc="277">
                <a:latin typeface="Times New Roman"/>
                <a:cs typeface="Times New Roman"/>
              </a:rPr>
              <a:t> </a:t>
            </a:r>
            <a:r>
              <a:rPr dirty="0" sz="2500" spc="-1120">
                <a:latin typeface="Times New Roman"/>
                <a:cs typeface="Times New Roman"/>
              </a:rPr>
              <a:t></a:t>
            </a:r>
            <a:endParaRPr sz="250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715260" y="5955283"/>
            <a:ext cx="980440" cy="5010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500" spc="-35">
                <a:latin typeface="Times New Roman"/>
                <a:cs typeface="Times New Roman"/>
              </a:rPr>
              <a:t>v</a:t>
            </a:r>
            <a:r>
              <a:rPr dirty="0" baseline="-15325" sz="2175" spc="-52">
                <a:latin typeface="Times New Roman"/>
                <a:cs typeface="Times New Roman"/>
              </a:rPr>
              <a:t>o </a:t>
            </a:r>
            <a:r>
              <a:rPr dirty="0" baseline="-15325" sz="2175" spc="120">
                <a:latin typeface="Times New Roman"/>
                <a:cs typeface="Times New Roman"/>
              </a:rPr>
              <a:t> </a:t>
            </a:r>
            <a:r>
              <a:rPr dirty="0" sz="2500" spc="-1120">
                <a:latin typeface="Times New Roman"/>
                <a:cs typeface="Times New Roman"/>
              </a:rPr>
              <a:t></a:t>
            </a:r>
            <a:r>
              <a:rPr dirty="0" sz="2500" spc="-25">
                <a:latin typeface="Times New Roman"/>
                <a:cs typeface="Times New Roman"/>
              </a:rPr>
              <a:t> </a:t>
            </a:r>
            <a:r>
              <a:rPr dirty="0" sz="2500" spc="-1120">
                <a:latin typeface="Times New Roman"/>
                <a:cs typeface="Times New Roman"/>
              </a:rPr>
              <a:t></a:t>
            </a:r>
            <a:r>
              <a:rPr dirty="0" sz="2500" spc="-225">
                <a:latin typeface="Times New Roman"/>
                <a:cs typeface="Times New Roman"/>
              </a:rPr>
              <a:t> </a:t>
            </a:r>
            <a:r>
              <a:rPr dirty="0" baseline="-18888" sz="3750" spc="-2302">
                <a:latin typeface="Times New Roman"/>
                <a:cs typeface="Times New Roman"/>
              </a:rPr>
              <a:t></a:t>
            </a:r>
            <a:endParaRPr baseline="-18888" sz="375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080507" y="5955283"/>
            <a:ext cx="1111885" cy="5010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500" spc="-229">
                <a:latin typeface="Times New Roman"/>
                <a:cs typeface="Times New Roman"/>
              </a:rPr>
              <a:t>(</a:t>
            </a:r>
            <a:r>
              <a:rPr dirty="0" sz="2500" spc="-229">
                <a:latin typeface="Times New Roman"/>
                <a:cs typeface="Times New Roman"/>
              </a:rPr>
              <a:t></a:t>
            </a:r>
            <a:r>
              <a:rPr dirty="0" sz="2500" spc="-229">
                <a:latin typeface="Times New Roman"/>
                <a:cs typeface="Times New Roman"/>
              </a:rPr>
              <a:t>v</a:t>
            </a:r>
            <a:r>
              <a:rPr dirty="0" baseline="-15325" sz="2175" spc="-345">
                <a:latin typeface="Times New Roman"/>
                <a:cs typeface="Times New Roman"/>
              </a:rPr>
              <a:t>2</a:t>
            </a:r>
            <a:r>
              <a:rPr dirty="0" baseline="-15325" sz="2175" spc="-165">
                <a:latin typeface="Times New Roman"/>
                <a:cs typeface="Times New Roman"/>
              </a:rPr>
              <a:t> </a:t>
            </a:r>
            <a:r>
              <a:rPr dirty="0" sz="2500" spc="-750">
                <a:latin typeface="Times New Roman"/>
                <a:cs typeface="Times New Roman"/>
              </a:rPr>
              <a:t>)</a:t>
            </a:r>
            <a:r>
              <a:rPr dirty="0" baseline="-18888" sz="3750" spc="-1125">
                <a:latin typeface="Times New Roman"/>
                <a:cs typeface="Times New Roman"/>
              </a:rPr>
              <a:t></a:t>
            </a:r>
            <a:r>
              <a:rPr dirty="0" baseline="-18888" sz="3750" spc="-75">
                <a:latin typeface="Times New Roman"/>
                <a:cs typeface="Times New Roman"/>
              </a:rPr>
              <a:t> </a:t>
            </a:r>
            <a:r>
              <a:rPr dirty="0" sz="2500" spc="-1120">
                <a:latin typeface="Times New Roman"/>
                <a:cs typeface="Times New Roman"/>
              </a:rPr>
              <a:t></a:t>
            </a:r>
            <a:endParaRPr sz="250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547364" y="6253988"/>
            <a:ext cx="491490" cy="3930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500" spc="-1535">
                <a:latin typeface="Times New Roman"/>
                <a:cs typeface="Times New Roman"/>
              </a:rPr>
              <a:t></a:t>
            </a:r>
            <a:r>
              <a:rPr dirty="0" sz="2500" spc="-275">
                <a:latin typeface="Times New Roman"/>
                <a:cs typeface="Times New Roman"/>
              </a:rPr>
              <a:t> </a:t>
            </a:r>
            <a:r>
              <a:rPr dirty="0" baseline="8888" sz="3750" spc="-112">
                <a:latin typeface="Times New Roman"/>
                <a:cs typeface="Times New Roman"/>
              </a:rPr>
              <a:t>R</a:t>
            </a:r>
            <a:r>
              <a:rPr dirty="0" sz="1450" spc="-75">
                <a:latin typeface="Times New Roman"/>
                <a:cs typeface="Times New Roman"/>
              </a:rPr>
              <a:t>1</a:t>
            </a:r>
            <a:endParaRPr sz="145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781495" y="6253988"/>
            <a:ext cx="148590" cy="3930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500" spc="-1535">
                <a:latin typeface="Times New Roman"/>
                <a:cs typeface="Times New Roman"/>
              </a:rPr>
              <a:t></a:t>
            </a:r>
            <a:endParaRPr sz="2500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175543" y="1413271"/>
            <a:ext cx="5927725" cy="14325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>
                <a:solidFill>
                  <a:srgbClr val="0000CC"/>
                </a:solidFill>
                <a:latin typeface="宋体"/>
                <a:cs typeface="宋体"/>
              </a:rPr>
              <a:t>1</a:t>
            </a:r>
            <a:r>
              <a:rPr dirty="0" sz="2400" spc="-60">
                <a:solidFill>
                  <a:srgbClr val="0000CC"/>
                </a:solidFill>
                <a:latin typeface="宋体"/>
                <a:cs typeface="宋体"/>
              </a:rPr>
              <a:t> </a:t>
            </a:r>
            <a:r>
              <a:rPr dirty="0" sz="2400" spc="5">
                <a:solidFill>
                  <a:srgbClr val="0000CC"/>
                </a:solidFill>
                <a:latin typeface="宋体"/>
                <a:cs typeface="宋体"/>
              </a:rPr>
              <a:t>加法和减法电路</a:t>
            </a:r>
            <a:endParaRPr sz="2400">
              <a:latin typeface="宋体"/>
              <a:cs typeface="宋体"/>
            </a:endParaRPr>
          </a:p>
          <a:p>
            <a:pPr marL="553085">
              <a:lnSpc>
                <a:spcPct val="100000"/>
              </a:lnSpc>
              <a:spcBef>
                <a:spcPts val="870"/>
              </a:spcBef>
            </a:pPr>
            <a:r>
              <a:rPr dirty="0" sz="2400" spc="5">
                <a:solidFill>
                  <a:srgbClr val="CC0000"/>
                </a:solidFill>
                <a:latin typeface="宋体"/>
                <a:cs typeface="宋体"/>
              </a:rPr>
              <a:t>（3）减法器--利用反相加法器和反号器</a:t>
            </a:r>
            <a:endParaRPr sz="2400">
              <a:latin typeface="宋体"/>
              <a:cs typeface="宋体"/>
            </a:endParaRPr>
          </a:p>
          <a:p>
            <a:pPr marL="1381125">
              <a:lnSpc>
                <a:spcPct val="100000"/>
              </a:lnSpc>
              <a:spcBef>
                <a:spcPts val="655"/>
              </a:spcBef>
            </a:pPr>
            <a:r>
              <a:rPr dirty="0" baseline="-2976" sz="4200" spc="-97">
                <a:latin typeface="Times New Roman"/>
                <a:cs typeface="Times New Roman"/>
              </a:rPr>
              <a:t>v</a:t>
            </a:r>
            <a:r>
              <a:rPr dirty="0" baseline="-25525" sz="2775" spc="-97">
                <a:latin typeface="Times New Roman"/>
                <a:cs typeface="Times New Roman"/>
              </a:rPr>
              <a:t>2</a:t>
            </a:r>
            <a:r>
              <a:rPr dirty="0" baseline="-2976" sz="4200" spc="-97">
                <a:latin typeface="Times New Roman"/>
                <a:cs typeface="Times New Roman"/>
              </a:rPr>
              <a:t>-</a:t>
            </a:r>
            <a:r>
              <a:rPr dirty="0" baseline="-2976" sz="4200" spc="-97">
                <a:latin typeface="Times New Roman"/>
                <a:cs typeface="Times New Roman"/>
              </a:rPr>
              <a:t>v</a:t>
            </a:r>
            <a:r>
              <a:rPr dirty="0" baseline="-25525" sz="2775" spc="-97">
                <a:latin typeface="Times New Roman"/>
                <a:cs typeface="Times New Roman"/>
              </a:rPr>
              <a:t>1 </a:t>
            </a:r>
            <a:r>
              <a:rPr dirty="0" baseline="-2976" sz="4200" spc="15">
                <a:latin typeface="Times New Roman"/>
                <a:cs typeface="Times New Roman"/>
              </a:rPr>
              <a:t>=</a:t>
            </a:r>
            <a:r>
              <a:rPr dirty="0" baseline="-2976" sz="4200" spc="-82">
                <a:latin typeface="Times New Roman"/>
                <a:cs typeface="Times New Roman"/>
              </a:rPr>
              <a:t> </a:t>
            </a:r>
            <a:r>
              <a:rPr dirty="0" sz="2800" spc="-35">
                <a:latin typeface="Times New Roman"/>
                <a:cs typeface="Times New Roman"/>
              </a:rPr>
              <a:t>-(</a:t>
            </a:r>
            <a:r>
              <a:rPr dirty="0" sz="2800" spc="-35">
                <a:solidFill>
                  <a:srgbClr val="FF0000"/>
                </a:solidFill>
                <a:latin typeface="Times New Roman"/>
                <a:cs typeface="Times New Roman"/>
              </a:rPr>
              <a:t>-</a:t>
            </a:r>
            <a:r>
              <a:rPr dirty="0" sz="2800" spc="-35">
                <a:solidFill>
                  <a:srgbClr val="FF0000"/>
                </a:solidFill>
                <a:latin typeface="Times New Roman"/>
                <a:cs typeface="Times New Roman"/>
              </a:rPr>
              <a:t>v</a:t>
            </a:r>
            <a:r>
              <a:rPr dirty="0" baseline="-21021" sz="2775" spc="-52">
                <a:solidFill>
                  <a:srgbClr val="FF0000"/>
                </a:solidFill>
                <a:latin typeface="Times New Roman"/>
                <a:cs typeface="Times New Roman"/>
              </a:rPr>
              <a:t>2</a:t>
            </a:r>
            <a:r>
              <a:rPr dirty="0" sz="2800" spc="-35">
                <a:latin typeface="Times New Roman"/>
                <a:cs typeface="Times New Roman"/>
              </a:rPr>
              <a:t>+</a:t>
            </a:r>
            <a:r>
              <a:rPr dirty="0" sz="2800" spc="-35">
                <a:latin typeface="Times New Roman"/>
                <a:cs typeface="Times New Roman"/>
              </a:rPr>
              <a:t>v</a:t>
            </a:r>
            <a:r>
              <a:rPr dirty="0" baseline="-21021" sz="2775" spc="-52">
                <a:latin typeface="Times New Roman"/>
                <a:cs typeface="Times New Roman"/>
              </a:rPr>
              <a:t>1</a:t>
            </a:r>
            <a:r>
              <a:rPr dirty="0" sz="2800" spc="-35">
                <a:latin typeface="Times New Roman"/>
                <a:cs typeface="Times New Roman"/>
              </a:rPr>
              <a:t>)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7181850" y="4768596"/>
            <a:ext cx="0" cy="163195"/>
          </a:xfrm>
          <a:custGeom>
            <a:avLst/>
            <a:gdLst/>
            <a:ahLst/>
            <a:cxnLst/>
            <a:rect l="l" t="t" r="r" b="b"/>
            <a:pathLst>
              <a:path w="0" h="163195">
                <a:moveTo>
                  <a:pt x="0" y="0"/>
                </a:moveTo>
                <a:lnTo>
                  <a:pt x="0" y="163067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7181850" y="5362955"/>
            <a:ext cx="0" cy="289560"/>
          </a:xfrm>
          <a:custGeom>
            <a:avLst/>
            <a:gdLst/>
            <a:ahLst/>
            <a:cxnLst/>
            <a:rect l="l" t="t" r="r" b="b"/>
            <a:pathLst>
              <a:path w="0" h="289560">
                <a:moveTo>
                  <a:pt x="0" y="0"/>
                </a:moveTo>
                <a:lnTo>
                  <a:pt x="0" y="28956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7486650" y="4006596"/>
            <a:ext cx="0" cy="1010919"/>
          </a:xfrm>
          <a:custGeom>
            <a:avLst/>
            <a:gdLst/>
            <a:ahLst/>
            <a:cxnLst/>
            <a:rect l="l" t="t" r="r" b="b"/>
            <a:pathLst>
              <a:path w="0" h="1010920">
                <a:moveTo>
                  <a:pt x="0" y="0"/>
                </a:moveTo>
                <a:lnTo>
                  <a:pt x="0" y="1010411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7476744" y="3989832"/>
            <a:ext cx="974090" cy="576580"/>
          </a:xfrm>
          <a:custGeom>
            <a:avLst/>
            <a:gdLst/>
            <a:ahLst/>
            <a:cxnLst/>
            <a:rect l="l" t="t" r="r" b="b"/>
            <a:pathLst>
              <a:path w="974090" h="576579">
                <a:moveTo>
                  <a:pt x="955548" y="576071"/>
                </a:moveTo>
                <a:lnTo>
                  <a:pt x="0" y="33527"/>
                </a:lnTo>
                <a:lnTo>
                  <a:pt x="19811" y="0"/>
                </a:lnTo>
                <a:lnTo>
                  <a:pt x="973835" y="542543"/>
                </a:lnTo>
                <a:lnTo>
                  <a:pt x="955548" y="57607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7478267" y="4532376"/>
            <a:ext cx="970915" cy="501650"/>
          </a:xfrm>
          <a:custGeom>
            <a:avLst/>
            <a:gdLst/>
            <a:ahLst/>
            <a:cxnLst/>
            <a:rect l="l" t="t" r="r" b="b"/>
            <a:pathLst>
              <a:path w="970915" h="501650">
                <a:moveTo>
                  <a:pt x="16764" y="501395"/>
                </a:moveTo>
                <a:lnTo>
                  <a:pt x="0" y="466343"/>
                </a:lnTo>
                <a:lnTo>
                  <a:pt x="954024" y="0"/>
                </a:lnTo>
                <a:lnTo>
                  <a:pt x="970787" y="33527"/>
                </a:lnTo>
                <a:lnTo>
                  <a:pt x="16764" y="50139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 txBox="1"/>
          <p:nvPr/>
        </p:nvSpPr>
        <p:spPr>
          <a:xfrm>
            <a:off x="7496571" y="4092178"/>
            <a:ext cx="198120" cy="84581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2384">
              <a:lnSpc>
                <a:spcPct val="100000"/>
              </a:lnSpc>
            </a:pPr>
            <a:r>
              <a:rPr dirty="0" sz="2400">
                <a:latin typeface="宋体"/>
                <a:cs typeface="宋体"/>
              </a:rPr>
              <a:t>-</a:t>
            </a:r>
            <a:endParaRPr sz="2400">
              <a:latin typeface="宋体"/>
              <a:cs typeface="宋体"/>
            </a:endParaRPr>
          </a:p>
          <a:p>
            <a:pPr marL="12700">
              <a:lnSpc>
                <a:spcPct val="100000"/>
              </a:lnSpc>
              <a:spcBef>
                <a:spcPts val="840"/>
              </a:spcBef>
            </a:pPr>
            <a:r>
              <a:rPr dirty="0" sz="2400">
                <a:latin typeface="宋体"/>
                <a:cs typeface="宋体"/>
              </a:rPr>
              <a:t>+</a:t>
            </a:r>
            <a:endParaRPr sz="2400">
              <a:latin typeface="宋体"/>
              <a:cs typeface="宋体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6783323" y="4267961"/>
            <a:ext cx="730250" cy="0"/>
          </a:xfrm>
          <a:custGeom>
            <a:avLst/>
            <a:gdLst/>
            <a:ahLst/>
            <a:cxnLst/>
            <a:rect l="l" t="t" r="r" b="b"/>
            <a:pathLst>
              <a:path w="730250" h="0">
                <a:moveTo>
                  <a:pt x="0" y="0"/>
                </a:moveTo>
                <a:lnTo>
                  <a:pt x="729996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6092952" y="4267961"/>
            <a:ext cx="276225" cy="0"/>
          </a:xfrm>
          <a:custGeom>
            <a:avLst/>
            <a:gdLst/>
            <a:ahLst/>
            <a:cxnLst/>
            <a:rect l="l" t="t" r="r" b="b"/>
            <a:pathLst>
              <a:path w="276225" h="0">
                <a:moveTo>
                  <a:pt x="0" y="0"/>
                </a:moveTo>
                <a:lnTo>
                  <a:pt x="275844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7179564" y="4746498"/>
            <a:ext cx="317500" cy="0"/>
          </a:xfrm>
          <a:custGeom>
            <a:avLst/>
            <a:gdLst/>
            <a:ahLst/>
            <a:cxnLst/>
            <a:rect l="l" t="t" r="r" b="b"/>
            <a:pathLst>
              <a:path w="317500" h="0">
                <a:moveTo>
                  <a:pt x="0" y="0"/>
                </a:moveTo>
                <a:lnTo>
                  <a:pt x="316991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7110983" y="4931664"/>
            <a:ext cx="137160" cy="431800"/>
          </a:xfrm>
          <a:custGeom>
            <a:avLst/>
            <a:gdLst/>
            <a:ahLst/>
            <a:cxnLst/>
            <a:rect l="l" t="t" r="r" b="b"/>
            <a:pathLst>
              <a:path w="137159" h="431800">
                <a:moveTo>
                  <a:pt x="0" y="0"/>
                </a:moveTo>
                <a:lnTo>
                  <a:pt x="137160" y="0"/>
                </a:lnTo>
                <a:lnTo>
                  <a:pt x="137160" y="431291"/>
                </a:lnTo>
                <a:lnTo>
                  <a:pt x="0" y="43129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7091171" y="4911852"/>
            <a:ext cx="175260" cy="471170"/>
          </a:xfrm>
          <a:custGeom>
            <a:avLst/>
            <a:gdLst/>
            <a:ahLst/>
            <a:cxnLst/>
            <a:rect l="l" t="t" r="r" b="b"/>
            <a:pathLst>
              <a:path w="175259" h="471170">
                <a:moveTo>
                  <a:pt x="175260" y="470915"/>
                </a:moveTo>
                <a:lnTo>
                  <a:pt x="0" y="470915"/>
                </a:lnTo>
                <a:lnTo>
                  <a:pt x="0" y="0"/>
                </a:lnTo>
                <a:lnTo>
                  <a:pt x="175260" y="0"/>
                </a:lnTo>
                <a:lnTo>
                  <a:pt x="175260" y="19812"/>
                </a:lnTo>
                <a:lnTo>
                  <a:pt x="38100" y="19812"/>
                </a:lnTo>
                <a:lnTo>
                  <a:pt x="19812" y="38100"/>
                </a:lnTo>
                <a:lnTo>
                  <a:pt x="38100" y="38100"/>
                </a:lnTo>
                <a:lnTo>
                  <a:pt x="38100" y="432815"/>
                </a:lnTo>
                <a:lnTo>
                  <a:pt x="19812" y="432815"/>
                </a:lnTo>
                <a:lnTo>
                  <a:pt x="38100" y="451104"/>
                </a:lnTo>
                <a:lnTo>
                  <a:pt x="175260" y="451104"/>
                </a:lnTo>
                <a:lnTo>
                  <a:pt x="175260" y="470915"/>
                </a:lnTo>
                <a:close/>
              </a:path>
              <a:path w="175259" h="471170">
                <a:moveTo>
                  <a:pt x="38100" y="38100"/>
                </a:moveTo>
                <a:lnTo>
                  <a:pt x="19812" y="38100"/>
                </a:lnTo>
                <a:lnTo>
                  <a:pt x="38100" y="19812"/>
                </a:lnTo>
                <a:lnTo>
                  <a:pt x="38100" y="38100"/>
                </a:lnTo>
                <a:close/>
              </a:path>
              <a:path w="175259" h="471170">
                <a:moveTo>
                  <a:pt x="137160" y="38100"/>
                </a:moveTo>
                <a:lnTo>
                  <a:pt x="38100" y="38100"/>
                </a:lnTo>
                <a:lnTo>
                  <a:pt x="38100" y="19812"/>
                </a:lnTo>
                <a:lnTo>
                  <a:pt x="137160" y="19812"/>
                </a:lnTo>
                <a:lnTo>
                  <a:pt x="137160" y="38100"/>
                </a:lnTo>
                <a:close/>
              </a:path>
              <a:path w="175259" h="471170">
                <a:moveTo>
                  <a:pt x="137160" y="451104"/>
                </a:moveTo>
                <a:lnTo>
                  <a:pt x="137160" y="19812"/>
                </a:lnTo>
                <a:lnTo>
                  <a:pt x="156972" y="38100"/>
                </a:lnTo>
                <a:lnTo>
                  <a:pt x="175260" y="38100"/>
                </a:lnTo>
                <a:lnTo>
                  <a:pt x="175260" y="432815"/>
                </a:lnTo>
                <a:lnTo>
                  <a:pt x="156972" y="432815"/>
                </a:lnTo>
                <a:lnTo>
                  <a:pt x="137160" y="451104"/>
                </a:lnTo>
                <a:close/>
              </a:path>
              <a:path w="175259" h="471170">
                <a:moveTo>
                  <a:pt x="175260" y="38100"/>
                </a:moveTo>
                <a:lnTo>
                  <a:pt x="156972" y="38100"/>
                </a:lnTo>
                <a:lnTo>
                  <a:pt x="137160" y="19812"/>
                </a:lnTo>
                <a:lnTo>
                  <a:pt x="175260" y="19812"/>
                </a:lnTo>
                <a:lnTo>
                  <a:pt x="175260" y="38100"/>
                </a:lnTo>
                <a:close/>
              </a:path>
              <a:path w="175259" h="471170">
                <a:moveTo>
                  <a:pt x="38100" y="451104"/>
                </a:moveTo>
                <a:lnTo>
                  <a:pt x="19812" y="432815"/>
                </a:lnTo>
                <a:lnTo>
                  <a:pt x="38100" y="432815"/>
                </a:lnTo>
                <a:lnTo>
                  <a:pt x="38100" y="451104"/>
                </a:lnTo>
                <a:close/>
              </a:path>
              <a:path w="175259" h="471170">
                <a:moveTo>
                  <a:pt x="137160" y="451104"/>
                </a:moveTo>
                <a:lnTo>
                  <a:pt x="38100" y="451104"/>
                </a:lnTo>
                <a:lnTo>
                  <a:pt x="38100" y="432815"/>
                </a:lnTo>
                <a:lnTo>
                  <a:pt x="137160" y="432815"/>
                </a:lnTo>
                <a:lnTo>
                  <a:pt x="137160" y="451104"/>
                </a:lnTo>
                <a:close/>
              </a:path>
              <a:path w="175259" h="471170">
                <a:moveTo>
                  <a:pt x="175260" y="451104"/>
                </a:moveTo>
                <a:lnTo>
                  <a:pt x="137160" y="451104"/>
                </a:lnTo>
                <a:lnTo>
                  <a:pt x="156972" y="432815"/>
                </a:lnTo>
                <a:lnTo>
                  <a:pt x="175260" y="432815"/>
                </a:lnTo>
                <a:lnTo>
                  <a:pt x="175260" y="4511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8441435" y="4540758"/>
            <a:ext cx="725805" cy="0"/>
          </a:xfrm>
          <a:custGeom>
            <a:avLst/>
            <a:gdLst/>
            <a:ahLst/>
            <a:cxnLst/>
            <a:rect l="l" t="t" r="r" b="b"/>
            <a:pathLst>
              <a:path w="725804" h="0">
                <a:moveTo>
                  <a:pt x="0" y="0"/>
                </a:moveTo>
                <a:lnTo>
                  <a:pt x="725424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6006084" y="4194048"/>
            <a:ext cx="105410" cy="128270"/>
          </a:xfrm>
          <a:custGeom>
            <a:avLst/>
            <a:gdLst/>
            <a:ahLst/>
            <a:cxnLst/>
            <a:rect l="l" t="t" r="r" b="b"/>
            <a:pathLst>
              <a:path w="105410" h="128270">
                <a:moveTo>
                  <a:pt x="62484" y="1524"/>
                </a:moveTo>
                <a:lnTo>
                  <a:pt x="42672" y="1524"/>
                </a:lnTo>
                <a:lnTo>
                  <a:pt x="50292" y="0"/>
                </a:lnTo>
                <a:lnTo>
                  <a:pt x="54864" y="0"/>
                </a:lnTo>
                <a:lnTo>
                  <a:pt x="62484" y="1524"/>
                </a:lnTo>
                <a:close/>
              </a:path>
              <a:path w="105410" h="128270">
                <a:moveTo>
                  <a:pt x="74676" y="6096"/>
                </a:moveTo>
                <a:lnTo>
                  <a:pt x="30480" y="6096"/>
                </a:lnTo>
                <a:lnTo>
                  <a:pt x="32004" y="4572"/>
                </a:lnTo>
                <a:lnTo>
                  <a:pt x="38100" y="3048"/>
                </a:lnTo>
                <a:lnTo>
                  <a:pt x="39624" y="1524"/>
                </a:lnTo>
                <a:lnTo>
                  <a:pt x="65532" y="1524"/>
                </a:lnTo>
                <a:lnTo>
                  <a:pt x="67056" y="3048"/>
                </a:lnTo>
                <a:lnTo>
                  <a:pt x="73152" y="4572"/>
                </a:lnTo>
                <a:lnTo>
                  <a:pt x="74676" y="6096"/>
                </a:lnTo>
                <a:close/>
              </a:path>
              <a:path w="105410" h="128270">
                <a:moveTo>
                  <a:pt x="82296" y="12192"/>
                </a:moveTo>
                <a:lnTo>
                  <a:pt x="22859" y="12192"/>
                </a:lnTo>
                <a:lnTo>
                  <a:pt x="28956" y="7620"/>
                </a:lnTo>
                <a:lnTo>
                  <a:pt x="28956" y="6096"/>
                </a:lnTo>
                <a:lnTo>
                  <a:pt x="76200" y="6096"/>
                </a:lnTo>
                <a:lnTo>
                  <a:pt x="82296" y="12192"/>
                </a:lnTo>
                <a:close/>
              </a:path>
              <a:path w="105410" h="128270">
                <a:moveTo>
                  <a:pt x="85344" y="115824"/>
                </a:moveTo>
                <a:lnTo>
                  <a:pt x="19812" y="115824"/>
                </a:lnTo>
                <a:lnTo>
                  <a:pt x="19812" y="114300"/>
                </a:lnTo>
                <a:lnTo>
                  <a:pt x="13716" y="108204"/>
                </a:lnTo>
                <a:lnTo>
                  <a:pt x="13716" y="106680"/>
                </a:lnTo>
                <a:lnTo>
                  <a:pt x="12192" y="106680"/>
                </a:lnTo>
                <a:lnTo>
                  <a:pt x="9144" y="99060"/>
                </a:lnTo>
                <a:lnTo>
                  <a:pt x="7620" y="99060"/>
                </a:lnTo>
                <a:lnTo>
                  <a:pt x="7620" y="96012"/>
                </a:lnTo>
                <a:lnTo>
                  <a:pt x="3048" y="88392"/>
                </a:lnTo>
                <a:lnTo>
                  <a:pt x="3048" y="86868"/>
                </a:lnTo>
                <a:lnTo>
                  <a:pt x="1524" y="77724"/>
                </a:lnTo>
                <a:lnTo>
                  <a:pt x="0" y="76200"/>
                </a:lnTo>
                <a:lnTo>
                  <a:pt x="0" y="51816"/>
                </a:lnTo>
                <a:lnTo>
                  <a:pt x="1524" y="50292"/>
                </a:lnTo>
                <a:lnTo>
                  <a:pt x="3048" y="42672"/>
                </a:lnTo>
                <a:lnTo>
                  <a:pt x="3048" y="39624"/>
                </a:lnTo>
                <a:lnTo>
                  <a:pt x="7620" y="32004"/>
                </a:lnTo>
                <a:lnTo>
                  <a:pt x="7620" y="30480"/>
                </a:lnTo>
                <a:lnTo>
                  <a:pt x="9144" y="28956"/>
                </a:lnTo>
                <a:lnTo>
                  <a:pt x="12192" y="22860"/>
                </a:lnTo>
                <a:lnTo>
                  <a:pt x="15240" y="19812"/>
                </a:lnTo>
                <a:lnTo>
                  <a:pt x="19812" y="13716"/>
                </a:lnTo>
                <a:lnTo>
                  <a:pt x="21336" y="12192"/>
                </a:lnTo>
                <a:lnTo>
                  <a:pt x="83820" y="12192"/>
                </a:lnTo>
                <a:lnTo>
                  <a:pt x="91439" y="19812"/>
                </a:lnTo>
                <a:lnTo>
                  <a:pt x="91439" y="21336"/>
                </a:lnTo>
                <a:lnTo>
                  <a:pt x="92964" y="21336"/>
                </a:lnTo>
                <a:lnTo>
                  <a:pt x="92964" y="22860"/>
                </a:lnTo>
                <a:lnTo>
                  <a:pt x="97536" y="28956"/>
                </a:lnTo>
                <a:lnTo>
                  <a:pt x="97536" y="30480"/>
                </a:lnTo>
                <a:lnTo>
                  <a:pt x="99060" y="32004"/>
                </a:lnTo>
                <a:lnTo>
                  <a:pt x="101498" y="38100"/>
                </a:lnTo>
                <a:lnTo>
                  <a:pt x="50292" y="38100"/>
                </a:lnTo>
                <a:lnTo>
                  <a:pt x="48259" y="39624"/>
                </a:lnTo>
                <a:lnTo>
                  <a:pt x="47244" y="39624"/>
                </a:lnTo>
                <a:lnTo>
                  <a:pt x="44195" y="42672"/>
                </a:lnTo>
                <a:lnTo>
                  <a:pt x="41148" y="48768"/>
                </a:lnTo>
                <a:lnTo>
                  <a:pt x="41656" y="48768"/>
                </a:lnTo>
                <a:lnTo>
                  <a:pt x="40640" y="51816"/>
                </a:lnTo>
                <a:lnTo>
                  <a:pt x="39624" y="51816"/>
                </a:lnTo>
                <a:lnTo>
                  <a:pt x="38709" y="56388"/>
                </a:lnTo>
                <a:lnTo>
                  <a:pt x="38100" y="56388"/>
                </a:lnTo>
                <a:lnTo>
                  <a:pt x="38100" y="71628"/>
                </a:lnTo>
                <a:lnTo>
                  <a:pt x="38608" y="71628"/>
                </a:lnTo>
                <a:lnTo>
                  <a:pt x="39624" y="77724"/>
                </a:lnTo>
                <a:lnTo>
                  <a:pt x="40843" y="77724"/>
                </a:lnTo>
                <a:lnTo>
                  <a:pt x="41452" y="79248"/>
                </a:lnTo>
                <a:lnTo>
                  <a:pt x="41148" y="79248"/>
                </a:lnTo>
                <a:lnTo>
                  <a:pt x="43434" y="83820"/>
                </a:lnTo>
                <a:lnTo>
                  <a:pt x="42672" y="83820"/>
                </a:lnTo>
                <a:lnTo>
                  <a:pt x="45720" y="86868"/>
                </a:lnTo>
                <a:lnTo>
                  <a:pt x="44195" y="86868"/>
                </a:lnTo>
                <a:lnTo>
                  <a:pt x="50292" y="89916"/>
                </a:lnTo>
                <a:lnTo>
                  <a:pt x="48768" y="89916"/>
                </a:lnTo>
                <a:lnTo>
                  <a:pt x="52425" y="91135"/>
                </a:lnTo>
                <a:lnTo>
                  <a:pt x="51816" y="91440"/>
                </a:lnTo>
                <a:lnTo>
                  <a:pt x="100888" y="91440"/>
                </a:lnTo>
                <a:lnTo>
                  <a:pt x="99060" y="96012"/>
                </a:lnTo>
                <a:lnTo>
                  <a:pt x="97536" y="97536"/>
                </a:lnTo>
                <a:lnTo>
                  <a:pt x="97536" y="99060"/>
                </a:lnTo>
                <a:lnTo>
                  <a:pt x="92964" y="106680"/>
                </a:lnTo>
                <a:lnTo>
                  <a:pt x="91439" y="108204"/>
                </a:lnTo>
                <a:lnTo>
                  <a:pt x="91439" y="109728"/>
                </a:lnTo>
                <a:lnTo>
                  <a:pt x="85344" y="114300"/>
                </a:lnTo>
                <a:lnTo>
                  <a:pt x="85344" y="115824"/>
                </a:lnTo>
                <a:close/>
              </a:path>
              <a:path w="105410" h="128270">
                <a:moveTo>
                  <a:pt x="48768" y="39624"/>
                </a:moveTo>
                <a:lnTo>
                  <a:pt x="50292" y="38100"/>
                </a:lnTo>
                <a:lnTo>
                  <a:pt x="52033" y="38535"/>
                </a:lnTo>
                <a:lnTo>
                  <a:pt x="48768" y="39624"/>
                </a:lnTo>
                <a:close/>
              </a:path>
              <a:path w="105410" h="128270">
                <a:moveTo>
                  <a:pt x="52033" y="38535"/>
                </a:moveTo>
                <a:lnTo>
                  <a:pt x="50292" y="38100"/>
                </a:lnTo>
                <a:lnTo>
                  <a:pt x="51816" y="38100"/>
                </a:lnTo>
                <a:lnTo>
                  <a:pt x="52451" y="38354"/>
                </a:lnTo>
                <a:lnTo>
                  <a:pt x="52033" y="38535"/>
                </a:lnTo>
                <a:close/>
              </a:path>
              <a:path w="105410" h="128270">
                <a:moveTo>
                  <a:pt x="52508" y="38377"/>
                </a:moveTo>
                <a:lnTo>
                  <a:pt x="51816" y="38100"/>
                </a:lnTo>
                <a:lnTo>
                  <a:pt x="52577" y="38354"/>
                </a:lnTo>
                <a:close/>
              </a:path>
              <a:path w="105410" h="128270">
                <a:moveTo>
                  <a:pt x="52577" y="38354"/>
                </a:moveTo>
                <a:lnTo>
                  <a:pt x="51816" y="38100"/>
                </a:lnTo>
                <a:lnTo>
                  <a:pt x="53339" y="38100"/>
                </a:lnTo>
                <a:lnTo>
                  <a:pt x="52577" y="38354"/>
                </a:lnTo>
                <a:close/>
              </a:path>
              <a:path w="105410" h="128270">
                <a:moveTo>
                  <a:pt x="52730" y="38404"/>
                </a:moveTo>
                <a:lnTo>
                  <a:pt x="52577" y="38354"/>
                </a:lnTo>
                <a:lnTo>
                  <a:pt x="53339" y="38100"/>
                </a:lnTo>
                <a:lnTo>
                  <a:pt x="52730" y="38404"/>
                </a:lnTo>
                <a:close/>
              </a:path>
              <a:path w="105410" h="128270">
                <a:moveTo>
                  <a:pt x="53122" y="38535"/>
                </a:moveTo>
                <a:lnTo>
                  <a:pt x="52831" y="38438"/>
                </a:lnTo>
                <a:lnTo>
                  <a:pt x="53339" y="38100"/>
                </a:lnTo>
                <a:lnTo>
                  <a:pt x="54864" y="38100"/>
                </a:lnTo>
                <a:lnTo>
                  <a:pt x="53122" y="38535"/>
                </a:lnTo>
                <a:close/>
              </a:path>
              <a:path w="105410" h="128270">
                <a:moveTo>
                  <a:pt x="56896" y="39624"/>
                </a:moveTo>
                <a:lnTo>
                  <a:pt x="56387" y="39624"/>
                </a:lnTo>
                <a:lnTo>
                  <a:pt x="53122" y="38535"/>
                </a:lnTo>
                <a:lnTo>
                  <a:pt x="54864" y="38100"/>
                </a:lnTo>
                <a:lnTo>
                  <a:pt x="56896" y="39624"/>
                </a:lnTo>
                <a:close/>
              </a:path>
              <a:path w="105410" h="128270">
                <a:moveTo>
                  <a:pt x="58891" y="40930"/>
                </a:moveTo>
                <a:lnTo>
                  <a:pt x="58347" y="40712"/>
                </a:lnTo>
                <a:lnTo>
                  <a:pt x="54864" y="38100"/>
                </a:lnTo>
                <a:lnTo>
                  <a:pt x="58674" y="40640"/>
                </a:lnTo>
                <a:lnTo>
                  <a:pt x="58891" y="40930"/>
                </a:lnTo>
                <a:close/>
              </a:path>
              <a:path w="105410" h="128270">
                <a:moveTo>
                  <a:pt x="58674" y="40640"/>
                </a:moveTo>
                <a:lnTo>
                  <a:pt x="54864" y="38100"/>
                </a:lnTo>
                <a:lnTo>
                  <a:pt x="101498" y="38100"/>
                </a:lnTo>
                <a:lnTo>
                  <a:pt x="102108" y="39624"/>
                </a:lnTo>
                <a:lnTo>
                  <a:pt x="57912" y="39624"/>
                </a:lnTo>
                <a:lnTo>
                  <a:pt x="58674" y="40640"/>
                </a:lnTo>
                <a:close/>
              </a:path>
              <a:path w="105410" h="128270">
                <a:moveTo>
                  <a:pt x="52662" y="38438"/>
                </a:moveTo>
                <a:close/>
              </a:path>
              <a:path w="105410" h="128270">
                <a:moveTo>
                  <a:pt x="52324" y="38608"/>
                </a:moveTo>
                <a:lnTo>
                  <a:pt x="52033" y="38535"/>
                </a:lnTo>
                <a:lnTo>
                  <a:pt x="52508" y="38377"/>
                </a:lnTo>
                <a:lnTo>
                  <a:pt x="52662" y="38438"/>
                </a:lnTo>
                <a:lnTo>
                  <a:pt x="52324" y="38608"/>
                </a:lnTo>
                <a:close/>
              </a:path>
              <a:path w="105410" h="128270">
                <a:moveTo>
                  <a:pt x="52988" y="38568"/>
                </a:moveTo>
                <a:lnTo>
                  <a:pt x="52662" y="38438"/>
                </a:lnTo>
                <a:lnTo>
                  <a:pt x="53122" y="38535"/>
                </a:lnTo>
                <a:lnTo>
                  <a:pt x="52988" y="38568"/>
                </a:lnTo>
                <a:close/>
              </a:path>
              <a:path w="105410" h="128270">
                <a:moveTo>
                  <a:pt x="52577" y="38671"/>
                </a:moveTo>
                <a:lnTo>
                  <a:pt x="52324" y="38608"/>
                </a:lnTo>
                <a:lnTo>
                  <a:pt x="52662" y="38438"/>
                </a:lnTo>
                <a:lnTo>
                  <a:pt x="52988" y="38568"/>
                </a:lnTo>
                <a:lnTo>
                  <a:pt x="52577" y="38671"/>
                </a:lnTo>
                <a:close/>
              </a:path>
              <a:path w="105410" h="128270">
                <a:moveTo>
                  <a:pt x="48768" y="39624"/>
                </a:moveTo>
                <a:lnTo>
                  <a:pt x="52033" y="38535"/>
                </a:lnTo>
                <a:lnTo>
                  <a:pt x="52324" y="38608"/>
                </a:lnTo>
                <a:lnTo>
                  <a:pt x="51815" y="38862"/>
                </a:lnTo>
                <a:lnTo>
                  <a:pt x="48768" y="39624"/>
                </a:lnTo>
                <a:close/>
              </a:path>
              <a:path w="105410" h="128270">
                <a:moveTo>
                  <a:pt x="56387" y="39624"/>
                </a:moveTo>
                <a:lnTo>
                  <a:pt x="54356" y="39116"/>
                </a:lnTo>
                <a:lnTo>
                  <a:pt x="52988" y="38568"/>
                </a:lnTo>
                <a:lnTo>
                  <a:pt x="53122" y="38535"/>
                </a:lnTo>
                <a:lnTo>
                  <a:pt x="56387" y="39624"/>
                </a:lnTo>
                <a:close/>
              </a:path>
              <a:path w="105410" h="128270">
                <a:moveTo>
                  <a:pt x="54356" y="39116"/>
                </a:moveTo>
                <a:lnTo>
                  <a:pt x="52577" y="38671"/>
                </a:lnTo>
                <a:lnTo>
                  <a:pt x="52988" y="38568"/>
                </a:lnTo>
                <a:lnTo>
                  <a:pt x="54356" y="39116"/>
                </a:lnTo>
                <a:close/>
              </a:path>
              <a:path w="105410" h="128270">
                <a:moveTo>
                  <a:pt x="51815" y="38862"/>
                </a:moveTo>
                <a:lnTo>
                  <a:pt x="52324" y="38608"/>
                </a:lnTo>
                <a:lnTo>
                  <a:pt x="52578" y="38671"/>
                </a:lnTo>
                <a:lnTo>
                  <a:pt x="51815" y="38862"/>
                </a:lnTo>
                <a:close/>
              </a:path>
              <a:path w="105410" h="128270">
                <a:moveTo>
                  <a:pt x="47244" y="41148"/>
                </a:moveTo>
                <a:lnTo>
                  <a:pt x="48768" y="39624"/>
                </a:lnTo>
                <a:lnTo>
                  <a:pt x="51815" y="38862"/>
                </a:lnTo>
                <a:lnTo>
                  <a:pt x="47244" y="41148"/>
                </a:lnTo>
                <a:close/>
              </a:path>
              <a:path w="105410" h="128270">
                <a:moveTo>
                  <a:pt x="58347" y="40712"/>
                </a:moveTo>
                <a:lnTo>
                  <a:pt x="54356" y="39116"/>
                </a:lnTo>
                <a:lnTo>
                  <a:pt x="56387" y="39624"/>
                </a:lnTo>
                <a:lnTo>
                  <a:pt x="56896" y="39624"/>
                </a:lnTo>
                <a:lnTo>
                  <a:pt x="58347" y="40712"/>
                </a:lnTo>
                <a:close/>
              </a:path>
              <a:path w="105410" h="128270">
                <a:moveTo>
                  <a:pt x="44195" y="42672"/>
                </a:moveTo>
                <a:lnTo>
                  <a:pt x="47244" y="39624"/>
                </a:lnTo>
                <a:lnTo>
                  <a:pt x="45937" y="41365"/>
                </a:lnTo>
                <a:lnTo>
                  <a:pt x="44195" y="42672"/>
                </a:lnTo>
                <a:close/>
              </a:path>
              <a:path w="105410" h="128270">
                <a:moveTo>
                  <a:pt x="45937" y="41365"/>
                </a:moveTo>
                <a:lnTo>
                  <a:pt x="47244" y="39624"/>
                </a:lnTo>
                <a:lnTo>
                  <a:pt x="48259" y="39624"/>
                </a:lnTo>
                <a:lnTo>
                  <a:pt x="45937" y="41365"/>
                </a:lnTo>
                <a:close/>
              </a:path>
              <a:path w="105410" h="128270">
                <a:moveTo>
                  <a:pt x="59436" y="41148"/>
                </a:moveTo>
                <a:lnTo>
                  <a:pt x="58674" y="40640"/>
                </a:lnTo>
                <a:lnTo>
                  <a:pt x="57912" y="39624"/>
                </a:lnTo>
                <a:lnTo>
                  <a:pt x="59436" y="41148"/>
                </a:lnTo>
                <a:close/>
              </a:path>
              <a:path w="105410" h="128270">
                <a:moveTo>
                  <a:pt x="64617" y="47548"/>
                </a:moveTo>
                <a:lnTo>
                  <a:pt x="60960" y="42672"/>
                </a:lnTo>
                <a:lnTo>
                  <a:pt x="57912" y="39624"/>
                </a:lnTo>
                <a:lnTo>
                  <a:pt x="102108" y="39624"/>
                </a:lnTo>
                <a:lnTo>
                  <a:pt x="102108" y="42672"/>
                </a:lnTo>
                <a:lnTo>
                  <a:pt x="103327" y="45720"/>
                </a:lnTo>
                <a:lnTo>
                  <a:pt x="64008" y="45720"/>
                </a:lnTo>
                <a:lnTo>
                  <a:pt x="64617" y="47548"/>
                </a:lnTo>
                <a:close/>
              </a:path>
              <a:path w="105410" h="128270">
                <a:moveTo>
                  <a:pt x="59436" y="41148"/>
                </a:moveTo>
                <a:lnTo>
                  <a:pt x="58891" y="40930"/>
                </a:lnTo>
                <a:lnTo>
                  <a:pt x="58674" y="40640"/>
                </a:lnTo>
                <a:lnTo>
                  <a:pt x="59436" y="41148"/>
                </a:lnTo>
                <a:close/>
              </a:path>
              <a:path w="105410" h="128270">
                <a:moveTo>
                  <a:pt x="59218" y="41365"/>
                </a:moveTo>
                <a:lnTo>
                  <a:pt x="58347" y="40712"/>
                </a:lnTo>
                <a:lnTo>
                  <a:pt x="58891" y="40930"/>
                </a:lnTo>
                <a:lnTo>
                  <a:pt x="59218" y="41365"/>
                </a:lnTo>
                <a:close/>
              </a:path>
              <a:path w="105410" h="128270">
                <a:moveTo>
                  <a:pt x="60960" y="42672"/>
                </a:moveTo>
                <a:lnTo>
                  <a:pt x="59218" y="41365"/>
                </a:lnTo>
                <a:lnTo>
                  <a:pt x="58891" y="40930"/>
                </a:lnTo>
                <a:lnTo>
                  <a:pt x="59436" y="41148"/>
                </a:lnTo>
                <a:lnTo>
                  <a:pt x="60960" y="42672"/>
                </a:lnTo>
                <a:close/>
              </a:path>
              <a:path w="105410" h="128270">
                <a:moveTo>
                  <a:pt x="42672" y="45720"/>
                </a:moveTo>
                <a:lnTo>
                  <a:pt x="44195" y="42672"/>
                </a:lnTo>
                <a:lnTo>
                  <a:pt x="45937" y="41365"/>
                </a:lnTo>
                <a:lnTo>
                  <a:pt x="42672" y="45720"/>
                </a:lnTo>
                <a:close/>
              </a:path>
              <a:path w="105410" h="128270">
                <a:moveTo>
                  <a:pt x="62484" y="45720"/>
                </a:moveTo>
                <a:lnTo>
                  <a:pt x="59218" y="41365"/>
                </a:lnTo>
                <a:lnTo>
                  <a:pt x="60960" y="42672"/>
                </a:lnTo>
                <a:lnTo>
                  <a:pt x="62484" y="45720"/>
                </a:lnTo>
                <a:close/>
              </a:path>
              <a:path w="105410" h="128270">
                <a:moveTo>
                  <a:pt x="41656" y="48768"/>
                </a:moveTo>
                <a:lnTo>
                  <a:pt x="41148" y="48768"/>
                </a:lnTo>
                <a:lnTo>
                  <a:pt x="42672" y="45720"/>
                </a:lnTo>
                <a:lnTo>
                  <a:pt x="41656" y="48768"/>
                </a:lnTo>
                <a:close/>
              </a:path>
              <a:path w="105410" h="128270">
                <a:moveTo>
                  <a:pt x="65532" y="48768"/>
                </a:moveTo>
                <a:lnTo>
                  <a:pt x="64617" y="47548"/>
                </a:lnTo>
                <a:lnTo>
                  <a:pt x="64008" y="45720"/>
                </a:lnTo>
                <a:lnTo>
                  <a:pt x="65532" y="48768"/>
                </a:lnTo>
                <a:close/>
              </a:path>
              <a:path w="105410" h="128270">
                <a:moveTo>
                  <a:pt x="104546" y="48768"/>
                </a:moveTo>
                <a:lnTo>
                  <a:pt x="65532" y="48768"/>
                </a:lnTo>
                <a:lnTo>
                  <a:pt x="64008" y="45720"/>
                </a:lnTo>
                <a:lnTo>
                  <a:pt x="103327" y="45720"/>
                </a:lnTo>
                <a:lnTo>
                  <a:pt x="104546" y="48768"/>
                </a:lnTo>
                <a:close/>
              </a:path>
              <a:path w="105410" h="128270">
                <a:moveTo>
                  <a:pt x="105155" y="54864"/>
                </a:moveTo>
                <a:lnTo>
                  <a:pt x="67056" y="54864"/>
                </a:lnTo>
                <a:lnTo>
                  <a:pt x="64617" y="47548"/>
                </a:lnTo>
                <a:lnTo>
                  <a:pt x="65532" y="48768"/>
                </a:lnTo>
                <a:lnTo>
                  <a:pt x="104546" y="48768"/>
                </a:lnTo>
                <a:lnTo>
                  <a:pt x="105155" y="50292"/>
                </a:lnTo>
                <a:lnTo>
                  <a:pt x="105155" y="54864"/>
                </a:lnTo>
                <a:close/>
              </a:path>
              <a:path w="105410" h="128270">
                <a:moveTo>
                  <a:pt x="39624" y="54864"/>
                </a:moveTo>
                <a:lnTo>
                  <a:pt x="39624" y="51816"/>
                </a:lnTo>
                <a:lnTo>
                  <a:pt x="40640" y="51816"/>
                </a:lnTo>
                <a:lnTo>
                  <a:pt x="39624" y="54864"/>
                </a:lnTo>
                <a:close/>
              </a:path>
              <a:path w="105410" h="128270">
                <a:moveTo>
                  <a:pt x="67056" y="59436"/>
                </a:moveTo>
                <a:lnTo>
                  <a:pt x="65532" y="51816"/>
                </a:lnTo>
                <a:lnTo>
                  <a:pt x="67056" y="54864"/>
                </a:lnTo>
                <a:lnTo>
                  <a:pt x="105155" y="54864"/>
                </a:lnTo>
                <a:lnTo>
                  <a:pt x="105155" y="56388"/>
                </a:lnTo>
                <a:lnTo>
                  <a:pt x="67056" y="56388"/>
                </a:lnTo>
                <a:lnTo>
                  <a:pt x="67056" y="59436"/>
                </a:lnTo>
                <a:close/>
              </a:path>
              <a:path w="105410" h="128270">
                <a:moveTo>
                  <a:pt x="38100" y="59436"/>
                </a:moveTo>
                <a:lnTo>
                  <a:pt x="38100" y="56388"/>
                </a:lnTo>
                <a:lnTo>
                  <a:pt x="38709" y="56388"/>
                </a:lnTo>
                <a:lnTo>
                  <a:pt x="38100" y="59436"/>
                </a:lnTo>
                <a:close/>
              </a:path>
              <a:path w="105410" h="128270">
                <a:moveTo>
                  <a:pt x="105155" y="71628"/>
                </a:moveTo>
                <a:lnTo>
                  <a:pt x="67056" y="71628"/>
                </a:lnTo>
                <a:lnTo>
                  <a:pt x="67056" y="56388"/>
                </a:lnTo>
                <a:lnTo>
                  <a:pt x="105155" y="56388"/>
                </a:lnTo>
                <a:lnTo>
                  <a:pt x="105155" y="71628"/>
                </a:lnTo>
                <a:close/>
              </a:path>
              <a:path w="105410" h="128270">
                <a:moveTo>
                  <a:pt x="38608" y="71628"/>
                </a:moveTo>
                <a:lnTo>
                  <a:pt x="38100" y="71628"/>
                </a:lnTo>
                <a:lnTo>
                  <a:pt x="38100" y="68580"/>
                </a:lnTo>
                <a:lnTo>
                  <a:pt x="38608" y="71628"/>
                </a:lnTo>
                <a:close/>
              </a:path>
              <a:path w="105410" h="128270">
                <a:moveTo>
                  <a:pt x="65532" y="77724"/>
                </a:moveTo>
                <a:lnTo>
                  <a:pt x="67056" y="68580"/>
                </a:lnTo>
                <a:lnTo>
                  <a:pt x="67056" y="71628"/>
                </a:lnTo>
                <a:lnTo>
                  <a:pt x="105155" y="71628"/>
                </a:lnTo>
                <a:lnTo>
                  <a:pt x="105155" y="74676"/>
                </a:lnTo>
                <a:lnTo>
                  <a:pt x="67056" y="74676"/>
                </a:lnTo>
                <a:lnTo>
                  <a:pt x="65532" y="77724"/>
                </a:lnTo>
                <a:close/>
              </a:path>
              <a:path w="105410" h="128270">
                <a:moveTo>
                  <a:pt x="40843" y="77724"/>
                </a:moveTo>
                <a:lnTo>
                  <a:pt x="39624" y="77724"/>
                </a:lnTo>
                <a:lnTo>
                  <a:pt x="39624" y="74676"/>
                </a:lnTo>
                <a:lnTo>
                  <a:pt x="40843" y="77724"/>
                </a:lnTo>
                <a:close/>
              </a:path>
              <a:path w="105410" h="128270">
                <a:moveTo>
                  <a:pt x="64878" y="80118"/>
                </a:moveTo>
                <a:lnTo>
                  <a:pt x="67056" y="74676"/>
                </a:lnTo>
                <a:lnTo>
                  <a:pt x="105155" y="74676"/>
                </a:lnTo>
                <a:lnTo>
                  <a:pt x="105155" y="77724"/>
                </a:lnTo>
                <a:lnTo>
                  <a:pt x="104648" y="79248"/>
                </a:lnTo>
                <a:lnTo>
                  <a:pt x="65532" y="79248"/>
                </a:lnTo>
                <a:lnTo>
                  <a:pt x="64878" y="80118"/>
                </a:lnTo>
                <a:close/>
              </a:path>
              <a:path w="105410" h="128270">
                <a:moveTo>
                  <a:pt x="42672" y="82296"/>
                </a:moveTo>
                <a:lnTo>
                  <a:pt x="41148" y="79248"/>
                </a:lnTo>
                <a:lnTo>
                  <a:pt x="41452" y="79248"/>
                </a:lnTo>
                <a:lnTo>
                  <a:pt x="42672" y="82296"/>
                </a:lnTo>
                <a:close/>
              </a:path>
              <a:path w="105410" h="128270">
                <a:moveTo>
                  <a:pt x="64008" y="82296"/>
                </a:moveTo>
                <a:lnTo>
                  <a:pt x="64878" y="80118"/>
                </a:lnTo>
                <a:lnTo>
                  <a:pt x="65532" y="79248"/>
                </a:lnTo>
                <a:lnTo>
                  <a:pt x="64008" y="82296"/>
                </a:lnTo>
                <a:close/>
              </a:path>
              <a:path w="105410" h="128270">
                <a:moveTo>
                  <a:pt x="103632" y="82296"/>
                </a:moveTo>
                <a:lnTo>
                  <a:pt x="64008" y="82296"/>
                </a:lnTo>
                <a:lnTo>
                  <a:pt x="65532" y="79248"/>
                </a:lnTo>
                <a:lnTo>
                  <a:pt x="104648" y="79248"/>
                </a:lnTo>
                <a:lnTo>
                  <a:pt x="103632" y="82296"/>
                </a:lnTo>
                <a:close/>
              </a:path>
              <a:path w="105410" h="128270">
                <a:moveTo>
                  <a:pt x="60960" y="85344"/>
                </a:moveTo>
                <a:lnTo>
                  <a:pt x="64878" y="80118"/>
                </a:lnTo>
                <a:lnTo>
                  <a:pt x="64008" y="82296"/>
                </a:lnTo>
                <a:lnTo>
                  <a:pt x="103632" y="82296"/>
                </a:lnTo>
                <a:lnTo>
                  <a:pt x="103124" y="83820"/>
                </a:lnTo>
                <a:lnTo>
                  <a:pt x="62484" y="83820"/>
                </a:lnTo>
                <a:lnTo>
                  <a:pt x="60960" y="85344"/>
                </a:lnTo>
                <a:close/>
              </a:path>
              <a:path w="105410" h="128270">
                <a:moveTo>
                  <a:pt x="44195" y="85344"/>
                </a:moveTo>
                <a:lnTo>
                  <a:pt x="42672" y="83820"/>
                </a:lnTo>
                <a:lnTo>
                  <a:pt x="43434" y="83820"/>
                </a:lnTo>
                <a:lnTo>
                  <a:pt x="44195" y="85344"/>
                </a:lnTo>
                <a:close/>
              </a:path>
              <a:path w="105410" h="128270">
                <a:moveTo>
                  <a:pt x="57912" y="88392"/>
                </a:moveTo>
                <a:lnTo>
                  <a:pt x="62484" y="83820"/>
                </a:lnTo>
                <a:lnTo>
                  <a:pt x="103124" y="83820"/>
                </a:lnTo>
                <a:lnTo>
                  <a:pt x="102108" y="86868"/>
                </a:lnTo>
                <a:lnTo>
                  <a:pt x="60960" y="86868"/>
                </a:lnTo>
                <a:lnTo>
                  <a:pt x="57912" y="88392"/>
                </a:lnTo>
                <a:close/>
              </a:path>
              <a:path w="105410" h="128270">
                <a:moveTo>
                  <a:pt x="47244" y="88392"/>
                </a:moveTo>
                <a:lnTo>
                  <a:pt x="44195" y="86868"/>
                </a:lnTo>
                <a:lnTo>
                  <a:pt x="45720" y="86868"/>
                </a:lnTo>
                <a:lnTo>
                  <a:pt x="47244" y="88392"/>
                </a:lnTo>
                <a:close/>
              </a:path>
              <a:path w="105410" h="128270">
                <a:moveTo>
                  <a:pt x="54864" y="89916"/>
                </a:moveTo>
                <a:lnTo>
                  <a:pt x="60960" y="86868"/>
                </a:lnTo>
                <a:lnTo>
                  <a:pt x="102108" y="86868"/>
                </a:lnTo>
                <a:lnTo>
                  <a:pt x="102108" y="88392"/>
                </a:lnTo>
                <a:lnTo>
                  <a:pt x="59436" y="88392"/>
                </a:lnTo>
                <a:lnTo>
                  <a:pt x="54864" y="89916"/>
                </a:lnTo>
                <a:close/>
              </a:path>
              <a:path w="105410" h="128270">
                <a:moveTo>
                  <a:pt x="52730" y="91135"/>
                </a:moveTo>
                <a:lnTo>
                  <a:pt x="59436" y="88392"/>
                </a:lnTo>
                <a:lnTo>
                  <a:pt x="102108" y="88392"/>
                </a:lnTo>
                <a:lnTo>
                  <a:pt x="101498" y="89916"/>
                </a:lnTo>
                <a:lnTo>
                  <a:pt x="56387" y="89916"/>
                </a:lnTo>
                <a:lnTo>
                  <a:pt x="52730" y="91135"/>
                </a:lnTo>
                <a:close/>
              </a:path>
              <a:path w="105410" h="128270">
                <a:moveTo>
                  <a:pt x="52508" y="91162"/>
                </a:moveTo>
                <a:lnTo>
                  <a:pt x="48768" y="89916"/>
                </a:lnTo>
                <a:lnTo>
                  <a:pt x="50292" y="89916"/>
                </a:lnTo>
                <a:lnTo>
                  <a:pt x="52662" y="91101"/>
                </a:lnTo>
                <a:lnTo>
                  <a:pt x="52508" y="91162"/>
                </a:lnTo>
                <a:close/>
              </a:path>
              <a:path w="105410" h="128270">
                <a:moveTo>
                  <a:pt x="52662" y="91101"/>
                </a:moveTo>
                <a:lnTo>
                  <a:pt x="50292" y="89916"/>
                </a:lnTo>
                <a:lnTo>
                  <a:pt x="55626" y="89916"/>
                </a:lnTo>
                <a:lnTo>
                  <a:pt x="52662" y="91101"/>
                </a:lnTo>
                <a:close/>
              </a:path>
              <a:path w="105410" h="128270">
                <a:moveTo>
                  <a:pt x="100888" y="91440"/>
                </a:moveTo>
                <a:lnTo>
                  <a:pt x="53339" y="91440"/>
                </a:lnTo>
                <a:lnTo>
                  <a:pt x="52730" y="91135"/>
                </a:lnTo>
                <a:lnTo>
                  <a:pt x="56387" y="89916"/>
                </a:lnTo>
                <a:lnTo>
                  <a:pt x="101498" y="89916"/>
                </a:lnTo>
                <a:lnTo>
                  <a:pt x="100888" y="91440"/>
                </a:lnTo>
                <a:close/>
              </a:path>
              <a:path w="105410" h="128270">
                <a:moveTo>
                  <a:pt x="52577" y="91186"/>
                </a:moveTo>
                <a:close/>
              </a:path>
              <a:path w="105410" h="128270">
                <a:moveTo>
                  <a:pt x="53339" y="91440"/>
                </a:moveTo>
                <a:lnTo>
                  <a:pt x="52577" y="91186"/>
                </a:lnTo>
                <a:lnTo>
                  <a:pt x="52730" y="91135"/>
                </a:lnTo>
                <a:lnTo>
                  <a:pt x="53339" y="91440"/>
                </a:lnTo>
                <a:close/>
              </a:path>
              <a:path w="105410" h="128270">
                <a:moveTo>
                  <a:pt x="51816" y="91440"/>
                </a:moveTo>
                <a:lnTo>
                  <a:pt x="52508" y="91162"/>
                </a:lnTo>
                <a:lnTo>
                  <a:pt x="51816" y="91440"/>
                </a:lnTo>
                <a:close/>
              </a:path>
              <a:path w="105410" h="128270">
                <a:moveTo>
                  <a:pt x="53339" y="91440"/>
                </a:moveTo>
                <a:lnTo>
                  <a:pt x="51816" y="91440"/>
                </a:lnTo>
                <a:lnTo>
                  <a:pt x="52577" y="91186"/>
                </a:lnTo>
                <a:lnTo>
                  <a:pt x="53339" y="91440"/>
                </a:lnTo>
                <a:close/>
              </a:path>
              <a:path w="105410" h="128270">
                <a:moveTo>
                  <a:pt x="74676" y="123444"/>
                </a:moveTo>
                <a:lnTo>
                  <a:pt x="30480" y="123444"/>
                </a:lnTo>
                <a:lnTo>
                  <a:pt x="28956" y="121920"/>
                </a:lnTo>
                <a:lnTo>
                  <a:pt x="22859" y="117348"/>
                </a:lnTo>
                <a:lnTo>
                  <a:pt x="21336" y="115824"/>
                </a:lnTo>
                <a:lnTo>
                  <a:pt x="83820" y="115824"/>
                </a:lnTo>
                <a:lnTo>
                  <a:pt x="77724" y="121920"/>
                </a:lnTo>
                <a:lnTo>
                  <a:pt x="76200" y="121920"/>
                </a:lnTo>
                <a:lnTo>
                  <a:pt x="74676" y="123444"/>
                </a:lnTo>
                <a:close/>
              </a:path>
              <a:path w="105410" h="128270">
                <a:moveTo>
                  <a:pt x="67056" y="126492"/>
                </a:moveTo>
                <a:lnTo>
                  <a:pt x="38100" y="126492"/>
                </a:lnTo>
                <a:lnTo>
                  <a:pt x="32004" y="123444"/>
                </a:lnTo>
                <a:lnTo>
                  <a:pt x="73152" y="123444"/>
                </a:lnTo>
                <a:lnTo>
                  <a:pt x="67056" y="126492"/>
                </a:lnTo>
                <a:close/>
              </a:path>
              <a:path w="105410" h="128270">
                <a:moveTo>
                  <a:pt x="54864" y="128016"/>
                </a:moveTo>
                <a:lnTo>
                  <a:pt x="50292" y="128016"/>
                </a:lnTo>
                <a:lnTo>
                  <a:pt x="42672" y="126492"/>
                </a:lnTo>
                <a:lnTo>
                  <a:pt x="62484" y="126492"/>
                </a:lnTo>
                <a:lnTo>
                  <a:pt x="54864" y="1280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 txBox="1"/>
          <p:nvPr/>
        </p:nvSpPr>
        <p:spPr>
          <a:xfrm>
            <a:off x="9167887" y="4040077"/>
            <a:ext cx="262890" cy="4210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 spc="-140">
                <a:solidFill>
                  <a:srgbClr val="0000CC"/>
                </a:solidFill>
                <a:latin typeface="Times New Roman"/>
                <a:cs typeface="Times New Roman"/>
              </a:rPr>
              <a:t>v</a:t>
            </a:r>
            <a:r>
              <a:rPr dirty="0" baseline="-20833" sz="2400" spc="-7">
                <a:solidFill>
                  <a:srgbClr val="0000CC"/>
                </a:solidFill>
                <a:latin typeface="Times New Roman"/>
                <a:cs typeface="Times New Roman"/>
              </a:rPr>
              <a:t>o</a:t>
            </a:r>
            <a:endParaRPr baseline="-20833" sz="2400">
              <a:latin typeface="Times New Roman"/>
              <a:cs typeface="Times New Roman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7063740" y="5642610"/>
            <a:ext cx="251460" cy="0"/>
          </a:xfrm>
          <a:custGeom>
            <a:avLst/>
            <a:gdLst/>
            <a:ahLst/>
            <a:cxnLst/>
            <a:rect l="l" t="t" r="r" b="b"/>
            <a:pathLst>
              <a:path w="251459" h="0">
                <a:moveTo>
                  <a:pt x="0" y="0"/>
                </a:moveTo>
                <a:lnTo>
                  <a:pt x="251460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 txBox="1"/>
          <p:nvPr/>
        </p:nvSpPr>
        <p:spPr>
          <a:xfrm>
            <a:off x="7378681" y="5100772"/>
            <a:ext cx="314325" cy="3771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>
                <a:latin typeface="Times New Roman"/>
                <a:cs typeface="Times New Roman"/>
              </a:rPr>
              <a:t>R</a:t>
            </a:r>
            <a:r>
              <a:rPr dirty="0" sz="2400" spc="229">
                <a:latin typeface="Times New Roman"/>
                <a:cs typeface="Times New Roman"/>
              </a:rPr>
              <a:t>'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9124188" y="4480559"/>
            <a:ext cx="105410" cy="128270"/>
          </a:xfrm>
          <a:custGeom>
            <a:avLst/>
            <a:gdLst/>
            <a:ahLst/>
            <a:cxnLst/>
            <a:rect l="l" t="t" r="r" b="b"/>
            <a:pathLst>
              <a:path w="105409" h="128270">
                <a:moveTo>
                  <a:pt x="62484" y="1523"/>
                </a:moveTo>
                <a:lnTo>
                  <a:pt x="42672" y="1523"/>
                </a:lnTo>
                <a:lnTo>
                  <a:pt x="50292" y="0"/>
                </a:lnTo>
                <a:lnTo>
                  <a:pt x="54864" y="0"/>
                </a:lnTo>
                <a:lnTo>
                  <a:pt x="62484" y="1523"/>
                </a:lnTo>
                <a:close/>
              </a:path>
              <a:path w="105409" h="128270">
                <a:moveTo>
                  <a:pt x="65532" y="3047"/>
                </a:moveTo>
                <a:lnTo>
                  <a:pt x="39624" y="3047"/>
                </a:lnTo>
                <a:lnTo>
                  <a:pt x="41148" y="1523"/>
                </a:lnTo>
                <a:lnTo>
                  <a:pt x="64008" y="1523"/>
                </a:lnTo>
                <a:lnTo>
                  <a:pt x="65532" y="3047"/>
                </a:lnTo>
                <a:close/>
              </a:path>
              <a:path w="105409" h="128270">
                <a:moveTo>
                  <a:pt x="73152" y="6095"/>
                </a:moveTo>
                <a:lnTo>
                  <a:pt x="32004" y="6095"/>
                </a:lnTo>
                <a:lnTo>
                  <a:pt x="38100" y="3047"/>
                </a:lnTo>
                <a:lnTo>
                  <a:pt x="67056" y="3047"/>
                </a:lnTo>
                <a:lnTo>
                  <a:pt x="73152" y="6095"/>
                </a:lnTo>
                <a:close/>
              </a:path>
              <a:path w="105409" h="128270">
                <a:moveTo>
                  <a:pt x="82296" y="12191"/>
                </a:moveTo>
                <a:lnTo>
                  <a:pt x="22859" y="12191"/>
                </a:lnTo>
                <a:lnTo>
                  <a:pt x="28956" y="6095"/>
                </a:lnTo>
                <a:lnTo>
                  <a:pt x="76200" y="6095"/>
                </a:lnTo>
                <a:lnTo>
                  <a:pt x="76200" y="7619"/>
                </a:lnTo>
                <a:lnTo>
                  <a:pt x="82296" y="12191"/>
                </a:lnTo>
                <a:close/>
              </a:path>
              <a:path w="105409" h="128270">
                <a:moveTo>
                  <a:pt x="99060" y="97535"/>
                </a:moveTo>
                <a:lnTo>
                  <a:pt x="6096" y="97535"/>
                </a:lnTo>
                <a:lnTo>
                  <a:pt x="3048" y="89915"/>
                </a:lnTo>
                <a:lnTo>
                  <a:pt x="3048" y="86867"/>
                </a:lnTo>
                <a:lnTo>
                  <a:pt x="0" y="77723"/>
                </a:lnTo>
                <a:lnTo>
                  <a:pt x="0" y="51815"/>
                </a:lnTo>
                <a:lnTo>
                  <a:pt x="3048" y="42671"/>
                </a:lnTo>
                <a:lnTo>
                  <a:pt x="3048" y="39623"/>
                </a:lnTo>
                <a:lnTo>
                  <a:pt x="6096" y="32003"/>
                </a:lnTo>
                <a:lnTo>
                  <a:pt x="7620" y="30479"/>
                </a:lnTo>
                <a:lnTo>
                  <a:pt x="7620" y="28955"/>
                </a:lnTo>
                <a:lnTo>
                  <a:pt x="12192" y="22859"/>
                </a:lnTo>
                <a:lnTo>
                  <a:pt x="13716" y="21335"/>
                </a:lnTo>
                <a:lnTo>
                  <a:pt x="13716" y="19811"/>
                </a:lnTo>
                <a:lnTo>
                  <a:pt x="19812" y="15239"/>
                </a:lnTo>
                <a:lnTo>
                  <a:pt x="19812" y="13715"/>
                </a:lnTo>
                <a:lnTo>
                  <a:pt x="21336" y="12191"/>
                </a:lnTo>
                <a:lnTo>
                  <a:pt x="83820" y="12191"/>
                </a:lnTo>
                <a:lnTo>
                  <a:pt x="85344" y="13715"/>
                </a:lnTo>
                <a:lnTo>
                  <a:pt x="85344" y="15239"/>
                </a:lnTo>
                <a:lnTo>
                  <a:pt x="91439" y="19811"/>
                </a:lnTo>
                <a:lnTo>
                  <a:pt x="91439" y="21335"/>
                </a:lnTo>
                <a:lnTo>
                  <a:pt x="92964" y="22859"/>
                </a:lnTo>
                <a:lnTo>
                  <a:pt x="96012" y="28955"/>
                </a:lnTo>
                <a:lnTo>
                  <a:pt x="99060" y="32003"/>
                </a:lnTo>
                <a:lnTo>
                  <a:pt x="101498" y="38099"/>
                </a:lnTo>
                <a:lnTo>
                  <a:pt x="50292" y="38099"/>
                </a:lnTo>
                <a:lnTo>
                  <a:pt x="48005" y="39623"/>
                </a:lnTo>
                <a:lnTo>
                  <a:pt x="47244" y="39623"/>
                </a:lnTo>
                <a:lnTo>
                  <a:pt x="44195" y="42671"/>
                </a:lnTo>
                <a:lnTo>
                  <a:pt x="39624" y="50291"/>
                </a:lnTo>
                <a:lnTo>
                  <a:pt x="40843" y="50291"/>
                </a:lnTo>
                <a:lnTo>
                  <a:pt x="39928" y="51815"/>
                </a:lnTo>
                <a:lnTo>
                  <a:pt x="39624" y="51815"/>
                </a:lnTo>
                <a:lnTo>
                  <a:pt x="38100" y="54863"/>
                </a:lnTo>
                <a:lnTo>
                  <a:pt x="39014" y="54863"/>
                </a:lnTo>
                <a:lnTo>
                  <a:pt x="38709" y="56387"/>
                </a:lnTo>
                <a:lnTo>
                  <a:pt x="38100" y="56387"/>
                </a:lnTo>
                <a:lnTo>
                  <a:pt x="38100" y="71627"/>
                </a:lnTo>
                <a:lnTo>
                  <a:pt x="38608" y="71627"/>
                </a:lnTo>
                <a:lnTo>
                  <a:pt x="39116" y="74675"/>
                </a:lnTo>
                <a:lnTo>
                  <a:pt x="38100" y="74675"/>
                </a:lnTo>
                <a:lnTo>
                  <a:pt x="39624" y="77723"/>
                </a:lnTo>
                <a:lnTo>
                  <a:pt x="39928" y="77723"/>
                </a:lnTo>
                <a:lnTo>
                  <a:pt x="41757" y="80771"/>
                </a:lnTo>
                <a:lnTo>
                  <a:pt x="42976" y="83819"/>
                </a:lnTo>
                <a:lnTo>
                  <a:pt x="42672" y="83819"/>
                </a:lnTo>
                <a:lnTo>
                  <a:pt x="44195" y="86867"/>
                </a:lnTo>
                <a:lnTo>
                  <a:pt x="47244" y="88391"/>
                </a:lnTo>
                <a:lnTo>
                  <a:pt x="45719" y="88391"/>
                </a:lnTo>
                <a:lnTo>
                  <a:pt x="49530" y="89915"/>
                </a:lnTo>
                <a:lnTo>
                  <a:pt x="48768" y="89915"/>
                </a:lnTo>
                <a:lnTo>
                  <a:pt x="52425" y="91135"/>
                </a:lnTo>
                <a:lnTo>
                  <a:pt x="51816" y="91439"/>
                </a:lnTo>
                <a:lnTo>
                  <a:pt x="101498" y="91439"/>
                </a:lnTo>
                <a:lnTo>
                  <a:pt x="99060" y="97535"/>
                </a:lnTo>
                <a:close/>
              </a:path>
              <a:path w="105409" h="128270">
                <a:moveTo>
                  <a:pt x="46264" y="40930"/>
                </a:moveTo>
                <a:lnTo>
                  <a:pt x="46482" y="40639"/>
                </a:lnTo>
                <a:lnTo>
                  <a:pt x="50292" y="38099"/>
                </a:lnTo>
                <a:lnTo>
                  <a:pt x="46808" y="40712"/>
                </a:lnTo>
                <a:lnTo>
                  <a:pt x="46264" y="40930"/>
                </a:lnTo>
                <a:close/>
              </a:path>
              <a:path w="105409" h="128270">
                <a:moveTo>
                  <a:pt x="46808" y="40712"/>
                </a:moveTo>
                <a:lnTo>
                  <a:pt x="50292" y="38099"/>
                </a:lnTo>
                <a:lnTo>
                  <a:pt x="52033" y="38535"/>
                </a:lnTo>
                <a:lnTo>
                  <a:pt x="48768" y="39623"/>
                </a:lnTo>
                <a:lnTo>
                  <a:pt x="49529" y="39623"/>
                </a:lnTo>
                <a:lnTo>
                  <a:pt x="46808" y="40712"/>
                </a:lnTo>
                <a:close/>
              </a:path>
              <a:path w="105409" h="128270">
                <a:moveTo>
                  <a:pt x="52033" y="38535"/>
                </a:moveTo>
                <a:lnTo>
                  <a:pt x="50292" y="38099"/>
                </a:lnTo>
                <a:lnTo>
                  <a:pt x="51816" y="38099"/>
                </a:lnTo>
                <a:lnTo>
                  <a:pt x="52425" y="38404"/>
                </a:lnTo>
                <a:lnTo>
                  <a:pt x="52033" y="38535"/>
                </a:lnTo>
                <a:close/>
              </a:path>
              <a:path w="105409" h="128270">
                <a:moveTo>
                  <a:pt x="52425" y="38404"/>
                </a:moveTo>
                <a:lnTo>
                  <a:pt x="51816" y="38099"/>
                </a:lnTo>
                <a:lnTo>
                  <a:pt x="52577" y="38353"/>
                </a:lnTo>
                <a:lnTo>
                  <a:pt x="52425" y="38404"/>
                </a:lnTo>
                <a:close/>
              </a:path>
              <a:path w="105409" h="128270">
                <a:moveTo>
                  <a:pt x="52577" y="38353"/>
                </a:moveTo>
                <a:lnTo>
                  <a:pt x="51816" y="38099"/>
                </a:lnTo>
                <a:lnTo>
                  <a:pt x="53339" y="38099"/>
                </a:lnTo>
                <a:lnTo>
                  <a:pt x="52577" y="38353"/>
                </a:lnTo>
                <a:close/>
              </a:path>
              <a:path w="105409" h="128270">
                <a:moveTo>
                  <a:pt x="52647" y="38377"/>
                </a:moveTo>
                <a:lnTo>
                  <a:pt x="53339" y="38099"/>
                </a:lnTo>
                <a:lnTo>
                  <a:pt x="52647" y="38377"/>
                </a:lnTo>
                <a:close/>
              </a:path>
              <a:path w="105409" h="128270">
                <a:moveTo>
                  <a:pt x="53122" y="38535"/>
                </a:moveTo>
                <a:lnTo>
                  <a:pt x="52730" y="38404"/>
                </a:lnTo>
                <a:lnTo>
                  <a:pt x="53339" y="38099"/>
                </a:lnTo>
                <a:lnTo>
                  <a:pt x="54864" y="38099"/>
                </a:lnTo>
                <a:lnTo>
                  <a:pt x="53122" y="38535"/>
                </a:lnTo>
                <a:close/>
              </a:path>
              <a:path w="105409" h="128270">
                <a:moveTo>
                  <a:pt x="56387" y="39623"/>
                </a:moveTo>
                <a:lnTo>
                  <a:pt x="53122" y="38535"/>
                </a:lnTo>
                <a:lnTo>
                  <a:pt x="54864" y="38099"/>
                </a:lnTo>
                <a:lnTo>
                  <a:pt x="56387" y="39623"/>
                </a:lnTo>
                <a:close/>
              </a:path>
              <a:path w="105409" h="128270">
                <a:moveTo>
                  <a:pt x="59218" y="41365"/>
                </a:moveTo>
                <a:lnTo>
                  <a:pt x="54864" y="38099"/>
                </a:lnTo>
                <a:lnTo>
                  <a:pt x="101498" y="38099"/>
                </a:lnTo>
                <a:lnTo>
                  <a:pt x="102108" y="39623"/>
                </a:lnTo>
                <a:lnTo>
                  <a:pt x="57912" y="39623"/>
                </a:lnTo>
                <a:lnTo>
                  <a:pt x="59218" y="41365"/>
                </a:lnTo>
                <a:close/>
              </a:path>
              <a:path w="105409" h="128270">
                <a:moveTo>
                  <a:pt x="52493" y="38438"/>
                </a:moveTo>
                <a:close/>
              </a:path>
              <a:path w="105409" h="128270">
                <a:moveTo>
                  <a:pt x="52832" y="38607"/>
                </a:moveTo>
                <a:lnTo>
                  <a:pt x="52493" y="38438"/>
                </a:lnTo>
                <a:lnTo>
                  <a:pt x="52647" y="38377"/>
                </a:lnTo>
                <a:lnTo>
                  <a:pt x="53122" y="38535"/>
                </a:lnTo>
                <a:lnTo>
                  <a:pt x="52832" y="38607"/>
                </a:lnTo>
                <a:close/>
              </a:path>
              <a:path w="105409" h="128270">
                <a:moveTo>
                  <a:pt x="52167" y="38568"/>
                </a:moveTo>
                <a:lnTo>
                  <a:pt x="52033" y="38535"/>
                </a:lnTo>
                <a:lnTo>
                  <a:pt x="52425" y="38404"/>
                </a:lnTo>
                <a:lnTo>
                  <a:pt x="52167" y="38568"/>
                </a:lnTo>
                <a:close/>
              </a:path>
              <a:path w="105409" h="128270">
                <a:moveTo>
                  <a:pt x="52577" y="38671"/>
                </a:moveTo>
                <a:lnTo>
                  <a:pt x="52324" y="38607"/>
                </a:lnTo>
                <a:lnTo>
                  <a:pt x="52493" y="38438"/>
                </a:lnTo>
                <a:lnTo>
                  <a:pt x="52832" y="38607"/>
                </a:lnTo>
                <a:lnTo>
                  <a:pt x="52577" y="38671"/>
                </a:lnTo>
                <a:close/>
              </a:path>
              <a:path w="105409" h="128270">
                <a:moveTo>
                  <a:pt x="48768" y="39623"/>
                </a:moveTo>
                <a:lnTo>
                  <a:pt x="52033" y="38535"/>
                </a:lnTo>
                <a:lnTo>
                  <a:pt x="52167" y="38568"/>
                </a:lnTo>
                <a:lnTo>
                  <a:pt x="50799" y="39115"/>
                </a:lnTo>
                <a:lnTo>
                  <a:pt x="48768" y="39623"/>
                </a:lnTo>
                <a:close/>
              </a:path>
              <a:path w="105409" h="128270">
                <a:moveTo>
                  <a:pt x="56387" y="39623"/>
                </a:moveTo>
                <a:lnTo>
                  <a:pt x="53340" y="38861"/>
                </a:lnTo>
                <a:lnTo>
                  <a:pt x="52832" y="38607"/>
                </a:lnTo>
                <a:lnTo>
                  <a:pt x="53122" y="38535"/>
                </a:lnTo>
                <a:lnTo>
                  <a:pt x="56387" y="39623"/>
                </a:lnTo>
                <a:close/>
              </a:path>
              <a:path w="105409" h="128270">
                <a:moveTo>
                  <a:pt x="50799" y="39115"/>
                </a:moveTo>
                <a:lnTo>
                  <a:pt x="52167" y="38568"/>
                </a:lnTo>
                <a:lnTo>
                  <a:pt x="52578" y="38671"/>
                </a:lnTo>
                <a:lnTo>
                  <a:pt x="50799" y="39115"/>
                </a:lnTo>
                <a:close/>
              </a:path>
              <a:path w="105409" h="128270">
                <a:moveTo>
                  <a:pt x="53340" y="38861"/>
                </a:moveTo>
                <a:lnTo>
                  <a:pt x="52577" y="38671"/>
                </a:lnTo>
                <a:lnTo>
                  <a:pt x="52832" y="38607"/>
                </a:lnTo>
                <a:lnTo>
                  <a:pt x="53340" y="38861"/>
                </a:lnTo>
                <a:close/>
              </a:path>
              <a:path w="105409" h="128270">
                <a:moveTo>
                  <a:pt x="57912" y="41147"/>
                </a:moveTo>
                <a:lnTo>
                  <a:pt x="53340" y="38861"/>
                </a:lnTo>
                <a:lnTo>
                  <a:pt x="56387" y="39623"/>
                </a:lnTo>
                <a:lnTo>
                  <a:pt x="57912" y="41147"/>
                </a:lnTo>
                <a:close/>
              </a:path>
              <a:path w="105409" h="128270">
                <a:moveTo>
                  <a:pt x="49529" y="39623"/>
                </a:moveTo>
                <a:lnTo>
                  <a:pt x="48768" y="39623"/>
                </a:lnTo>
                <a:lnTo>
                  <a:pt x="50799" y="39115"/>
                </a:lnTo>
                <a:lnTo>
                  <a:pt x="49529" y="39623"/>
                </a:lnTo>
                <a:close/>
              </a:path>
              <a:path w="105409" h="128270">
                <a:moveTo>
                  <a:pt x="45719" y="41147"/>
                </a:moveTo>
                <a:lnTo>
                  <a:pt x="47244" y="39623"/>
                </a:lnTo>
                <a:lnTo>
                  <a:pt x="46482" y="40639"/>
                </a:lnTo>
                <a:lnTo>
                  <a:pt x="45719" y="41147"/>
                </a:lnTo>
                <a:close/>
              </a:path>
              <a:path w="105409" h="128270">
                <a:moveTo>
                  <a:pt x="46482" y="40639"/>
                </a:moveTo>
                <a:lnTo>
                  <a:pt x="47244" y="39623"/>
                </a:lnTo>
                <a:lnTo>
                  <a:pt x="48005" y="39623"/>
                </a:lnTo>
                <a:lnTo>
                  <a:pt x="46482" y="40639"/>
                </a:lnTo>
                <a:close/>
              </a:path>
              <a:path w="105409" h="128270">
                <a:moveTo>
                  <a:pt x="60960" y="42671"/>
                </a:moveTo>
                <a:lnTo>
                  <a:pt x="59218" y="41365"/>
                </a:lnTo>
                <a:lnTo>
                  <a:pt x="57912" y="39623"/>
                </a:lnTo>
                <a:lnTo>
                  <a:pt x="60960" y="42671"/>
                </a:lnTo>
                <a:close/>
              </a:path>
              <a:path w="105409" h="128270">
                <a:moveTo>
                  <a:pt x="102616" y="45719"/>
                </a:moveTo>
                <a:lnTo>
                  <a:pt x="62484" y="45719"/>
                </a:lnTo>
                <a:lnTo>
                  <a:pt x="60960" y="42671"/>
                </a:lnTo>
                <a:lnTo>
                  <a:pt x="57912" y="39623"/>
                </a:lnTo>
                <a:lnTo>
                  <a:pt x="102108" y="39623"/>
                </a:lnTo>
                <a:lnTo>
                  <a:pt x="102108" y="42671"/>
                </a:lnTo>
                <a:lnTo>
                  <a:pt x="102616" y="45719"/>
                </a:lnTo>
                <a:close/>
              </a:path>
              <a:path w="105409" h="128270">
                <a:moveTo>
                  <a:pt x="45719" y="41147"/>
                </a:moveTo>
                <a:lnTo>
                  <a:pt x="46482" y="40639"/>
                </a:lnTo>
                <a:lnTo>
                  <a:pt x="46264" y="40930"/>
                </a:lnTo>
                <a:lnTo>
                  <a:pt x="45719" y="41147"/>
                </a:lnTo>
                <a:close/>
              </a:path>
              <a:path w="105409" h="128270">
                <a:moveTo>
                  <a:pt x="45937" y="41365"/>
                </a:moveTo>
                <a:lnTo>
                  <a:pt x="46264" y="40930"/>
                </a:lnTo>
                <a:lnTo>
                  <a:pt x="46808" y="40712"/>
                </a:lnTo>
                <a:lnTo>
                  <a:pt x="45937" y="41365"/>
                </a:lnTo>
                <a:close/>
              </a:path>
              <a:path w="105409" h="128270">
                <a:moveTo>
                  <a:pt x="44195" y="42671"/>
                </a:moveTo>
                <a:lnTo>
                  <a:pt x="45719" y="41147"/>
                </a:lnTo>
                <a:lnTo>
                  <a:pt x="46264" y="40930"/>
                </a:lnTo>
                <a:lnTo>
                  <a:pt x="45937" y="41365"/>
                </a:lnTo>
                <a:lnTo>
                  <a:pt x="44195" y="42671"/>
                </a:lnTo>
                <a:close/>
              </a:path>
              <a:path w="105409" h="128270">
                <a:moveTo>
                  <a:pt x="42672" y="45719"/>
                </a:moveTo>
                <a:lnTo>
                  <a:pt x="44195" y="42671"/>
                </a:lnTo>
                <a:lnTo>
                  <a:pt x="45937" y="41365"/>
                </a:lnTo>
                <a:lnTo>
                  <a:pt x="42672" y="45719"/>
                </a:lnTo>
                <a:close/>
              </a:path>
              <a:path w="105409" h="128270">
                <a:moveTo>
                  <a:pt x="61830" y="44849"/>
                </a:moveTo>
                <a:lnTo>
                  <a:pt x="59218" y="41365"/>
                </a:lnTo>
                <a:lnTo>
                  <a:pt x="60960" y="42671"/>
                </a:lnTo>
                <a:lnTo>
                  <a:pt x="61830" y="44849"/>
                </a:lnTo>
                <a:close/>
              </a:path>
              <a:path w="105409" h="128270">
                <a:moveTo>
                  <a:pt x="62484" y="45719"/>
                </a:moveTo>
                <a:lnTo>
                  <a:pt x="61830" y="44849"/>
                </a:lnTo>
                <a:lnTo>
                  <a:pt x="60960" y="42671"/>
                </a:lnTo>
                <a:lnTo>
                  <a:pt x="62484" y="45719"/>
                </a:lnTo>
                <a:close/>
              </a:path>
              <a:path w="105409" h="128270">
                <a:moveTo>
                  <a:pt x="103378" y="50291"/>
                </a:moveTo>
                <a:lnTo>
                  <a:pt x="64008" y="50291"/>
                </a:lnTo>
                <a:lnTo>
                  <a:pt x="61830" y="44849"/>
                </a:lnTo>
                <a:lnTo>
                  <a:pt x="62484" y="45719"/>
                </a:lnTo>
                <a:lnTo>
                  <a:pt x="102616" y="45719"/>
                </a:lnTo>
                <a:lnTo>
                  <a:pt x="103378" y="50291"/>
                </a:lnTo>
                <a:close/>
              </a:path>
              <a:path w="105409" h="128270">
                <a:moveTo>
                  <a:pt x="40843" y="50291"/>
                </a:moveTo>
                <a:lnTo>
                  <a:pt x="39624" y="50291"/>
                </a:lnTo>
                <a:lnTo>
                  <a:pt x="42672" y="47243"/>
                </a:lnTo>
                <a:lnTo>
                  <a:pt x="40843" y="50291"/>
                </a:lnTo>
                <a:close/>
              </a:path>
              <a:path w="105409" h="128270">
                <a:moveTo>
                  <a:pt x="65532" y="54863"/>
                </a:moveTo>
                <a:lnTo>
                  <a:pt x="62484" y="47243"/>
                </a:lnTo>
                <a:lnTo>
                  <a:pt x="64008" y="50291"/>
                </a:lnTo>
                <a:lnTo>
                  <a:pt x="103378" y="50291"/>
                </a:lnTo>
                <a:lnTo>
                  <a:pt x="103632" y="51815"/>
                </a:lnTo>
                <a:lnTo>
                  <a:pt x="65532" y="51815"/>
                </a:lnTo>
                <a:lnTo>
                  <a:pt x="65532" y="54863"/>
                </a:lnTo>
                <a:close/>
              </a:path>
              <a:path w="105409" h="128270">
                <a:moveTo>
                  <a:pt x="38100" y="54863"/>
                </a:moveTo>
                <a:lnTo>
                  <a:pt x="39624" y="51815"/>
                </a:lnTo>
                <a:lnTo>
                  <a:pt x="39471" y="52577"/>
                </a:lnTo>
                <a:lnTo>
                  <a:pt x="38100" y="54863"/>
                </a:lnTo>
                <a:close/>
              </a:path>
              <a:path w="105409" h="128270">
                <a:moveTo>
                  <a:pt x="39471" y="52577"/>
                </a:moveTo>
                <a:lnTo>
                  <a:pt x="39624" y="51815"/>
                </a:lnTo>
                <a:lnTo>
                  <a:pt x="39928" y="51815"/>
                </a:lnTo>
                <a:lnTo>
                  <a:pt x="39471" y="52577"/>
                </a:lnTo>
                <a:close/>
              </a:path>
              <a:path w="105409" h="128270">
                <a:moveTo>
                  <a:pt x="67056" y="59435"/>
                </a:moveTo>
                <a:lnTo>
                  <a:pt x="65532" y="51815"/>
                </a:lnTo>
                <a:lnTo>
                  <a:pt x="105155" y="51815"/>
                </a:lnTo>
                <a:lnTo>
                  <a:pt x="105155" y="56387"/>
                </a:lnTo>
                <a:lnTo>
                  <a:pt x="67056" y="56387"/>
                </a:lnTo>
                <a:lnTo>
                  <a:pt x="67056" y="59435"/>
                </a:lnTo>
                <a:close/>
              </a:path>
              <a:path w="105409" h="128270">
                <a:moveTo>
                  <a:pt x="39014" y="54863"/>
                </a:moveTo>
                <a:lnTo>
                  <a:pt x="38100" y="54863"/>
                </a:lnTo>
                <a:lnTo>
                  <a:pt x="39471" y="52577"/>
                </a:lnTo>
                <a:lnTo>
                  <a:pt x="39014" y="54863"/>
                </a:lnTo>
                <a:close/>
              </a:path>
              <a:path w="105409" h="128270">
                <a:moveTo>
                  <a:pt x="38100" y="59435"/>
                </a:moveTo>
                <a:lnTo>
                  <a:pt x="38100" y="56387"/>
                </a:lnTo>
                <a:lnTo>
                  <a:pt x="38709" y="56387"/>
                </a:lnTo>
                <a:lnTo>
                  <a:pt x="38100" y="59435"/>
                </a:lnTo>
                <a:close/>
              </a:path>
              <a:path w="105409" h="128270">
                <a:moveTo>
                  <a:pt x="105155" y="71627"/>
                </a:moveTo>
                <a:lnTo>
                  <a:pt x="67056" y="71627"/>
                </a:lnTo>
                <a:lnTo>
                  <a:pt x="67056" y="56387"/>
                </a:lnTo>
                <a:lnTo>
                  <a:pt x="105155" y="56387"/>
                </a:lnTo>
                <a:lnTo>
                  <a:pt x="105155" y="71627"/>
                </a:lnTo>
                <a:close/>
              </a:path>
              <a:path w="105409" h="128270">
                <a:moveTo>
                  <a:pt x="38608" y="71627"/>
                </a:moveTo>
                <a:lnTo>
                  <a:pt x="38100" y="71627"/>
                </a:lnTo>
                <a:lnTo>
                  <a:pt x="38100" y="68579"/>
                </a:lnTo>
                <a:lnTo>
                  <a:pt x="38608" y="71627"/>
                </a:lnTo>
                <a:close/>
              </a:path>
              <a:path w="105409" h="128270">
                <a:moveTo>
                  <a:pt x="105155" y="77723"/>
                </a:moveTo>
                <a:lnTo>
                  <a:pt x="65532" y="77723"/>
                </a:lnTo>
                <a:lnTo>
                  <a:pt x="67056" y="68579"/>
                </a:lnTo>
                <a:lnTo>
                  <a:pt x="67056" y="71627"/>
                </a:lnTo>
                <a:lnTo>
                  <a:pt x="105155" y="71627"/>
                </a:lnTo>
                <a:lnTo>
                  <a:pt x="105155" y="77723"/>
                </a:lnTo>
                <a:close/>
              </a:path>
              <a:path w="105409" h="128270">
                <a:moveTo>
                  <a:pt x="39624" y="77723"/>
                </a:moveTo>
                <a:lnTo>
                  <a:pt x="38100" y="74675"/>
                </a:lnTo>
                <a:lnTo>
                  <a:pt x="39506" y="77020"/>
                </a:lnTo>
                <a:lnTo>
                  <a:pt x="39624" y="77723"/>
                </a:lnTo>
                <a:close/>
              </a:path>
              <a:path w="105409" h="128270">
                <a:moveTo>
                  <a:pt x="39506" y="77020"/>
                </a:moveTo>
                <a:lnTo>
                  <a:pt x="38100" y="74675"/>
                </a:lnTo>
                <a:lnTo>
                  <a:pt x="39116" y="74675"/>
                </a:lnTo>
                <a:lnTo>
                  <a:pt x="39506" y="77020"/>
                </a:lnTo>
                <a:close/>
              </a:path>
              <a:path w="105409" h="128270">
                <a:moveTo>
                  <a:pt x="62484" y="82295"/>
                </a:moveTo>
                <a:lnTo>
                  <a:pt x="65532" y="74675"/>
                </a:lnTo>
                <a:lnTo>
                  <a:pt x="65532" y="77723"/>
                </a:lnTo>
                <a:lnTo>
                  <a:pt x="103632" y="77723"/>
                </a:lnTo>
                <a:lnTo>
                  <a:pt x="103378" y="79247"/>
                </a:lnTo>
                <a:lnTo>
                  <a:pt x="64008" y="79247"/>
                </a:lnTo>
                <a:lnTo>
                  <a:pt x="62484" y="82295"/>
                </a:lnTo>
                <a:close/>
              </a:path>
              <a:path w="105409" h="128270">
                <a:moveTo>
                  <a:pt x="39928" y="77723"/>
                </a:moveTo>
                <a:lnTo>
                  <a:pt x="39624" y="77723"/>
                </a:lnTo>
                <a:lnTo>
                  <a:pt x="39506" y="77020"/>
                </a:lnTo>
                <a:lnTo>
                  <a:pt x="39928" y="77723"/>
                </a:lnTo>
                <a:close/>
              </a:path>
              <a:path w="105409" h="128270">
                <a:moveTo>
                  <a:pt x="42672" y="82295"/>
                </a:moveTo>
                <a:lnTo>
                  <a:pt x="41757" y="80771"/>
                </a:lnTo>
                <a:lnTo>
                  <a:pt x="41148" y="79247"/>
                </a:lnTo>
                <a:lnTo>
                  <a:pt x="42672" y="82295"/>
                </a:lnTo>
                <a:close/>
              </a:path>
              <a:path w="105409" h="128270">
                <a:moveTo>
                  <a:pt x="61976" y="84327"/>
                </a:moveTo>
                <a:lnTo>
                  <a:pt x="64008" y="79247"/>
                </a:lnTo>
                <a:lnTo>
                  <a:pt x="103378" y="79247"/>
                </a:lnTo>
                <a:lnTo>
                  <a:pt x="102616" y="83819"/>
                </a:lnTo>
                <a:lnTo>
                  <a:pt x="62484" y="83819"/>
                </a:lnTo>
                <a:lnTo>
                  <a:pt x="61976" y="84327"/>
                </a:lnTo>
                <a:close/>
              </a:path>
              <a:path w="105409" h="128270">
                <a:moveTo>
                  <a:pt x="44195" y="86867"/>
                </a:moveTo>
                <a:lnTo>
                  <a:pt x="42672" y="83819"/>
                </a:lnTo>
                <a:lnTo>
                  <a:pt x="43179" y="84327"/>
                </a:lnTo>
                <a:lnTo>
                  <a:pt x="44195" y="86867"/>
                </a:lnTo>
                <a:close/>
              </a:path>
              <a:path w="105409" h="128270">
                <a:moveTo>
                  <a:pt x="43179" y="84327"/>
                </a:moveTo>
                <a:lnTo>
                  <a:pt x="42672" y="83819"/>
                </a:lnTo>
                <a:lnTo>
                  <a:pt x="42976" y="83819"/>
                </a:lnTo>
                <a:lnTo>
                  <a:pt x="43179" y="84327"/>
                </a:lnTo>
                <a:close/>
              </a:path>
              <a:path w="105409" h="128270">
                <a:moveTo>
                  <a:pt x="60960" y="86867"/>
                </a:moveTo>
                <a:lnTo>
                  <a:pt x="61976" y="84327"/>
                </a:lnTo>
                <a:lnTo>
                  <a:pt x="62484" y="83819"/>
                </a:lnTo>
                <a:lnTo>
                  <a:pt x="60960" y="86867"/>
                </a:lnTo>
                <a:close/>
              </a:path>
              <a:path w="105409" h="128270">
                <a:moveTo>
                  <a:pt x="52647" y="91162"/>
                </a:moveTo>
                <a:lnTo>
                  <a:pt x="52493" y="91101"/>
                </a:lnTo>
                <a:lnTo>
                  <a:pt x="60960" y="86867"/>
                </a:lnTo>
                <a:lnTo>
                  <a:pt x="62484" y="83819"/>
                </a:lnTo>
                <a:lnTo>
                  <a:pt x="102616" y="83819"/>
                </a:lnTo>
                <a:lnTo>
                  <a:pt x="102108" y="86867"/>
                </a:lnTo>
                <a:lnTo>
                  <a:pt x="102108" y="89915"/>
                </a:lnTo>
                <a:lnTo>
                  <a:pt x="56387" y="89915"/>
                </a:lnTo>
                <a:lnTo>
                  <a:pt x="52647" y="91162"/>
                </a:lnTo>
                <a:close/>
              </a:path>
              <a:path w="105409" h="128270">
                <a:moveTo>
                  <a:pt x="47244" y="88391"/>
                </a:moveTo>
                <a:lnTo>
                  <a:pt x="44195" y="86867"/>
                </a:lnTo>
                <a:lnTo>
                  <a:pt x="43179" y="84327"/>
                </a:lnTo>
                <a:lnTo>
                  <a:pt x="47244" y="88391"/>
                </a:lnTo>
                <a:close/>
              </a:path>
              <a:path w="105409" h="128270">
                <a:moveTo>
                  <a:pt x="57912" y="88391"/>
                </a:moveTo>
                <a:lnTo>
                  <a:pt x="61976" y="84327"/>
                </a:lnTo>
                <a:lnTo>
                  <a:pt x="60960" y="86867"/>
                </a:lnTo>
                <a:lnTo>
                  <a:pt x="57912" y="88391"/>
                </a:lnTo>
                <a:close/>
              </a:path>
              <a:path w="105409" h="128270">
                <a:moveTo>
                  <a:pt x="50292" y="89915"/>
                </a:moveTo>
                <a:lnTo>
                  <a:pt x="45719" y="88391"/>
                </a:lnTo>
                <a:lnTo>
                  <a:pt x="47244" y="88391"/>
                </a:lnTo>
                <a:lnTo>
                  <a:pt x="50292" y="89915"/>
                </a:lnTo>
                <a:close/>
              </a:path>
              <a:path w="105409" h="128270">
                <a:moveTo>
                  <a:pt x="52425" y="91135"/>
                </a:moveTo>
                <a:lnTo>
                  <a:pt x="48768" y="89915"/>
                </a:lnTo>
                <a:lnTo>
                  <a:pt x="49530" y="89915"/>
                </a:lnTo>
                <a:lnTo>
                  <a:pt x="52493" y="91101"/>
                </a:lnTo>
                <a:close/>
              </a:path>
              <a:path w="105409" h="128270">
                <a:moveTo>
                  <a:pt x="52493" y="91101"/>
                </a:moveTo>
                <a:lnTo>
                  <a:pt x="49530" y="89915"/>
                </a:lnTo>
                <a:lnTo>
                  <a:pt x="54864" y="89915"/>
                </a:lnTo>
                <a:lnTo>
                  <a:pt x="52493" y="91101"/>
                </a:lnTo>
                <a:close/>
              </a:path>
              <a:path w="105409" h="128270">
                <a:moveTo>
                  <a:pt x="101498" y="91439"/>
                </a:moveTo>
                <a:lnTo>
                  <a:pt x="53339" y="91439"/>
                </a:lnTo>
                <a:lnTo>
                  <a:pt x="52705" y="91185"/>
                </a:lnTo>
                <a:lnTo>
                  <a:pt x="56387" y="89915"/>
                </a:lnTo>
                <a:lnTo>
                  <a:pt x="102108" y="89915"/>
                </a:lnTo>
                <a:lnTo>
                  <a:pt x="101498" y="91439"/>
                </a:lnTo>
                <a:close/>
              </a:path>
              <a:path w="105409" h="128270">
                <a:moveTo>
                  <a:pt x="52577" y="91185"/>
                </a:moveTo>
                <a:close/>
              </a:path>
              <a:path w="105409" h="128270">
                <a:moveTo>
                  <a:pt x="51816" y="91439"/>
                </a:moveTo>
                <a:lnTo>
                  <a:pt x="52425" y="91135"/>
                </a:lnTo>
                <a:lnTo>
                  <a:pt x="52577" y="91185"/>
                </a:lnTo>
                <a:lnTo>
                  <a:pt x="51816" y="91439"/>
                </a:lnTo>
                <a:close/>
              </a:path>
              <a:path w="105409" h="128270">
                <a:moveTo>
                  <a:pt x="53339" y="91439"/>
                </a:moveTo>
                <a:lnTo>
                  <a:pt x="52577" y="91185"/>
                </a:lnTo>
                <a:lnTo>
                  <a:pt x="53339" y="91439"/>
                </a:lnTo>
                <a:close/>
              </a:path>
              <a:path w="105409" h="128270">
                <a:moveTo>
                  <a:pt x="53339" y="91439"/>
                </a:moveTo>
                <a:lnTo>
                  <a:pt x="51816" y="91439"/>
                </a:lnTo>
                <a:lnTo>
                  <a:pt x="52577" y="91185"/>
                </a:lnTo>
                <a:lnTo>
                  <a:pt x="53339" y="91439"/>
                </a:lnTo>
                <a:close/>
              </a:path>
              <a:path w="105409" h="128270">
                <a:moveTo>
                  <a:pt x="85344" y="115823"/>
                </a:moveTo>
                <a:lnTo>
                  <a:pt x="19812" y="115823"/>
                </a:lnTo>
                <a:lnTo>
                  <a:pt x="19812" y="114299"/>
                </a:lnTo>
                <a:lnTo>
                  <a:pt x="13716" y="109727"/>
                </a:lnTo>
                <a:lnTo>
                  <a:pt x="13716" y="108203"/>
                </a:lnTo>
                <a:lnTo>
                  <a:pt x="12192" y="106679"/>
                </a:lnTo>
                <a:lnTo>
                  <a:pt x="7620" y="100583"/>
                </a:lnTo>
                <a:lnTo>
                  <a:pt x="7620" y="97535"/>
                </a:lnTo>
                <a:lnTo>
                  <a:pt x="97536" y="97535"/>
                </a:lnTo>
                <a:lnTo>
                  <a:pt x="97536" y="100583"/>
                </a:lnTo>
                <a:lnTo>
                  <a:pt x="92964" y="106679"/>
                </a:lnTo>
                <a:lnTo>
                  <a:pt x="85344" y="114299"/>
                </a:lnTo>
                <a:lnTo>
                  <a:pt x="85344" y="115823"/>
                </a:lnTo>
                <a:close/>
              </a:path>
              <a:path w="105409" h="128270">
                <a:moveTo>
                  <a:pt x="74676" y="123443"/>
                </a:moveTo>
                <a:lnTo>
                  <a:pt x="30480" y="123443"/>
                </a:lnTo>
                <a:lnTo>
                  <a:pt x="28956" y="121919"/>
                </a:lnTo>
                <a:lnTo>
                  <a:pt x="27432" y="121919"/>
                </a:lnTo>
                <a:lnTo>
                  <a:pt x="21336" y="115823"/>
                </a:lnTo>
                <a:lnTo>
                  <a:pt x="83820" y="115823"/>
                </a:lnTo>
                <a:lnTo>
                  <a:pt x="82296" y="117347"/>
                </a:lnTo>
                <a:lnTo>
                  <a:pt x="76200" y="121919"/>
                </a:lnTo>
                <a:lnTo>
                  <a:pt x="74676" y="123443"/>
                </a:lnTo>
                <a:close/>
              </a:path>
              <a:path w="105409" h="128270">
                <a:moveTo>
                  <a:pt x="67056" y="126491"/>
                </a:moveTo>
                <a:lnTo>
                  <a:pt x="38100" y="126491"/>
                </a:lnTo>
                <a:lnTo>
                  <a:pt x="32004" y="123443"/>
                </a:lnTo>
                <a:lnTo>
                  <a:pt x="73152" y="123443"/>
                </a:lnTo>
                <a:lnTo>
                  <a:pt x="67056" y="126491"/>
                </a:lnTo>
                <a:close/>
              </a:path>
              <a:path w="105409" h="128270">
                <a:moveTo>
                  <a:pt x="62484" y="128015"/>
                </a:moveTo>
                <a:lnTo>
                  <a:pt x="42672" y="128015"/>
                </a:lnTo>
                <a:lnTo>
                  <a:pt x="41148" y="126491"/>
                </a:lnTo>
                <a:lnTo>
                  <a:pt x="64008" y="126491"/>
                </a:lnTo>
                <a:lnTo>
                  <a:pt x="62484" y="12801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6368796" y="4204715"/>
            <a:ext cx="414655" cy="137160"/>
          </a:xfrm>
          <a:custGeom>
            <a:avLst/>
            <a:gdLst/>
            <a:ahLst/>
            <a:cxnLst/>
            <a:rect l="l" t="t" r="r" b="b"/>
            <a:pathLst>
              <a:path w="414654" h="137160">
                <a:moveTo>
                  <a:pt x="414527" y="0"/>
                </a:moveTo>
                <a:lnTo>
                  <a:pt x="414527" y="137159"/>
                </a:lnTo>
                <a:lnTo>
                  <a:pt x="0" y="137159"/>
                </a:lnTo>
                <a:lnTo>
                  <a:pt x="0" y="0"/>
                </a:lnTo>
                <a:lnTo>
                  <a:pt x="41452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6350507" y="4186427"/>
            <a:ext cx="452755" cy="175260"/>
          </a:xfrm>
          <a:custGeom>
            <a:avLst/>
            <a:gdLst/>
            <a:ahLst/>
            <a:cxnLst/>
            <a:rect l="l" t="t" r="r" b="b"/>
            <a:pathLst>
              <a:path w="452754" h="175260">
                <a:moveTo>
                  <a:pt x="452627" y="175260"/>
                </a:moveTo>
                <a:lnTo>
                  <a:pt x="0" y="175260"/>
                </a:lnTo>
                <a:lnTo>
                  <a:pt x="0" y="0"/>
                </a:lnTo>
                <a:lnTo>
                  <a:pt x="452627" y="0"/>
                </a:lnTo>
                <a:lnTo>
                  <a:pt x="452627" y="18287"/>
                </a:lnTo>
                <a:lnTo>
                  <a:pt x="38099" y="18288"/>
                </a:lnTo>
                <a:lnTo>
                  <a:pt x="18288" y="38100"/>
                </a:lnTo>
                <a:lnTo>
                  <a:pt x="38099" y="38099"/>
                </a:lnTo>
                <a:lnTo>
                  <a:pt x="38099" y="137160"/>
                </a:lnTo>
                <a:lnTo>
                  <a:pt x="18288" y="137160"/>
                </a:lnTo>
                <a:lnTo>
                  <a:pt x="38099" y="155448"/>
                </a:lnTo>
                <a:lnTo>
                  <a:pt x="452627" y="155448"/>
                </a:lnTo>
                <a:lnTo>
                  <a:pt x="452627" y="175260"/>
                </a:lnTo>
                <a:close/>
              </a:path>
              <a:path w="452754" h="175260">
                <a:moveTo>
                  <a:pt x="38099" y="38099"/>
                </a:moveTo>
                <a:lnTo>
                  <a:pt x="18288" y="38100"/>
                </a:lnTo>
                <a:lnTo>
                  <a:pt x="38099" y="18288"/>
                </a:lnTo>
                <a:lnTo>
                  <a:pt x="38099" y="38099"/>
                </a:lnTo>
                <a:close/>
              </a:path>
              <a:path w="452754" h="175260">
                <a:moveTo>
                  <a:pt x="414527" y="38099"/>
                </a:moveTo>
                <a:lnTo>
                  <a:pt x="38099" y="38099"/>
                </a:lnTo>
                <a:lnTo>
                  <a:pt x="38099" y="18288"/>
                </a:lnTo>
                <a:lnTo>
                  <a:pt x="414527" y="18288"/>
                </a:lnTo>
                <a:lnTo>
                  <a:pt x="414527" y="38099"/>
                </a:lnTo>
                <a:close/>
              </a:path>
              <a:path w="452754" h="175260">
                <a:moveTo>
                  <a:pt x="414527" y="155448"/>
                </a:moveTo>
                <a:lnTo>
                  <a:pt x="414527" y="18288"/>
                </a:lnTo>
                <a:lnTo>
                  <a:pt x="432815" y="38100"/>
                </a:lnTo>
                <a:lnTo>
                  <a:pt x="452627" y="38099"/>
                </a:lnTo>
                <a:lnTo>
                  <a:pt x="452627" y="137160"/>
                </a:lnTo>
                <a:lnTo>
                  <a:pt x="432815" y="137160"/>
                </a:lnTo>
                <a:lnTo>
                  <a:pt x="414527" y="155448"/>
                </a:lnTo>
                <a:close/>
              </a:path>
              <a:path w="452754" h="175260">
                <a:moveTo>
                  <a:pt x="452627" y="38099"/>
                </a:moveTo>
                <a:lnTo>
                  <a:pt x="432815" y="38100"/>
                </a:lnTo>
                <a:lnTo>
                  <a:pt x="414527" y="18288"/>
                </a:lnTo>
                <a:lnTo>
                  <a:pt x="452627" y="18287"/>
                </a:lnTo>
                <a:lnTo>
                  <a:pt x="452627" y="38099"/>
                </a:lnTo>
                <a:close/>
              </a:path>
              <a:path w="452754" h="175260">
                <a:moveTo>
                  <a:pt x="38099" y="155448"/>
                </a:moveTo>
                <a:lnTo>
                  <a:pt x="18288" y="137160"/>
                </a:lnTo>
                <a:lnTo>
                  <a:pt x="38099" y="137160"/>
                </a:lnTo>
                <a:lnTo>
                  <a:pt x="38099" y="155448"/>
                </a:lnTo>
                <a:close/>
              </a:path>
              <a:path w="452754" h="175260">
                <a:moveTo>
                  <a:pt x="414527" y="155448"/>
                </a:moveTo>
                <a:lnTo>
                  <a:pt x="38099" y="155448"/>
                </a:lnTo>
                <a:lnTo>
                  <a:pt x="38099" y="137160"/>
                </a:lnTo>
                <a:lnTo>
                  <a:pt x="414527" y="137160"/>
                </a:lnTo>
                <a:lnTo>
                  <a:pt x="414527" y="155448"/>
                </a:lnTo>
                <a:close/>
              </a:path>
              <a:path w="452754" h="175260">
                <a:moveTo>
                  <a:pt x="452627" y="155448"/>
                </a:moveTo>
                <a:lnTo>
                  <a:pt x="414527" y="155448"/>
                </a:lnTo>
                <a:lnTo>
                  <a:pt x="432815" y="137160"/>
                </a:lnTo>
                <a:lnTo>
                  <a:pt x="452627" y="137160"/>
                </a:lnTo>
                <a:lnTo>
                  <a:pt x="452627" y="1554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7070597" y="3302508"/>
            <a:ext cx="0" cy="995680"/>
          </a:xfrm>
          <a:custGeom>
            <a:avLst/>
            <a:gdLst/>
            <a:ahLst/>
            <a:cxnLst/>
            <a:rect l="l" t="t" r="r" b="b"/>
            <a:pathLst>
              <a:path w="0" h="995679">
                <a:moveTo>
                  <a:pt x="0" y="0"/>
                </a:moveTo>
                <a:lnTo>
                  <a:pt x="0" y="995172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8234171" y="3301746"/>
            <a:ext cx="508000" cy="0"/>
          </a:xfrm>
          <a:custGeom>
            <a:avLst/>
            <a:gdLst/>
            <a:ahLst/>
            <a:cxnLst/>
            <a:rect l="l" t="t" r="r" b="b"/>
            <a:pathLst>
              <a:path w="508000" h="0">
                <a:moveTo>
                  <a:pt x="0" y="0"/>
                </a:moveTo>
                <a:lnTo>
                  <a:pt x="507492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6777228" y="3301746"/>
            <a:ext cx="1042669" cy="0"/>
          </a:xfrm>
          <a:custGeom>
            <a:avLst/>
            <a:gdLst/>
            <a:ahLst/>
            <a:cxnLst/>
            <a:rect l="l" t="t" r="r" b="b"/>
            <a:pathLst>
              <a:path w="1042670" h="0">
                <a:moveTo>
                  <a:pt x="0" y="0"/>
                </a:moveTo>
                <a:lnTo>
                  <a:pt x="1042416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6077711" y="3301746"/>
            <a:ext cx="285115" cy="0"/>
          </a:xfrm>
          <a:custGeom>
            <a:avLst/>
            <a:gdLst/>
            <a:ahLst/>
            <a:cxnLst/>
            <a:rect l="l" t="t" r="r" b="b"/>
            <a:pathLst>
              <a:path w="285114" h="0">
                <a:moveTo>
                  <a:pt x="0" y="0"/>
                </a:moveTo>
                <a:lnTo>
                  <a:pt x="284987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8711183" y="4503420"/>
            <a:ext cx="48895" cy="76200"/>
          </a:xfrm>
          <a:custGeom>
            <a:avLst/>
            <a:gdLst/>
            <a:ahLst/>
            <a:cxnLst/>
            <a:rect l="l" t="t" r="r" b="b"/>
            <a:pathLst>
              <a:path w="48895" h="76200">
                <a:moveTo>
                  <a:pt x="24384" y="76200"/>
                </a:moveTo>
                <a:lnTo>
                  <a:pt x="14787" y="73247"/>
                </a:lnTo>
                <a:lnTo>
                  <a:pt x="7048" y="65151"/>
                </a:lnTo>
                <a:lnTo>
                  <a:pt x="1881" y="53054"/>
                </a:lnTo>
                <a:lnTo>
                  <a:pt x="0" y="38100"/>
                </a:lnTo>
                <a:lnTo>
                  <a:pt x="1881" y="23145"/>
                </a:lnTo>
                <a:lnTo>
                  <a:pt x="7048" y="11049"/>
                </a:lnTo>
                <a:lnTo>
                  <a:pt x="14787" y="2952"/>
                </a:lnTo>
                <a:lnTo>
                  <a:pt x="24384" y="0"/>
                </a:lnTo>
                <a:lnTo>
                  <a:pt x="33980" y="2952"/>
                </a:lnTo>
                <a:lnTo>
                  <a:pt x="41719" y="11049"/>
                </a:lnTo>
                <a:lnTo>
                  <a:pt x="46886" y="23145"/>
                </a:lnTo>
                <a:lnTo>
                  <a:pt x="48768" y="38100"/>
                </a:lnTo>
                <a:lnTo>
                  <a:pt x="46886" y="53054"/>
                </a:lnTo>
                <a:lnTo>
                  <a:pt x="41719" y="65151"/>
                </a:lnTo>
                <a:lnTo>
                  <a:pt x="33980" y="73247"/>
                </a:lnTo>
                <a:lnTo>
                  <a:pt x="24384" y="762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8691371" y="4485132"/>
            <a:ext cx="88900" cy="114300"/>
          </a:xfrm>
          <a:custGeom>
            <a:avLst/>
            <a:gdLst/>
            <a:ahLst/>
            <a:cxnLst/>
            <a:rect l="l" t="t" r="r" b="b"/>
            <a:pathLst>
              <a:path w="88900" h="114300">
                <a:moveTo>
                  <a:pt x="54864" y="1524"/>
                </a:moveTo>
                <a:lnTo>
                  <a:pt x="35052" y="1524"/>
                </a:lnTo>
                <a:lnTo>
                  <a:pt x="36576" y="0"/>
                </a:lnTo>
                <a:lnTo>
                  <a:pt x="51816" y="0"/>
                </a:lnTo>
                <a:lnTo>
                  <a:pt x="54864" y="1524"/>
                </a:lnTo>
                <a:close/>
              </a:path>
              <a:path w="88900" h="114300">
                <a:moveTo>
                  <a:pt x="62484" y="4572"/>
                </a:moveTo>
                <a:lnTo>
                  <a:pt x="25908" y="4572"/>
                </a:lnTo>
                <a:lnTo>
                  <a:pt x="30480" y="3048"/>
                </a:lnTo>
                <a:lnTo>
                  <a:pt x="32004" y="1524"/>
                </a:lnTo>
                <a:lnTo>
                  <a:pt x="56387" y="1524"/>
                </a:lnTo>
                <a:lnTo>
                  <a:pt x="57912" y="3048"/>
                </a:lnTo>
                <a:lnTo>
                  <a:pt x="62484" y="4572"/>
                </a:lnTo>
                <a:close/>
              </a:path>
              <a:path w="88900" h="114300">
                <a:moveTo>
                  <a:pt x="65532" y="108204"/>
                </a:moveTo>
                <a:lnTo>
                  <a:pt x="22859" y="108204"/>
                </a:lnTo>
                <a:lnTo>
                  <a:pt x="22859" y="106680"/>
                </a:lnTo>
                <a:lnTo>
                  <a:pt x="18288" y="103632"/>
                </a:lnTo>
                <a:lnTo>
                  <a:pt x="15240" y="100584"/>
                </a:lnTo>
                <a:lnTo>
                  <a:pt x="12192" y="96012"/>
                </a:lnTo>
                <a:lnTo>
                  <a:pt x="9144" y="92964"/>
                </a:lnTo>
                <a:lnTo>
                  <a:pt x="6096" y="86868"/>
                </a:lnTo>
                <a:lnTo>
                  <a:pt x="6096" y="83820"/>
                </a:lnTo>
                <a:lnTo>
                  <a:pt x="3048" y="77724"/>
                </a:lnTo>
                <a:lnTo>
                  <a:pt x="1524" y="68580"/>
                </a:lnTo>
                <a:lnTo>
                  <a:pt x="1524" y="65532"/>
                </a:lnTo>
                <a:lnTo>
                  <a:pt x="0" y="57912"/>
                </a:lnTo>
                <a:lnTo>
                  <a:pt x="1524" y="48768"/>
                </a:lnTo>
                <a:lnTo>
                  <a:pt x="1524" y="45720"/>
                </a:lnTo>
                <a:lnTo>
                  <a:pt x="3048" y="38100"/>
                </a:lnTo>
                <a:lnTo>
                  <a:pt x="6096" y="28956"/>
                </a:lnTo>
                <a:lnTo>
                  <a:pt x="6096" y="27432"/>
                </a:lnTo>
                <a:lnTo>
                  <a:pt x="7620" y="25908"/>
                </a:lnTo>
                <a:lnTo>
                  <a:pt x="10668" y="21336"/>
                </a:lnTo>
                <a:lnTo>
                  <a:pt x="10668" y="18288"/>
                </a:lnTo>
                <a:lnTo>
                  <a:pt x="12192" y="18288"/>
                </a:lnTo>
                <a:lnTo>
                  <a:pt x="15240" y="13716"/>
                </a:lnTo>
                <a:lnTo>
                  <a:pt x="18288" y="10668"/>
                </a:lnTo>
                <a:lnTo>
                  <a:pt x="22859" y="7620"/>
                </a:lnTo>
                <a:lnTo>
                  <a:pt x="22859" y="6096"/>
                </a:lnTo>
                <a:lnTo>
                  <a:pt x="24384" y="4572"/>
                </a:lnTo>
                <a:lnTo>
                  <a:pt x="64008" y="4572"/>
                </a:lnTo>
                <a:lnTo>
                  <a:pt x="65532" y="6096"/>
                </a:lnTo>
                <a:lnTo>
                  <a:pt x="65532" y="7620"/>
                </a:lnTo>
                <a:lnTo>
                  <a:pt x="70104" y="10668"/>
                </a:lnTo>
                <a:lnTo>
                  <a:pt x="71628" y="12192"/>
                </a:lnTo>
                <a:lnTo>
                  <a:pt x="73152" y="12192"/>
                </a:lnTo>
                <a:lnTo>
                  <a:pt x="73152" y="13716"/>
                </a:lnTo>
                <a:lnTo>
                  <a:pt x="77724" y="18288"/>
                </a:lnTo>
                <a:lnTo>
                  <a:pt x="77724" y="19812"/>
                </a:lnTo>
                <a:lnTo>
                  <a:pt x="79248" y="21336"/>
                </a:lnTo>
                <a:lnTo>
                  <a:pt x="82296" y="25908"/>
                </a:lnTo>
                <a:lnTo>
                  <a:pt x="82296" y="28956"/>
                </a:lnTo>
                <a:lnTo>
                  <a:pt x="85344" y="35052"/>
                </a:lnTo>
                <a:lnTo>
                  <a:pt x="85561" y="36576"/>
                </a:lnTo>
                <a:lnTo>
                  <a:pt x="41148" y="36576"/>
                </a:lnTo>
                <a:lnTo>
                  <a:pt x="43180" y="37930"/>
                </a:lnTo>
                <a:lnTo>
                  <a:pt x="42672" y="38100"/>
                </a:lnTo>
                <a:lnTo>
                  <a:pt x="43434" y="38100"/>
                </a:lnTo>
                <a:lnTo>
                  <a:pt x="43891" y="38404"/>
                </a:lnTo>
                <a:lnTo>
                  <a:pt x="41148" y="41148"/>
                </a:lnTo>
                <a:lnTo>
                  <a:pt x="39624" y="44196"/>
                </a:lnTo>
                <a:lnTo>
                  <a:pt x="40131" y="44196"/>
                </a:lnTo>
                <a:lnTo>
                  <a:pt x="39624" y="45720"/>
                </a:lnTo>
                <a:lnTo>
                  <a:pt x="38709" y="50292"/>
                </a:lnTo>
                <a:lnTo>
                  <a:pt x="38100" y="50292"/>
                </a:lnTo>
                <a:lnTo>
                  <a:pt x="38100" y="64008"/>
                </a:lnTo>
                <a:lnTo>
                  <a:pt x="39116" y="64008"/>
                </a:lnTo>
                <a:lnTo>
                  <a:pt x="39624" y="65532"/>
                </a:lnTo>
                <a:lnTo>
                  <a:pt x="41148" y="71628"/>
                </a:lnTo>
                <a:lnTo>
                  <a:pt x="44195" y="74676"/>
                </a:lnTo>
                <a:lnTo>
                  <a:pt x="42672" y="74676"/>
                </a:lnTo>
                <a:lnTo>
                  <a:pt x="43586" y="75285"/>
                </a:lnTo>
                <a:lnTo>
                  <a:pt x="42672" y="76200"/>
                </a:lnTo>
                <a:lnTo>
                  <a:pt x="43180" y="76369"/>
                </a:lnTo>
                <a:lnTo>
                  <a:pt x="41148" y="77724"/>
                </a:lnTo>
                <a:lnTo>
                  <a:pt x="84734" y="77724"/>
                </a:lnTo>
                <a:lnTo>
                  <a:pt x="82296" y="83820"/>
                </a:lnTo>
                <a:lnTo>
                  <a:pt x="82296" y="86868"/>
                </a:lnTo>
                <a:lnTo>
                  <a:pt x="79248" y="92964"/>
                </a:lnTo>
                <a:lnTo>
                  <a:pt x="77724" y="94488"/>
                </a:lnTo>
                <a:lnTo>
                  <a:pt x="77724" y="96012"/>
                </a:lnTo>
                <a:lnTo>
                  <a:pt x="73152" y="100584"/>
                </a:lnTo>
                <a:lnTo>
                  <a:pt x="73152" y="102108"/>
                </a:lnTo>
                <a:lnTo>
                  <a:pt x="71628" y="102108"/>
                </a:lnTo>
                <a:lnTo>
                  <a:pt x="70104" y="103632"/>
                </a:lnTo>
                <a:lnTo>
                  <a:pt x="65532" y="106680"/>
                </a:lnTo>
                <a:lnTo>
                  <a:pt x="65532" y="108204"/>
                </a:lnTo>
                <a:close/>
              </a:path>
              <a:path w="88900" h="114300">
                <a:moveTo>
                  <a:pt x="43180" y="37930"/>
                </a:moveTo>
                <a:lnTo>
                  <a:pt x="41148" y="36576"/>
                </a:lnTo>
                <a:lnTo>
                  <a:pt x="43180" y="37084"/>
                </a:lnTo>
                <a:lnTo>
                  <a:pt x="43815" y="37719"/>
                </a:lnTo>
                <a:lnTo>
                  <a:pt x="43180" y="37930"/>
                </a:lnTo>
                <a:close/>
              </a:path>
              <a:path w="88900" h="114300">
                <a:moveTo>
                  <a:pt x="43180" y="37084"/>
                </a:moveTo>
                <a:lnTo>
                  <a:pt x="41148" y="36576"/>
                </a:lnTo>
                <a:lnTo>
                  <a:pt x="42672" y="36576"/>
                </a:lnTo>
                <a:lnTo>
                  <a:pt x="43180" y="37084"/>
                </a:lnTo>
                <a:close/>
              </a:path>
              <a:path w="88900" h="114300">
                <a:moveTo>
                  <a:pt x="44631" y="37446"/>
                </a:moveTo>
                <a:lnTo>
                  <a:pt x="43180" y="37084"/>
                </a:lnTo>
                <a:lnTo>
                  <a:pt x="42672" y="36576"/>
                </a:lnTo>
                <a:lnTo>
                  <a:pt x="45719" y="36576"/>
                </a:lnTo>
                <a:lnTo>
                  <a:pt x="44958" y="37338"/>
                </a:lnTo>
                <a:lnTo>
                  <a:pt x="44631" y="37446"/>
                </a:lnTo>
                <a:close/>
              </a:path>
              <a:path w="88900" h="114300">
                <a:moveTo>
                  <a:pt x="44958" y="37338"/>
                </a:moveTo>
                <a:lnTo>
                  <a:pt x="45719" y="36576"/>
                </a:lnTo>
                <a:lnTo>
                  <a:pt x="47244" y="36576"/>
                </a:lnTo>
                <a:lnTo>
                  <a:pt x="44958" y="37338"/>
                </a:lnTo>
                <a:close/>
              </a:path>
              <a:path w="88900" h="114300">
                <a:moveTo>
                  <a:pt x="45581" y="37684"/>
                </a:moveTo>
                <a:lnTo>
                  <a:pt x="44805" y="37490"/>
                </a:lnTo>
                <a:lnTo>
                  <a:pt x="44958" y="37338"/>
                </a:lnTo>
                <a:lnTo>
                  <a:pt x="47244" y="36576"/>
                </a:lnTo>
                <a:lnTo>
                  <a:pt x="45581" y="37684"/>
                </a:lnTo>
                <a:close/>
              </a:path>
              <a:path w="88900" h="114300">
                <a:moveTo>
                  <a:pt x="85779" y="38100"/>
                </a:moveTo>
                <a:lnTo>
                  <a:pt x="47244" y="38100"/>
                </a:lnTo>
                <a:lnTo>
                  <a:pt x="45581" y="37684"/>
                </a:lnTo>
                <a:lnTo>
                  <a:pt x="47244" y="36576"/>
                </a:lnTo>
                <a:lnTo>
                  <a:pt x="85561" y="36576"/>
                </a:lnTo>
                <a:lnTo>
                  <a:pt x="85779" y="38100"/>
                </a:lnTo>
                <a:close/>
              </a:path>
              <a:path w="88900" h="114300">
                <a:moveTo>
                  <a:pt x="43815" y="37719"/>
                </a:moveTo>
                <a:lnTo>
                  <a:pt x="43180" y="37084"/>
                </a:lnTo>
                <a:lnTo>
                  <a:pt x="44631" y="37446"/>
                </a:lnTo>
                <a:lnTo>
                  <a:pt x="43815" y="37719"/>
                </a:lnTo>
                <a:close/>
              </a:path>
              <a:path w="88900" h="114300">
                <a:moveTo>
                  <a:pt x="44805" y="37490"/>
                </a:moveTo>
                <a:lnTo>
                  <a:pt x="44631" y="37446"/>
                </a:lnTo>
                <a:lnTo>
                  <a:pt x="44958" y="37338"/>
                </a:lnTo>
                <a:lnTo>
                  <a:pt x="44805" y="37490"/>
                </a:lnTo>
                <a:close/>
              </a:path>
              <a:path w="88900" h="114300">
                <a:moveTo>
                  <a:pt x="44195" y="38100"/>
                </a:moveTo>
                <a:lnTo>
                  <a:pt x="43815" y="37719"/>
                </a:lnTo>
                <a:lnTo>
                  <a:pt x="44631" y="37446"/>
                </a:lnTo>
                <a:lnTo>
                  <a:pt x="44805" y="37490"/>
                </a:lnTo>
                <a:lnTo>
                  <a:pt x="44195" y="38100"/>
                </a:lnTo>
                <a:close/>
              </a:path>
              <a:path w="88900" h="114300">
                <a:moveTo>
                  <a:pt x="44500" y="38404"/>
                </a:moveTo>
                <a:lnTo>
                  <a:pt x="44196" y="38100"/>
                </a:lnTo>
                <a:lnTo>
                  <a:pt x="44805" y="37490"/>
                </a:lnTo>
                <a:lnTo>
                  <a:pt x="45581" y="37684"/>
                </a:lnTo>
                <a:lnTo>
                  <a:pt x="44500" y="38404"/>
                </a:lnTo>
                <a:close/>
              </a:path>
              <a:path w="88900" h="114300">
                <a:moveTo>
                  <a:pt x="86650" y="44196"/>
                </a:moveTo>
                <a:lnTo>
                  <a:pt x="48768" y="44196"/>
                </a:lnTo>
                <a:lnTo>
                  <a:pt x="47244" y="41148"/>
                </a:lnTo>
                <a:lnTo>
                  <a:pt x="44500" y="38404"/>
                </a:lnTo>
                <a:lnTo>
                  <a:pt x="45581" y="37684"/>
                </a:lnTo>
                <a:lnTo>
                  <a:pt x="47244" y="38100"/>
                </a:lnTo>
                <a:lnTo>
                  <a:pt x="85779" y="38100"/>
                </a:lnTo>
                <a:lnTo>
                  <a:pt x="86650" y="44196"/>
                </a:lnTo>
                <a:close/>
              </a:path>
              <a:path w="88900" h="114300">
                <a:moveTo>
                  <a:pt x="43891" y="38404"/>
                </a:moveTo>
                <a:lnTo>
                  <a:pt x="43180" y="37930"/>
                </a:lnTo>
                <a:lnTo>
                  <a:pt x="43815" y="37719"/>
                </a:lnTo>
                <a:lnTo>
                  <a:pt x="44195" y="38100"/>
                </a:lnTo>
                <a:lnTo>
                  <a:pt x="43891" y="38404"/>
                </a:lnTo>
                <a:close/>
              </a:path>
              <a:path w="88900" h="114300">
                <a:moveTo>
                  <a:pt x="43434" y="38100"/>
                </a:moveTo>
                <a:lnTo>
                  <a:pt x="42672" y="38100"/>
                </a:lnTo>
                <a:lnTo>
                  <a:pt x="43180" y="37930"/>
                </a:lnTo>
                <a:lnTo>
                  <a:pt x="43434" y="38100"/>
                </a:lnTo>
                <a:close/>
              </a:path>
              <a:path w="88900" h="114300">
                <a:moveTo>
                  <a:pt x="44196" y="38608"/>
                </a:moveTo>
                <a:lnTo>
                  <a:pt x="43891" y="38404"/>
                </a:lnTo>
                <a:lnTo>
                  <a:pt x="44196" y="38100"/>
                </a:lnTo>
                <a:lnTo>
                  <a:pt x="44500" y="38404"/>
                </a:lnTo>
                <a:lnTo>
                  <a:pt x="44196" y="38608"/>
                </a:lnTo>
                <a:close/>
              </a:path>
              <a:path w="88900" h="114300">
                <a:moveTo>
                  <a:pt x="42672" y="39624"/>
                </a:moveTo>
                <a:lnTo>
                  <a:pt x="43891" y="38404"/>
                </a:lnTo>
                <a:lnTo>
                  <a:pt x="44196" y="38608"/>
                </a:lnTo>
                <a:lnTo>
                  <a:pt x="42672" y="39624"/>
                </a:lnTo>
                <a:close/>
              </a:path>
              <a:path w="88900" h="114300">
                <a:moveTo>
                  <a:pt x="45719" y="39624"/>
                </a:moveTo>
                <a:lnTo>
                  <a:pt x="44196" y="38608"/>
                </a:lnTo>
                <a:lnTo>
                  <a:pt x="44500" y="38404"/>
                </a:lnTo>
                <a:lnTo>
                  <a:pt x="45719" y="39624"/>
                </a:lnTo>
                <a:close/>
              </a:path>
              <a:path w="88900" h="114300">
                <a:moveTo>
                  <a:pt x="40640" y="42672"/>
                </a:moveTo>
                <a:lnTo>
                  <a:pt x="41148" y="41148"/>
                </a:lnTo>
                <a:lnTo>
                  <a:pt x="42672" y="39624"/>
                </a:lnTo>
                <a:lnTo>
                  <a:pt x="40640" y="42672"/>
                </a:lnTo>
                <a:close/>
              </a:path>
              <a:path w="88900" h="114300">
                <a:moveTo>
                  <a:pt x="47461" y="42236"/>
                </a:moveTo>
                <a:lnTo>
                  <a:pt x="45719" y="39624"/>
                </a:lnTo>
                <a:lnTo>
                  <a:pt x="47244" y="41148"/>
                </a:lnTo>
                <a:lnTo>
                  <a:pt x="47461" y="42236"/>
                </a:lnTo>
                <a:close/>
              </a:path>
              <a:path w="88900" h="114300">
                <a:moveTo>
                  <a:pt x="39624" y="44196"/>
                </a:moveTo>
                <a:lnTo>
                  <a:pt x="41148" y="41148"/>
                </a:lnTo>
                <a:lnTo>
                  <a:pt x="40640" y="42672"/>
                </a:lnTo>
                <a:lnTo>
                  <a:pt x="39624" y="44196"/>
                </a:lnTo>
                <a:close/>
              </a:path>
              <a:path w="88900" h="114300">
                <a:moveTo>
                  <a:pt x="48768" y="44196"/>
                </a:moveTo>
                <a:lnTo>
                  <a:pt x="47461" y="42236"/>
                </a:lnTo>
                <a:lnTo>
                  <a:pt x="47244" y="41148"/>
                </a:lnTo>
                <a:lnTo>
                  <a:pt x="48768" y="44196"/>
                </a:lnTo>
                <a:close/>
              </a:path>
              <a:path w="88900" h="114300">
                <a:moveTo>
                  <a:pt x="50292" y="53340"/>
                </a:moveTo>
                <a:lnTo>
                  <a:pt x="48768" y="48768"/>
                </a:lnTo>
                <a:lnTo>
                  <a:pt x="47461" y="42236"/>
                </a:lnTo>
                <a:lnTo>
                  <a:pt x="48768" y="44196"/>
                </a:lnTo>
                <a:lnTo>
                  <a:pt x="86650" y="44196"/>
                </a:lnTo>
                <a:lnTo>
                  <a:pt x="86868" y="45720"/>
                </a:lnTo>
                <a:lnTo>
                  <a:pt x="88391" y="47244"/>
                </a:lnTo>
                <a:lnTo>
                  <a:pt x="88391" y="50292"/>
                </a:lnTo>
                <a:lnTo>
                  <a:pt x="50292" y="50292"/>
                </a:lnTo>
                <a:lnTo>
                  <a:pt x="50292" y="53340"/>
                </a:lnTo>
                <a:close/>
              </a:path>
              <a:path w="88900" h="114300">
                <a:moveTo>
                  <a:pt x="40131" y="44196"/>
                </a:moveTo>
                <a:lnTo>
                  <a:pt x="39624" y="44196"/>
                </a:lnTo>
                <a:lnTo>
                  <a:pt x="40640" y="42672"/>
                </a:lnTo>
                <a:lnTo>
                  <a:pt x="40131" y="44196"/>
                </a:lnTo>
                <a:close/>
              </a:path>
              <a:path w="88900" h="114300">
                <a:moveTo>
                  <a:pt x="38100" y="53340"/>
                </a:moveTo>
                <a:lnTo>
                  <a:pt x="38100" y="50292"/>
                </a:lnTo>
                <a:lnTo>
                  <a:pt x="38709" y="50292"/>
                </a:lnTo>
                <a:lnTo>
                  <a:pt x="38100" y="53340"/>
                </a:lnTo>
                <a:close/>
              </a:path>
              <a:path w="88900" h="114300">
                <a:moveTo>
                  <a:pt x="88391" y="64008"/>
                </a:moveTo>
                <a:lnTo>
                  <a:pt x="50292" y="64008"/>
                </a:lnTo>
                <a:lnTo>
                  <a:pt x="50292" y="50292"/>
                </a:lnTo>
                <a:lnTo>
                  <a:pt x="88391" y="50292"/>
                </a:lnTo>
                <a:lnTo>
                  <a:pt x="88391" y="64008"/>
                </a:lnTo>
                <a:close/>
              </a:path>
              <a:path w="88900" h="114300">
                <a:moveTo>
                  <a:pt x="39116" y="64008"/>
                </a:moveTo>
                <a:lnTo>
                  <a:pt x="38100" y="64008"/>
                </a:lnTo>
                <a:lnTo>
                  <a:pt x="38100" y="60960"/>
                </a:lnTo>
                <a:lnTo>
                  <a:pt x="39116" y="64008"/>
                </a:lnTo>
                <a:close/>
              </a:path>
              <a:path w="88900" h="114300">
                <a:moveTo>
                  <a:pt x="47244" y="71628"/>
                </a:moveTo>
                <a:lnTo>
                  <a:pt x="48768" y="67056"/>
                </a:lnTo>
                <a:lnTo>
                  <a:pt x="50292" y="60960"/>
                </a:lnTo>
                <a:lnTo>
                  <a:pt x="50292" y="64008"/>
                </a:lnTo>
                <a:lnTo>
                  <a:pt x="88391" y="64008"/>
                </a:lnTo>
                <a:lnTo>
                  <a:pt x="88391" y="67056"/>
                </a:lnTo>
                <a:lnTo>
                  <a:pt x="86868" y="67056"/>
                </a:lnTo>
                <a:lnTo>
                  <a:pt x="86868" y="68580"/>
                </a:lnTo>
                <a:lnTo>
                  <a:pt x="48768" y="68580"/>
                </a:lnTo>
                <a:lnTo>
                  <a:pt x="47244" y="71628"/>
                </a:lnTo>
                <a:close/>
              </a:path>
              <a:path w="88900" h="114300">
                <a:moveTo>
                  <a:pt x="44195" y="74676"/>
                </a:moveTo>
                <a:lnTo>
                  <a:pt x="41148" y="71628"/>
                </a:lnTo>
                <a:lnTo>
                  <a:pt x="41148" y="68580"/>
                </a:lnTo>
                <a:lnTo>
                  <a:pt x="44195" y="74676"/>
                </a:lnTo>
                <a:close/>
              </a:path>
              <a:path w="88900" h="114300">
                <a:moveTo>
                  <a:pt x="84734" y="77724"/>
                </a:moveTo>
                <a:lnTo>
                  <a:pt x="47244" y="77724"/>
                </a:lnTo>
                <a:lnTo>
                  <a:pt x="45581" y="76615"/>
                </a:lnTo>
                <a:lnTo>
                  <a:pt x="47244" y="76200"/>
                </a:lnTo>
                <a:lnTo>
                  <a:pt x="45719" y="76200"/>
                </a:lnTo>
                <a:lnTo>
                  <a:pt x="44958" y="75438"/>
                </a:lnTo>
                <a:lnTo>
                  <a:pt x="45719" y="74676"/>
                </a:lnTo>
                <a:lnTo>
                  <a:pt x="48768" y="68580"/>
                </a:lnTo>
                <a:lnTo>
                  <a:pt x="86868" y="68580"/>
                </a:lnTo>
                <a:lnTo>
                  <a:pt x="85344" y="76200"/>
                </a:lnTo>
                <a:lnTo>
                  <a:pt x="84734" y="77724"/>
                </a:lnTo>
                <a:close/>
              </a:path>
              <a:path w="88900" h="114300">
                <a:moveTo>
                  <a:pt x="44805" y="75285"/>
                </a:moveTo>
                <a:lnTo>
                  <a:pt x="44500" y="74980"/>
                </a:lnTo>
                <a:lnTo>
                  <a:pt x="45719" y="73152"/>
                </a:lnTo>
                <a:lnTo>
                  <a:pt x="47244" y="71628"/>
                </a:lnTo>
                <a:lnTo>
                  <a:pt x="45719" y="74676"/>
                </a:lnTo>
                <a:lnTo>
                  <a:pt x="44805" y="75285"/>
                </a:lnTo>
                <a:close/>
              </a:path>
              <a:path w="88900" h="114300">
                <a:moveTo>
                  <a:pt x="43688" y="75184"/>
                </a:moveTo>
                <a:lnTo>
                  <a:pt x="42672" y="74676"/>
                </a:lnTo>
                <a:lnTo>
                  <a:pt x="44195" y="74676"/>
                </a:lnTo>
                <a:lnTo>
                  <a:pt x="43688" y="75184"/>
                </a:lnTo>
                <a:close/>
              </a:path>
              <a:path w="88900" h="114300">
                <a:moveTo>
                  <a:pt x="44196" y="75438"/>
                </a:moveTo>
                <a:lnTo>
                  <a:pt x="43688" y="75184"/>
                </a:lnTo>
                <a:lnTo>
                  <a:pt x="44196" y="74676"/>
                </a:lnTo>
                <a:lnTo>
                  <a:pt x="44500" y="74980"/>
                </a:lnTo>
                <a:lnTo>
                  <a:pt x="44196" y="75438"/>
                </a:lnTo>
                <a:close/>
              </a:path>
              <a:path w="88900" h="114300">
                <a:moveTo>
                  <a:pt x="44958" y="75438"/>
                </a:moveTo>
                <a:lnTo>
                  <a:pt x="44805" y="75285"/>
                </a:lnTo>
                <a:lnTo>
                  <a:pt x="45719" y="74676"/>
                </a:lnTo>
                <a:lnTo>
                  <a:pt x="44958" y="75438"/>
                </a:lnTo>
                <a:close/>
              </a:path>
              <a:path w="88900" h="114300">
                <a:moveTo>
                  <a:pt x="44413" y="75546"/>
                </a:moveTo>
                <a:lnTo>
                  <a:pt x="44196" y="75438"/>
                </a:lnTo>
                <a:lnTo>
                  <a:pt x="44500" y="74980"/>
                </a:lnTo>
                <a:lnTo>
                  <a:pt x="44805" y="75285"/>
                </a:lnTo>
                <a:lnTo>
                  <a:pt x="44413" y="75546"/>
                </a:lnTo>
                <a:close/>
              </a:path>
              <a:path w="88900" h="114300">
                <a:moveTo>
                  <a:pt x="43180" y="76369"/>
                </a:moveTo>
                <a:lnTo>
                  <a:pt x="42672" y="76200"/>
                </a:lnTo>
                <a:lnTo>
                  <a:pt x="43586" y="75285"/>
                </a:lnTo>
                <a:lnTo>
                  <a:pt x="44078" y="75613"/>
                </a:lnTo>
                <a:lnTo>
                  <a:pt x="43891" y="75895"/>
                </a:lnTo>
                <a:lnTo>
                  <a:pt x="43180" y="76369"/>
                </a:lnTo>
                <a:close/>
              </a:path>
              <a:path w="88900" h="114300">
                <a:moveTo>
                  <a:pt x="44704" y="75692"/>
                </a:moveTo>
                <a:lnTo>
                  <a:pt x="44413" y="75546"/>
                </a:lnTo>
                <a:lnTo>
                  <a:pt x="44805" y="75285"/>
                </a:lnTo>
                <a:lnTo>
                  <a:pt x="44958" y="75438"/>
                </a:lnTo>
                <a:lnTo>
                  <a:pt x="44704" y="75692"/>
                </a:lnTo>
                <a:close/>
              </a:path>
              <a:path w="88900" h="114300">
                <a:moveTo>
                  <a:pt x="44196" y="75692"/>
                </a:moveTo>
                <a:lnTo>
                  <a:pt x="44123" y="75546"/>
                </a:lnTo>
                <a:lnTo>
                  <a:pt x="44413" y="75546"/>
                </a:lnTo>
                <a:lnTo>
                  <a:pt x="44196" y="75692"/>
                </a:lnTo>
                <a:close/>
              </a:path>
              <a:path w="88900" h="114300">
                <a:moveTo>
                  <a:pt x="45719" y="76200"/>
                </a:moveTo>
                <a:lnTo>
                  <a:pt x="44704" y="75692"/>
                </a:lnTo>
                <a:lnTo>
                  <a:pt x="44958" y="75438"/>
                </a:lnTo>
                <a:lnTo>
                  <a:pt x="45719" y="76200"/>
                </a:lnTo>
                <a:close/>
              </a:path>
              <a:path w="88900" h="114300">
                <a:moveTo>
                  <a:pt x="44500" y="75895"/>
                </a:moveTo>
                <a:lnTo>
                  <a:pt x="44196" y="75692"/>
                </a:lnTo>
                <a:lnTo>
                  <a:pt x="44413" y="75546"/>
                </a:lnTo>
                <a:lnTo>
                  <a:pt x="44704" y="75692"/>
                </a:lnTo>
                <a:lnTo>
                  <a:pt x="44500" y="75895"/>
                </a:lnTo>
                <a:close/>
              </a:path>
              <a:path w="88900" h="114300">
                <a:moveTo>
                  <a:pt x="43891" y="75895"/>
                </a:moveTo>
                <a:lnTo>
                  <a:pt x="44078" y="75613"/>
                </a:lnTo>
                <a:lnTo>
                  <a:pt x="43891" y="75895"/>
                </a:lnTo>
                <a:close/>
              </a:path>
              <a:path w="88900" h="114300">
                <a:moveTo>
                  <a:pt x="43815" y="76581"/>
                </a:moveTo>
                <a:lnTo>
                  <a:pt x="43503" y="76477"/>
                </a:lnTo>
                <a:lnTo>
                  <a:pt x="43891" y="75895"/>
                </a:lnTo>
                <a:lnTo>
                  <a:pt x="44196" y="75692"/>
                </a:lnTo>
                <a:lnTo>
                  <a:pt x="44500" y="75895"/>
                </a:lnTo>
                <a:lnTo>
                  <a:pt x="43815" y="76581"/>
                </a:lnTo>
                <a:close/>
              </a:path>
              <a:path w="88900" h="114300">
                <a:moveTo>
                  <a:pt x="45581" y="76615"/>
                </a:moveTo>
                <a:lnTo>
                  <a:pt x="44500" y="75895"/>
                </a:lnTo>
                <a:lnTo>
                  <a:pt x="44704" y="75692"/>
                </a:lnTo>
                <a:lnTo>
                  <a:pt x="45719" y="76200"/>
                </a:lnTo>
                <a:lnTo>
                  <a:pt x="47244" y="76200"/>
                </a:lnTo>
                <a:lnTo>
                  <a:pt x="45581" y="76615"/>
                </a:lnTo>
                <a:close/>
              </a:path>
              <a:path w="88900" h="114300">
                <a:moveTo>
                  <a:pt x="43503" y="76477"/>
                </a:moveTo>
                <a:lnTo>
                  <a:pt x="43180" y="76369"/>
                </a:lnTo>
                <a:lnTo>
                  <a:pt x="43891" y="75895"/>
                </a:lnTo>
                <a:lnTo>
                  <a:pt x="43503" y="76477"/>
                </a:lnTo>
                <a:close/>
              </a:path>
              <a:path w="88900" h="114300">
                <a:moveTo>
                  <a:pt x="44631" y="76853"/>
                </a:moveTo>
                <a:lnTo>
                  <a:pt x="43815" y="76581"/>
                </a:lnTo>
                <a:lnTo>
                  <a:pt x="44500" y="75895"/>
                </a:lnTo>
                <a:lnTo>
                  <a:pt x="45581" y="76615"/>
                </a:lnTo>
                <a:lnTo>
                  <a:pt x="44631" y="76853"/>
                </a:lnTo>
                <a:close/>
              </a:path>
              <a:path w="88900" h="114300">
                <a:moveTo>
                  <a:pt x="41148" y="77724"/>
                </a:moveTo>
                <a:lnTo>
                  <a:pt x="43180" y="76369"/>
                </a:lnTo>
                <a:lnTo>
                  <a:pt x="43503" y="76477"/>
                </a:lnTo>
                <a:lnTo>
                  <a:pt x="42976" y="77266"/>
                </a:lnTo>
                <a:lnTo>
                  <a:pt x="41148" y="77724"/>
                </a:lnTo>
                <a:close/>
              </a:path>
              <a:path w="88900" h="114300">
                <a:moveTo>
                  <a:pt x="42976" y="77266"/>
                </a:moveTo>
                <a:lnTo>
                  <a:pt x="43503" y="76477"/>
                </a:lnTo>
                <a:lnTo>
                  <a:pt x="43815" y="76581"/>
                </a:lnTo>
                <a:lnTo>
                  <a:pt x="43180" y="77216"/>
                </a:lnTo>
                <a:lnTo>
                  <a:pt x="42976" y="77266"/>
                </a:lnTo>
                <a:close/>
              </a:path>
              <a:path w="88900" h="114300">
                <a:moveTo>
                  <a:pt x="43180" y="77216"/>
                </a:moveTo>
                <a:lnTo>
                  <a:pt x="43815" y="76581"/>
                </a:lnTo>
                <a:lnTo>
                  <a:pt x="44631" y="76853"/>
                </a:lnTo>
                <a:lnTo>
                  <a:pt x="43180" y="77216"/>
                </a:lnTo>
                <a:close/>
              </a:path>
              <a:path w="88900" h="114300">
                <a:moveTo>
                  <a:pt x="47244" y="77724"/>
                </a:moveTo>
                <a:lnTo>
                  <a:pt x="44631" y="76853"/>
                </a:lnTo>
                <a:lnTo>
                  <a:pt x="45581" y="76615"/>
                </a:lnTo>
                <a:lnTo>
                  <a:pt x="47244" y="77724"/>
                </a:lnTo>
                <a:close/>
              </a:path>
              <a:path w="88900" h="114300">
                <a:moveTo>
                  <a:pt x="47244" y="77724"/>
                </a:moveTo>
                <a:lnTo>
                  <a:pt x="42672" y="77724"/>
                </a:lnTo>
                <a:lnTo>
                  <a:pt x="43180" y="77216"/>
                </a:lnTo>
                <a:lnTo>
                  <a:pt x="44631" y="76853"/>
                </a:lnTo>
                <a:lnTo>
                  <a:pt x="47244" y="77724"/>
                </a:lnTo>
                <a:close/>
              </a:path>
              <a:path w="88900" h="114300">
                <a:moveTo>
                  <a:pt x="42672" y="77724"/>
                </a:moveTo>
                <a:lnTo>
                  <a:pt x="42976" y="77266"/>
                </a:lnTo>
                <a:lnTo>
                  <a:pt x="43180" y="77216"/>
                </a:lnTo>
                <a:lnTo>
                  <a:pt x="42672" y="77724"/>
                </a:lnTo>
                <a:close/>
              </a:path>
              <a:path w="88900" h="114300">
                <a:moveTo>
                  <a:pt x="42672" y="77724"/>
                </a:moveTo>
                <a:lnTo>
                  <a:pt x="41148" y="77724"/>
                </a:lnTo>
                <a:lnTo>
                  <a:pt x="42976" y="77266"/>
                </a:lnTo>
                <a:lnTo>
                  <a:pt x="42672" y="77724"/>
                </a:lnTo>
                <a:close/>
              </a:path>
              <a:path w="88900" h="114300">
                <a:moveTo>
                  <a:pt x="56387" y="112776"/>
                </a:moveTo>
                <a:lnTo>
                  <a:pt x="33528" y="112776"/>
                </a:lnTo>
                <a:lnTo>
                  <a:pt x="30480" y="111252"/>
                </a:lnTo>
                <a:lnTo>
                  <a:pt x="25908" y="109728"/>
                </a:lnTo>
                <a:lnTo>
                  <a:pt x="24384" y="108204"/>
                </a:lnTo>
                <a:lnTo>
                  <a:pt x="64008" y="108204"/>
                </a:lnTo>
                <a:lnTo>
                  <a:pt x="62484" y="109728"/>
                </a:lnTo>
                <a:lnTo>
                  <a:pt x="57912" y="111252"/>
                </a:lnTo>
                <a:lnTo>
                  <a:pt x="56387" y="112776"/>
                </a:lnTo>
                <a:close/>
              </a:path>
              <a:path w="88900" h="114300">
                <a:moveTo>
                  <a:pt x="47244" y="114300"/>
                </a:moveTo>
                <a:lnTo>
                  <a:pt x="41148" y="114300"/>
                </a:lnTo>
                <a:lnTo>
                  <a:pt x="36576" y="112776"/>
                </a:lnTo>
                <a:lnTo>
                  <a:pt x="51816" y="112776"/>
                </a:lnTo>
                <a:lnTo>
                  <a:pt x="47244" y="1143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7819644" y="3238500"/>
            <a:ext cx="414655" cy="137160"/>
          </a:xfrm>
          <a:custGeom>
            <a:avLst/>
            <a:gdLst/>
            <a:ahLst/>
            <a:cxnLst/>
            <a:rect l="l" t="t" r="r" b="b"/>
            <a:pathLst>
              <a:path w="414654" h="137160">
                <a:moveTo>
                  <a:pt x="414527" y="0"/>
                </a:moveTo>
                <a:lnTo>
                  <a:pt x="414527" y="137159"/>
                </a:lnTo>
                <a:lnTo>
                  <a:pt x="0" y="137159"/>
                </a:lnTo>
                <a:lnTo>
                  <a:pt x="0" y="0"/>
                </a:lnTo>
                <a:lnTo>
                  <a:pt x="41452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7799832" y="3218688"/>
            <a:ext cx="452755" cy="175260"/>
          </a:xfrm>
          <a:custGeom>
            <a:avLst/>
            <a:gdLst/>
            <a:ahLst/>
            <a:cxnLst/>
            <a:rect l="l" t="t" r="r" b="b"/>
            <a:pathLst>
              <a:path w="452754" h="175260">
                <a:moveTo>
                  <a:pt x="452627" y="175260"/>
                </a:moveTo>
                <a:lnTo>
                  <a:pt x="0" y="175260"/>
                </a:lnTo>
                <a:lnTo>
                  <a:pt x="0" y="0"/>
                </a:lnTo>
                <a:lnTo>
                  <a:pt x="452627" y="0"/>
                </a:lnTo>
                <a:lnTo>
                  <a:pt x="452627" y="19812"/>
                </a:lnTo>
                <a:lnTo>
                  <a:pt x="38099" y="19812"/>
                </a:lnTo>
                <a:lnTo>
                  <a:pt x="19812" y="38100"/>
                </a:lnTo>
                <a:lnTo>
                  <a:pt x="38099" y="38100"/>
                </a:lnTo>
                <a:lnTo>
                  <a:pt x="38099" y="137160"/>
                </a:lnTo>
                <a:lnTo>
                  <a:pt x="19812" y="137160"/>
                </a:lnTo>
                <a:lnTo>
                  <a:pt x="38099" y="156972"/>
                </a:lnTo>
                <a:lnTo>
                  <a:pt x="452627" y="156972"/>
                </a:lnTo>
                <a:lnTo>
                  <a:pt x="452627" y="175260"/>
                </a:lnTo>
                <a:close/>
              </a:path>
              <a:path w="452754" h="175260">
                <a:moveTo>
                  <a:pt x="38099" y="38100"/>
                </a:moveTo>
                <a:lnTo>
                  <a:pt x="19812" y="38100"/>
                </a:lnTo>
                <a:lnTo>
                  <a:pt x="38099" y="19812"/>
                </a:lnTo>
                <a:lnTo>
                  <a:pt x="38099" y="38100"/>
                </a:lnTo>
                <a:close/>
              </a:path>
              <a:path w="452754" h="175260">
                <a:moveTo>
                  <a:pt x="414527" y="38100"/>
                </a:moveTo>
                <a:lnTo>
                  <a:pt x="38099" y="38100"/>
                </a:lnTo>
                <a:lnTo>
                  <a:pt x="38099" y="19812"/>
                </a:lnTo>
                <a:lnTo>
                  <a:pt x="414527" y="19812"/>
                </a:lnTo>
                <a:lnTo>
                  <a:pt x="414527" y="38100"/>
                </a:lnTo>
                <a:close/>
              </a:path>
              <a:path w="452754" h="175260">
                <a:moveTo>
                  <a:pt x="414527" y="156972"/>
                </a:moveTo>
                <a:lnTo>
                  <a:pt x="414527" y="19812"/>
                </a:lnTo>
                <a:lnTo>
                  <a:pt x="434339" y="38100"/>
                </a:lnTo>
                <a:lnTo>
                  <a:pt x="452627" y="38100"/>
                </a:lnTo>
                <a:lnTo>
                  <a:pt x="452627" y="137160"/>
                </a:lnTo>
                <a:lnTo>
                  <a:pt x="434339" y="137160"/>
                </a:lnTo>
                <a:lnTo>
                  <a:pt x="414527" y="156972"/>
                </a:lnTo>
                <a:close/>
              </a:path>
              <a:path w="452754" h="175260">
                <a:moveTo>
                  <a:pt x="452627" y="38100"/>
                </a:moveTo>
                <a:lnTo>
                  <a:pt x="434339" y="38100"/>
                </a:lnTo>
                <a:lnTo>
                  <a:pt x="414527" y="19812"/>
                </a:lnTo>
                <a:lnTo>
                  <a:pt x="452627" y="19812"/>
                </a:lnTo>
                <a:lnTo>
                  <a:pt x="452627" y="38100"/>
                </a:lnTo>
                <a:close/>
              </a:path>
              <a:path w="452754" h="175260">
                <a:moveTo>
                  <a:pt x="38099" y="156972"/>
                </a:moveTo>
                <a:lnTo>
                  <a:pt x="19812" y="137160"/>
                </a:lnTo>
                <a:lnTo>
                  <a:pt x="38099" y="137160"/>
                </a:lnTo>
                <a:lnTo>
                  <a:pt x="38099" y="156972"/>
                </a:lnTo>
                <a:close/>
              </a:path>
              <a:path w="452754" h="175260">
                <a:moveTo>
                  <a:pt x="414527" y="156972"/>
                </a:moveTo>
                <a:lnTo>
                  <a:pt x="38099" y="156972"/>
                </a:lnTo>
                <a:lnTo>
                  <a:pt x="38099" y="137160"/>
                </a:lnTo>
                <a:lnTo>
                  <a:pt x="414527" y="137160"/>
                </a:lnTo>
                <a:lnTo>
                  <a:pt x="414527" y="156972"/>
                </a:lnTo>
                <a:close/>
              </a:path>
              <a:path w="452754" h="175260">
                <a:moveTo>
                  <a:pt x="452627" y="156972"/>
                </a:moveTo>
                <a:lnTo>
                  <a:pt x="414527" y="156972"/>
                </a:lnTo>
                <a:lnTo>
                  <a:pt x="434339" y="137160"/>
                </a:lnTo>
                <a:lnTo>
                  <a:pt x="452627" y="137160"/>
                </a:lnTo>
                <a:lnTo>
                  <a:pt x="452627" y="1569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 txBox="1"/>
          <p:nvPr/>
        </p:nvSpPr>
        <p:spPr>
          <a:xfrm>
            <a:off x="7954792" y="2760009"/>
            <a:ext cx="295910" cy="4210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 spc="-10">
                <a:latin typeface="Times New Roman"/>
                <a:cs typeface="Times New Roman"/>
              </a:rPr>
              <a:t>R</a:t>
            </a:r>
            <a:r>
              <a:rPr dirty="0" baseline="-20833" sz="2400" spc="-7">
                <a:latin typeface="Times New Roman"/>
                <a:cs typeface="Times New Roman"/>
              </a:rPr>
              <a:t>f</a:t>
            </a:r>
            <a:endParaRPr baseline="-20833" sz="2400">
              <a:latin typeface="Times New Roman"/>
              <a:cs typeface="Times New Roman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6467259" y="3777991"/>
            <a:ext cx="329565" cy="4210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 spc="-10">
                <a:latin typeface="Times New Roman"/>
                <a:cs typeface="Times New Roman"/>
              </a:rPr>
              <a:t>R</a:t>
            </a:r>
            <a:r>
              <a:rPr dirty="0" baseline="-20833" sz="2400" spc="-7">
                <a:latin typeface="Times New Roman"/>
                <a:cs typeface="Times New Roman"/>
              </a:rPr>
              <a:t>2</a:t>
            </a:r>
            <a:endParaRPr baseline="-20833" sz="2400">
              <a:latin typeface="Times New Roman"/>
              <a:cs typeface="Times New Roman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7724557" y="4296209"/>
            <a:ext cx="245745" cy="3606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835"/>
              </a:lnSpc>
            </a:pPr>
            <a:r>
              <a:rPr dirty="0" sz="2400" spc="-5">
                <a:latin typeface="Times New Roman"/>
                <a:cs typeface="Times New Roman"/>
              </a:rPr>
              <a:t>A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5612393" y="4284005"/>
            <a:ext cx="364490" cy="4210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 spc="-10">
                <a:solidFill>
                  <a:srgbClr val="FF0000"/>
                </a:solidFill>
                <a:latin typeface="Times New Roman"/>
                <a:cs typeface="Times New Roman"/>
              </a:rPr>
              <a:t>-</a:t>
            </a:r>
            <a:r>
              <a:rPr dirty="0" sz="2400" spc="-125">
                <a:solidFill>
                  <a:srgbClr val="FF0000"/>
                </a:solidFill>
                <a:latin typeface="Times New Roman"/>
                <a:cs typeface="Times New Roman"/>
              </a:rPr>
              <a:t>v</a:t>
            </a:r>
            <a:r>
              <a:rPr dirty="0" baseline="-20833" sz="2400" spc="-7">
                <a:solidFill>
                  <a:srgbClr val="FF0000"/>
                </a:solidFill>
                <a:latin typeface="Times New Roman"/>
                <a:cs typeface="Times New Roman"/>
              </a:rPr>
              <a:t>2</a:t>
            </a:r>
            <a:endParaRPr baseline="-20833" sz="2400">
              <a:latin typeface="Times New Roman"/>
              <a:cs typeface="Times New Roman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8598407" y="5642610"/>
            <a:ext cx="251460" cy="0"/>
          </a:xfrm>
          <a:custGeom>
            <a:avLst/>
            <a:gdLst/>
            <a:ahLst/>
            <a:cxnLst/>
            <a:rect l="l" t="t" r="r" b="b"/>
            <a:pathLst>
              <a:path w="251459" h="0">
                <a:moveTo>
                  <a:pt x="0" y="0"/>
                </a:moveTo>
                <a:lnTo>
                  <a:pt x="251460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5977128" y="3250692"/>
            <a:ext cx="105410" cy="128270"/>
          </a:xfrm>
          <a:custGeom>
            <a:avLst/>
            <a:gdLst/>
            <a:ahLst/>
            <a:cxnLst/>
            <a:rect l="l" t="t" r="r" b="b"/>
            <a:pathLst>
              <a:path w="105410" h="128270">
                <a:moveTo>
                  <a:pt x="62484" y="1524"/>
                </a:moveTo>
                <a:lnTo>
                  <a:pt x="42672" y="1524"/>
                </a:lnTo>
                <a:lnTo>
                  <a:pt x="50292" y="0"/>
                </a:lnTo>
                <a:lnTo>
                  <a:pt x="54864" y="0"/>
                </a:lnTo>
                <a:lnTo>
                  <a:pt x="62484" y="1524"/>
                </a:lnTo>
                <a:close/>
              </a:path>
              <a:path w="105410" h="128270">
                <a:moveTo>
                  <a:pt x="73152" y="6096"/>
                </a:moveTo>
                <a:lnTo>
                  <a:pt x="32004" y="6096"/>
                </a:lnTo>
                <a:lnTo>
                  <a:pt x="38100" y="3048"/>
                </a:lnTo>
                <a:lnTo>
                  <a:pt x="39624" y="1524"/>
                </a:lnTo>
                <a:lnTo>
                  <a:pt x="65532" y="1524"/>
                </a:lnTo>
                <a:lnTo>
                  <a:pt x="67056" y="3048"/>
                </a:lnTo>
                <a:lnTo>
                  <a:pt x="73152" y="6096"/>
                </a:lnTo>
                <a:close/>
              </a:path>
              <a:path w="105410" h="128270">
                <a:moveTo>
                  <a:pt x="82296" y="12192"/>
                </a:moveTo>
                <a:lnTo>
                  <a:pt x="22859" y="12192"/>
                </a:lnTo>
                <a:lnTo>
                  <a:pt x="28956" y="6096"/>
                </a:lnTo>
                <a:lnTo>
                  <a:pt x="76200" y="6096"/>
                </a:lnTo>
                <a:lnTo>
                  <a:pt x="76200" y="7620"/>
                </a:lnTo>
                <a:lnTo>
                  <a:pt x="82296" y="12192"/>
                </a:lnTo>
                <a:close/>
              </a:path>
              <a:path w="105410" h="128270">
                <a:moveTo>
                  <a:pt x="85344" y="115824"/>
                </a:moveTo>
                <a:lnTo>
                  <a:pt x="19812" y="115824"/>
                </a:lnTo>
                <a:lnTo>
                  <a:pt x="19812" y="114300"/>
                </a:lnTo>
                <a:lnTo>
                  <a:pt x="13716" y="109728"/>
                </a:lnTo>
                <a:lnTo>
                  <a:pt x="13716" y="108204"/>
                </a:lnTo>
                <a:lnTo>
                  <a:pt x="12192" y="106680"/>
                </a:lnTo>
                <a:lnTo>
                  <a:pt x="7620" y="99060"/>
                </a:lnTo>
                <a:lnTo>
                  <a:pt x="7620" y="97536"/>
                </a:lnTo>
                <a:lnTo>
                  <a:pt x="6096" y="97536"/>
                </a:lnTo>
                <a:lnTo>
                  <a:pt x="3048" y="88392"/>
                </a:lnTo>
                <a:lnTo>
                  <a:pt x="3048" y="86868"/>
                </a:lnTo>
                <a:lnTo>
                  <a:pt x="0" y="77724"/>
                </a:lnTo>
                <a:lnTo>
                  <a:pt x="0" y="50292"/>
                </a:lnTo>
                <a:lnTo>
                  <a:pt x="3048" y="42672"/>
                </a:lnTo>
                <a:lnTo>
                  <a:pt x="3048" y="39624"/>
                </a:lnTo>
                <a:lnTo>
                  <a:pt x="6096" y="32004"/>
                </a:lnTo>
                <a:lnTo>
                  <a:pt x="7620" y="30480"/>
                </a:lnTo>
                <a:lnTo>
                  <a:pt x="7620" y="28956"/>
                </a:lnTo>
                <a:lnTo>
                  <a:pt x="12192" y="22860"/>
                </a:lnTo>
                <a:lnTo>
                  <a:pt x="12192" y="21336"/>
                </a:lnTo>
                <a:lnTo>
                  <a:pt x="13716" y="21336"/>
                </a:lnTo>
                <a:lnTo>
                  <a:pt x="13716" y="19812"/>
                </a:lnTo>
                <a:lnTo>
                  <a:pt x="19812" y="15240"/>
                </a:lnTo>
                <a:lnTo>
                  <a:pt x="19812" y="13716"/>
                </a:lnTo>
                <a:lnTo>
                  <a:pt x="21336" y="12192"/>
                </a:lnTo>
                <a:lnTo>
                  <a:pt x="83820" y="12192"/>
                </a:lnTo>
                <a:lnTo>
                  <a:pt x="85344" y="13716"/>
                </a:lnTo>
                <a:lnTo>
                  <a:pt x="85344" y="15240"/>
                </a:lnTo>
                <a:lnTo>
                  <a:pt x="92964" y="22860"/>
                </a:lnTo>
                <a:lnTo>
                  <a:pt x="96012" y="28956"/>
                </a:lnTo>
                <a:lnTo>
                  <a:pt x="97536" y="30480"/>
                </a:lnTo>
                <a:lnTo>
                  <a:pt x="97536" y="32004"/>
                </a:lnTo>
                <a:lnTo>
                  <a:pt x="99974" y="38100"/>
                </a:lnTo>
                <a:lnTo>
                  <a:pt x="50292" y="38100"/>
                </a:lnTo>
                <a:lnTo>
                  <a:pt x="48005" y="39624"/>
                </a:lnTo>
                <a:lnTo>
                  <a:pt x="47244" y="39624"/>
                </a:lnTo>
                <a:lnTo>
                  <a:pt x="44195" y="42672"/>
                </a:lnTo>
                <a:lnTo>
                  <a:pt x="41452" y="47244"/>
                </a:lnTo>
                <a:lnTo>
                  <a:pt x="41148" y="47244"/>
                </a:lnTo>
                <a:lnTo>
                  <a:pt x="39624" y="50292"/>
                </a:lnTo>
                <a:lnTo>
                  <a:pt x="39928" y="50292"/>
                </a:lnTo>
                <a:lnTo>
                  <a:pt x="38100" y="54864"/>
                </a:lnTo>
                <a:lnTo>
                  <a:pt x="39014" y="54864"/>
                </a:lnTo>
                <a:lnTo>
                  <a:pt x="38709" y="56388"/>
                </a:lnTo>
                <a:lnTo>
                  <a:pt x="38100" y="56388"/>
                </a:lnTo>
                <a:lnTo>
                  <a:pt x="38100" y="71628"/>
                </a:lnTo>
                <a:lnTo>
                  <a:pt x="38608" y="71628"/>
                </a:lnTo>
                <a:lnTo>
                  <a:pt x="39116" y="74676"/>
                </a:lnTo>
                <a:lnTo>
                  <a:pt x="38100" y="74676"/>
                </a:lnTo>
                <a:lnTo>
                  <a:pt x="39928" y="79248"/>
                </a:lnTo>
                <a:lnTo>
                  <a:pt x="39624" y="79248"/>
                </a:lnTo>
                <a:lnTo>
                  <a:pt x="41148" y="82296"/>
                </a:lnTo>
                <a:lnTo>
                  <a:pt x="41452" y="82296"/>
                </a:lnTo>
                <a:lnTo>
                  <a:pt x="44195" y="86868"/>
                </a:lnTo>
                <a:lnTo>
                  <a:pt x="47244" y="88392"/>
                </a:lnTo>
                <a:lnTo>
                  <a:pt x="45719" y="88392"/>
                </a:lnTo>
                <a:lnTo>
                  <a:pt x="49530" y="89916"/>
                </a:lnTo>
                <a:lnTo>
                  <a:pt x="48768" y="89916"/>
                </a:lnTo>
                <a:lnTo>
                  <a:pt x="52425" y="91135"/>
                </a:lnTo>
                <a:lnTo>
                  <a:pt x="51816" y="91440"/>
                </a:lnTo>
                <a:lnTo>
                  <a:pt x="99568" y="91440"/>
                </a:lnTo>
                <a:lnTo>
                  <a:pt x="97536" y="97536"/>
                </a:lnTo>
                <a:lnTo>
                  <a:pt x="97536" y="99060"/>
                </a:lnTo>
                <a:lnTo>
                  <a:pt x="96012" y="99060"/>
                </a:lnTo>
                <a:lnTo>
                  <a:pt x="92964" y="106680"/>
                </a:lnTo>
                <a:lnTo>
                  <a:pt x="91439" y="106680"/>
                </a:lnTo>
                <a:lnTo>
                  <a:pt x="91439" y="108204"/>
                </a:lnTo>
                <a:lnTo>
                  <a:pt x="85344" y="114300"/>
                </a:lnTo>
                <a:lnTo>
                  <a:pt x="85344" y="115824"/>
                </a:lnTo>
                <a:close/>
              </a:path>
              <a:path w="105410" h="128270">
                <a:moveTo>
                  <a:pt x="46264" y="40930"/>
                </a:moveTo>
                <a:lnTo>
                  <a:pt x="46482" y="40640"/>
                </a:lnTo>
                <a:lnTo>
                  <a:pt x="50292" y="38100"/>
                </a:lnTo>
                <a:lnTo>
                  <a:pt x="46808" y="40712"/>
                </a:lnTo>
                <a:lnTo>
                  <a:pt x="46264" y="40930"/>
                </a:lnTo>
                <a:close/>
              </a:path>
              <a:path w="105410" h="128270">
                <a:moveTo>
                  <a:pt x="46808" y="40712"/>
                </a:moveTo>
                <a:lnTo>
                  <a:pt x="50292" y="38100"/>
                </a:lnTo>
                <a:lnTo>
                  <a:pt x="52033" y="38535"/>
                </a:lnTo>
                <a:lnTo>
                  <a:pt x="48768" y="39624"/>
                </a:lnTo>
                <a:lnTo>
                  <a:pt x="49529" y="39624"/>
                </a:lnTo>
                <a:lnTo>
                  <a:pt x="46808" y="40712"/>
                </a:lnTo>
                <a:close/>
              </a:path>
              <a:path w="105410" h="128270">
                <a:moveTo>
                  <a:pt x="52033" y="38535"/>
                </a:moveTo>
                <a:lnTo>
                  <a:pt x="50292" y="38100"/>
                </a:lnTo>
                <a:lnTo>
                  <a:pt x="51816" y="38100"/>
                </a:lnTo>
                <a:lnTo>
                  <a:pt x="52425" y="38404"/>
                </a:lnTo>
                <a:lnTo>
                  <a:pt x="52033" y="38535"/>
                </a:lnTo>
                <a:close/>
              </a:path>
              <a:path w="105410" h="128270">
                <a:moveTo>
                  <a:pt x="52425" y="38404"/>
                </a:moveTo>
                <a:lnTo>
                  <a:pt x="51816" y="38100"/>
                </a:lnTo>
                <a:lnTo>
                  <a:pt x="52577" y="38354"/>
                </a:lnTo>
                <a:lnTo>
                  <a:pt x="52425" y="38404"/>
                </a:lnTo>
                <a:close/>
              </a:path>
              <a:path w="105410" h="128270">
                <a:moveTo>
                  <a:pt x="52577" y="38354"/>
                </a:moveTo>
                <a:lnTo>
                  <a:pt x="51816" y="38100"/>
                </a:lnTo>
                <a:lnTo>
                  <a:pt x="53339" y="38100"/>
                </a:lnTo>
                <a:lnTo>
                  <a:pt x="52577" y="38354"/>
                </a:lnTo>
                <a:close/>
              </a:path>
              <a:path w="105410" h="128270">
                <a:moveTo>
                  <a:pt x="52647" y="38377"/>
                </a:moveTo>
                <a:lnTo>
                  <a:pt x="53339" y="38100"/>
                </a:lnTo>
                <a:lnTo>
                  <a:pt x="52647" y="38377"/>
                </a:lnTo>
                <a:close/>
              </a:path>
              <a:path w="105410" h="128270">
                <a:moveTo>
                  <a:pt x="53122" y="38535"/>
                </a:moveTo>
                <a:lnTo>
                  <a:pt x="52730" y="38404"/>
                </a:lnTo>
                <a:lnTo>
                  <a:pt x="53339" y="38100"/>
                </a:lnTo>
                <a:lnTo>
                  <a:pt x="54864" y="38100"/>
                </a:lnTo>
                <a:lnTo>
                  <a:pt x="53122" y="38535"/>
                </a:lnTo>
                <a:close/>
              </a:path>
              <a:path w="105410" h="128270">
                <a:moveTo>
                  <a:pt x="56387" y="39624"/>
                </a:moveTo>
                <a:lnTo>
                  <a:pt x="53122" y="38535"/>
                </a:lnTo>
                <a:lnTo>
                  <a:pt x="54864" y="38100"/>
                </a:lnTo>
                <a:lnTo>
                  <a:pt x="56387" y="39624"/>
                </a:lnTo>
                <a:close/>
              </a:path>
              <a:path w="105410" h="128270">
                <a:moveTo>
                  <a:pt x="59218" y="41365"/>
                </a:moveTo>
                <a:lnTo>
                  <a:pt x="54864" y="38100"/>
                </a:lnTo>
                <a:lnTo>
                  <a:pt x="99974" y="38100"/>
                </a:lnTo>
                <a:lnTo>
                  <a:pt x="100584" y="39624"/>
                </a:lnTo>
                <a:lnTo>
                  <a:pt x="57912" y="39624"/>
                </a:lnTo>
                <a:lnTo>
                  <a:pt x="59218" y="41365"/>
                </a:lnTo>
                <a:close/>
              </a:path>
              <a:path w="105410" h="128270">
                <a:moveTo>
                  <a:pt x="52493" y="38438"/>
                </a:moveTo>
                <a:close/>
              </a:path>
              <a:path w="105410" h="128270">
                <a:moveTo>
                  <a:pt x="52832" y="38608"/>
                </a:moveTo>
                <a:lnTo>
                  <a:pt x="52493" y="38438"/>
                </a:lnTo>
                <a:lnTo>
                  <a:pt x="52647" y="38377"/>
                </a:lnTo>
                <a:lnTo>
                  <a:pt x="53122" y="38535"/>
                </a:lnTo>
                <a:lnTo>
                  <a:pt x="52832" y="38608"/>
                </a:lnTo>
                <a:close/>
              </a:path>
              <a:path w="105410" h="128270">
                <a:moveTo>
                  <a:pt x="52167" y="38568"/>
                </a:moveTo>
                <a:lnTo>
                  <a:pt x="52033" y="38535"/>
                </a:lnTo>
                <a:lnTo>
                  <a:pt x="52425" y="38404"/>
                </a:lnTo>
                <a:lnTo>
                  <a:pt x="52167" y="38568"/>
                </a:lnTo>
                <a:close/>
              </a:path>
              <a:path w="105410" h="128270">
                <a:moveTo>
                  <a:pt x="52577" y="38671"/>
                </a:moveTo>
                <a:lnTo>
                  <a:pt x="52324" y="38608"/>
                </a:lnTo>
                <a:lnTo>
                  <a:pt x="52493" y="38438"/>
                </a:lnTo>
                <a:lnTo>
                  <a:pt x="52832" y="38608"/>
                </a:lnTo>
                <a:lnTo>
                  <a:pt x="52577" y="38671"/>
                </a:lnTo>
                <a:close/>
              </a:path>
              <a:path w="105410" h="128270">
                <a:moveTo>
                  <a:pt x="48768" y="39624"/>
                </a:moveTo>
                <a:lnTo>
                  <a:pt x="52033" y="38535"/>
                </a:lnTo>
                <a:lnTo>
                  <a:pt x="52167" y="38568"/>
                </a:lnTo>
                <a:lnTo>
                  <a:pt x="50799" y="39116"/>
                </a:lnTo>
                <a:lnTo>
                  <a:pt x="48768" y="39624"/>
                </a:lnTo>
                <a:close/>
              </a:path>
              <a:path w="105410" h="128270">
                <a:moveTo>
                  <a:pt x="56387" y="39624"/>
                </a:moveTo>
                <a:lnTo>
                  <a:pt x="53340" y="38862"/>
                </a:lnTo>
                <a:lnTo>
                  <a:pt x="52832" y="38608"/>
                </a:lnTo>
                <a:lnTo>
                  <a:pt x="53122" y="38535"/>
                </a:lnTo>
                <a:lnTo>
                  <a:pt x="56387" y="39624"/>
                </a:lnTo>
                <a:close/>
              </a:path>
              <a:path w="105410" h="128270">
                <a:moveTo>
                  <a:pt x="50799" y="39116"/>
                </a:moveTo>
                <a:lnTo>
                  <a:pt x="52167" y="38568"/>
                </a:lnTo>
                <a:lnTo>
                  <a:pt x="52578" y="38671"/>
                </a:lnTo>
                <a:lnTo>
                  <a:pt x="50799" y="39116"/>
                </a:lnTo>
                <a:close/>
              </a:path>
              <a:path w="105410" h="128270">
                <a:moveTo>
                  <a:pt x="53340" y="38862"/>
                </a:moveTo>
                <a:lnTo>
                  <a:pt x="52577" y="38671"/>
                </a:lnTo>
                <a:lnTo>
                  <a:pt x="52832" y="38608"/>
                </a:lnTo>
                <a:lnTo>
                  <a:pt x="53340" y="38862"/>
                </a:lnTo>
                <a:close/>
              </a:path>
              <a:path w="105410" h="128270">
                <a:moveTo>
                  <a:pt x="57912" y="41148"/>
                </a:moveTo>
                <a:lnTo>
                  <a:pt x="53340" y="38862"/>
                </a:lnTo>
                <a:lnTo>
                  <a:pt x="56387" y="39624"/>
                </a:lnTo>
                <a:lnTo>
                  <a:pt x="57912" y="41148"/>
                </a:lnTo>
                <a:close/>
              </a:path>
              <a:path w="105410" h="128270">
                <a:moveTo>
                  <a:pt x="49529" y="39624"/>
                </a:moveTo>
                <a:lnTo>
                  <a:pt x="48768" y="39624"/>
                </a:lnTo>
                <a:lnTo>
                  <a:pt x="50799" y="39116"/>
                </a:lnTo>
                <a:lnTo>
                  <a:pt x="49529" y="39624"/>
                </a:lnTo>
                <a:close/>
              </a:path>
              <a:path w="105410" h="128270">
                <a:moveTo>
                  <a:pt x="45719" y="41148"/>
                </a:moveTo>
                <a:lnTo>
                  <a:pt x="47244" y="39624"/>
                </a:lnTo>
                <a:lnTo>
                  <a:pt x="46482" y="40640"/>
                </a:lnTo>
                <a:lnTo>
                  <a:pt x="45719" y="41148"/>
                </a:lnTo>
                <a:close/>
              </a:path>
              <a:path w="105410" h="128270">
                <a:moveTo>
                  <a:pt x="46482" y="40640"/>
                </a:moveTo>
                <a:lnTo>
                  <a:pt x="47244" y="39624"/>
                </a:lnTo>
                <a:lnTo>
                  <a:pt x="48005" y="39624"/>
                </a:lnTo>
                <a:lnTo>
                  <a:pt x="46482" y="40640"/>
                </a:lnTo>
                <a:close/>
              </a:path>
              <a:path w="105410" h="128270">
                <a:moveTo>
                  <a:pt x="60960" y="42672"/>
                </a:moveTo>
                <a:lnTo>
                  <a:pt x="59218" y="41365"/>
                </a:lnTo>
                <a:lnTo>
                  <a:pt x="57912" y="39624"/>
                </a:lnTo>
                <a:lnTo>
                  <a:pt x="60960" y="42672"/>
                </a:lnTo>
                <a:close/>
              </a:path>
              <a:path w="105410" h="128270">
                <a:moveTo>
                  <a:pt x="102717" y="45720"/>
                </a:moveTo>
                <a:lnTo>
                  <a:pt x="62484" y="45720"/>
                </a:lnTo>
                <a:lnTo>
                  <a:pt x="60960" y="42672"/>
                </a:lnTo>
                <a:lnTo>
                  <a:pt x="57912" y="39624"/>
                </a:lnTo>
                <a:lnTo>
                  <a:pt x="100584" y="39624"/>
                </a:lnTo>
                <a:lnTo>
                  <a:pt x="102108" y="41148"/>
                </a:lnTo>
                <a:lnTo>
                  <a:pt x="102108" y="42672"/>
                </a:lnTo>
                <a:lnTo>
                  <a:pt x="102717" y="45720"/>
                </a:lnTo>
                <a:close/>
              </a:path>
              <a:path w="105410" h="128270">
                <a:moveTo>
                  <a:pt x="45719" y="41148"/>
                </a:moveTo>
                <a:lnTo>
                  <a:pt x="46482" y="40640"/>
                </a:lnTo>
                <a:lnTo>
                  <a:pt x="46264" y="40930"/>
                </a:lnTo>
                <a:lnTo>
                  <a:pt x="45719" y="41148"/>
                </a:lnTo>
                <a:close/>
              </a:path>
              <a:path w="105410" h="128270">
                <a:moveTo>
                  <a:pt x="45937" y="41365"/>
                </a:moveTo>
                <a:lnTo>
                  <a:pt x="46264" y="40930"/>
                </a:lnTo>
                <a:lnTo>
                  <a:pt x="46808" y="40712"/>
                </a:lnTo>
                <a:lnTo>
                  <a:pt x="45937" y="41365"/>
                </a:lnTo>
                <a:close/>
              </a:path>
              <a:path w="105410" h="128270">
                <a:moveTo>
                  <a:pt x="44195" y="42672"/>
                </a:moveTo>
                <a:lnTo>
                  <a:pt x="45719" y="41148"/>
                </a:lnTo>
                <a:lnTo>
                  <a:pt x="46264" y="40930"/>
                </a:lnTo>
                <a:lnTo>
                  <a:pt x="45937" y="41365"/>
                </a:lnTo>
                <a:lnTo>
                  <a:pt x="44195" y="42672"/>
                </a:lnTo>
                <a:close/>
              </a:path>
              <a:path w="105410" h="128270">
                <a:moveTo>
                  <a:pt x="42672" y="45720"/>
                </a:moveTo>
                <a:lnTo>
                  <a:pt x="44195" y="42672"/>
                </a:lnTo>
                <a:lnTo>
                  <a:pt x="45937" y="41365"/>
                </a:lnTo>
                <a:lnTo>
                  <a:pt x="42672" y="45720"/>
                </a:lnTo>
                <a:close/>
              </a:path>
              <a:path w="105410" h="128270">
                <a:moveTo>
                  <a:pt x="61830" y="44849"/>
                </a:moveTo>
                <a:lnTo>
                  <a:pt x="59218" y="41365"/>
                </a:lnTo>
                <a:lnTo>
                  <a:pt x="60960" y="42672"/>
                </a:lnTo>
                <a:lnTo>
                  <a:pt x="61830" y="44849"/>
                </a:lnTo>
                <a:close/>
              </a:path>
              <a:path w="105410" h="128270">
                <a:moveTo>
                  <a:pt x="62484" y="45720"/>
                </a:moveTo>
                <a:lnTo>
                  <a:pt x="61830" y="44849"/>
                </a:lnTo>
                <a:lnTo>
                  <a:pt x="60960" y="42672"/>
                </a:lnTo>
                <a:lnTo>
                  <a:pt x="62484" y="45720"/>
                </a:lnTo>
                <a:close/>
              </a:path>
              <a:path w="105410" h="128270">
                <a:moveTo>
                  <a:pt x="103632" y="50292"/>
                </a:moveTo>
                <a:lnTo>
                  <a:pt x="64008" y="50292"/>
                </a:lnTo>
                <a:lnTo>
                  <a:pt x="61830" y="44849"/>
                </a:lnTo>
                <a:lnTo>
                  <a:pt x="62484" y="45720"/>
                </a:lnTo>
                <a:lnTo>
                  <a:pt x="102717" y="45720"/>
                </a:lnTo>
                <a:lnTo>
                  <a:pt x="103632" y="50292"/>
                </a:lnTo>
                <a:close/>
              </a:path>
              <a:path w="105410" h="128270">
                <a:moveTo>
                  <a:pt x="39624" y="50292"/>
                </a:moveTo>
                <a:lnTo>
                  <a:pt x="41148" y="47244"/>
                </a:lnTo>
                <a:lnTo>
                  <a:pt x="40538" y="48768"/>
                </a:lnTo>
                <a:lnTo>
                  <a:pt x="39624" y="50292"/>
                </a:lnTo>
                <a:close/>
              </a:path>
              <a:path w="105410" h="128270">
                <a:moveTo>
                  <a:pt x="40538" y="48768"/>
                </a:moveTo>
                <a:lnTo>
                  <a:pt x="41148" y="47244"/>
                </a:lnTo>
                <a:lnTo>
                  <a:pt x="41452" y="47244"/>
                </a:lnTo>
                <a:lnTo>
                  <a:pt x="40538" y="48768"/>
                </a:lnTo>
                <a:close/>
              </a:path>
              <a:path w="105410" h="128270">
                <a:moveTo>
                  <a:pt x="65532" y="54864"/>
                </a:moveTo>
                <a:lnTo>
                  <a:pt x="62484" y="47244"/>
                </a:lnTo>
                <a:lnTo>
                  <a:pt x="64008" y="50292"/>
                </a:lnTo>
                <a:lnTo>
                  <a:pt x="103632" y="50292"/>
                </a:lnTo>
                <a:lnTo>
                  <a:pt x="105155" y="51816"/>
                </a:lnTo>
                <a:lnTo>
                  <a:pt x="65532" y="51816"/>
                </a:lnTo>
                <a:lnTo>
                  <a:pt x="65532" y="54864"/>
                </a:lnTo>
                <a:close/>
              </a:path>
              <a:path w="105410" h="128270">
                <a:moveTo>
                  <a:pt x="39928" y="50292"/>
                </a:moveTo>
                <a:lnTo>
                  <a:pt x="39624" y="50292"/>
                </a:lnTo>
                <a:lnTo>
                  <a:pt x="40538" y="48768"/>
                </a:lnTo>
                <a:lnTo>
                  <a:pt x="39928" y="50292"/>
                </a:lnTo>
                <a:close/>
              </a:path>
              <a:path w="105410" h="128270">
                <a:moveTo>
                  <a:pt x="39014" y="54864"/>
                </a:moveTo>
                <a:lnTo>
                  <a:pt x="38100" y="54864"/>
                </a:lnTo>
                <a:lnTo>
                  <a:pt x="39624" y="51816"/>
                </a:lnTo>
                <a:lnTo>
                  <a:pt x="39014" y="54864"/>
                </a:lnTo>
                <a:close/>
              </a:path>
              <a:path w="105410" h="128270">
                <a:moveTo>
                  <a:pt x="67056" y="59436"/>
                </a:moveTo>
                <a:lnTo>
                  <a:pt x="65532" y="51816"/>
                </a:lnTo>
                <a:lnTo>
                  <a:pt x="105155" y="51816"/>
                </a:lnTo>
                <a:lnTo>
                  <a:pt x="105155" y="56388"/>
                </a:lnTo>
                <a:lnTo>
                  <a:pt x="67056" y="56388"/>
                </a:lnTo>
                <a:lnTo>
                  <a:pt x="67056" y="59436"/>
                </a:lnTo>
                <a:close/>
              </a:path>
              <a:path w="105410" h="128270">
                <a:moveTo>
                  <a:pt x="38100" y="59436"/>
                </a:moveTo>
                <a:lnTo>
                  <a:pt x="38100" y="56388"/>
                </a:lnTo>
                <a:lnTo>
                  <a:pt x="38709" y="56388"/>
                </a:lnTo>
                <a:lnTo>
                  <a:pt x="38100" y="59436"/>
                </a:lnTo>
                <a:close/>
              </a:path>
              <a:path w="105410" h="128270">
                <a:moveTo>
                  <a:pt x="105155" y="71628"/>
                </a:moveTo>
                <a:lnTo>
                  <a:pt x="67056" y="71628"/>
                </a:lnTo>
                <a:lnTo>
                  <a:pt x="67056" y="56388"/>
                </a:lnTo>
                <a:lnTo>
                  <a:pt x="105155" y="56388"/>
                </a:lnTo>
                <a:lnTo>
                  <a:pt x="105155" y="71628"/>
                </a:lnTo>
                <a:close/>
              </a:path>
              <a:path w="105410" h="128270">
                <a:moveTo>
                  <a:pt x="38608" y="71628"/>
                </a:moveTo>
                <a:lnTo>
                  <a:pt x="38100" y="71628"/>
                </a:lnTo>
                <a:lnTo>
                  <a:pt x="38100" y="68580"/>
                </a:lnTo>
                <a:lnTo>
                  <a:pt x="38608" y="71628"/>
                </a:lnTo>
                <a:close/>
              </a:path>
              <a:path w="105410" h="128270">
                <a:moveTo>
                  <a:pt x="103632" y="77724"/>
                </a:moveTo>
                <a:lnTo>
                  <a:pt x="65532" y="77724"/>
                </a:lnTo>
                <a:lnTo>
                  <a:pt x="67056" y="68580"/>
                </a:lnTo>
                <a:lnTo>
                  <a:pt x="67056" y="71628"/>
                </a:lnTo>
                <a:lnTo>
                  <a:pt x="105155" y="71628"/>
                </a:lnTo>
                <a:lnTo>
                  <a:pt x="105155" y="76200"/>
                </a:lnTo>
                <a:lnTo>
                  <a:pt x="103632" y="77724"/>
                </a:lnTo>
                <a:close/>
              </a:path>
              <a:path w="105410" h="128270">
                <a:moveTo>
                  <a:pt x="39624" y="77724"/>
                </a:moveTo>
                <a:lnTo>
                  <a:pt x="38100" y="74676"/>
                </a:lnTo>
                <a:lnTo>
                  <a:pt x="39116" y="74676"/>
                </a:lnTo>
                <a:lnTo>
                  <a:pt x="39624" y="77724"/>
                </a:lnTo>
                <a:close/>
              </a:path>
              <a:path w="105410" h="128270">
                <a:moveTo>
                  <a:pt x="62484" y="82296"/>
                </a:moveTo>
                <a:lnTo>
                  <a:pt x="65532" y="74676"/>
                </a:lnTo>
                <a:lnTo>
                  <a:pt x="65532" y="77724"/>
                </a:lnTo>
                <a:lnTo>
                  <a:pt x="103632" y="77724"/>
                </a:lnTo>
                <a:lnTo>
                  <a:pt x="103378" y="79248"/>
                </a:lnTo>
                <a:lnTo>
                  <a:pt x="64008" y="79248"/>
                </a:lnTo>
                <a:lnTo>
                  <a:pt x="62484" y="82296"/>
                </a:lnTo>
                <a:close/>
              </a:path>
              <a:path w="105410" h="128270">
                <a:moveTo>
                  <a:pt x="41148" y="82296"/>
                </a:moveTo>
                <a:lnTo>
                  <a:pt x="39624" y="79248"/>
                </a:lnTo>
                <a:lnTo>
                  <a:pt x="40538" y="80772"/>
                </a:lnTo>
                <a:lnTo>
                  <a:pt x="41148" y="82296"/>
                </a:lnTo>
                <a:close/>
              </a:path>
              <a:path w="105410" h="128270">
                <a:moveTo>
                  <a:pt x="40538" y="80772"/>
                </a:moveTo>
                <a:lnTo>
                  <a:pt x="39624" y="79248"/>
                </a:lnTo>
                <a:lnTo>
                  <a:pt x="39928" y="79248"/>
                </a:lnTo>
                <a:lnTo>
                  <a:pt x="40538" y="80772"/>
                </a:lnTo>
                <a:close/>
              </a:path>
              <a:path w="105410" h="128270">
                <a:moveTo>
                  <a:pt x="61976" y="84328"/>
                </a:moveTo>
                <a:lnTo>
                  <a:pt x="64008" y="79248"/>
                </a:lnTo>
                <a:lnTo>
                  <a:pt x="103378" y="79248"/>
                </a:lnTo>
                <a:lnTo>
                  <a:pt x="102616" y="83820"/>
                </a:lnTo>
                <a:lnTo>
                  <a:pt x="62484" y="83820"/>
                </a:lnTo>
                <a:lnTo>
                  <a:pt x="61976" y="84328"/>
                </a:lnTo>
                <a:close/>
              </a:path>
              <a:path w="105410" h="128270">
                <a:moveTo>
                  <a:pt x="41452" y="82296"/>
                </a:moveTo>
                <a:lnTo>
                  <a:pt x="41148" y="82296"/>
                </a:lnTo>
                <a:lnTo>
                  <a:pt x="40538" y="80772"/>
                </a:lnTo>
                <a:lnTo>
                  <a:pt x="41452" y="82296"/>
                </a:lnTo>
                <a:close/>
              </a:path>
              <a:path w="105410" h="128270">
                <a:moveTo>
                  <a:pt x="47244" y="88392"/>
                </a:moveTo>
                <a:lnTo>
                  <a:pt x="44195" y="86868"/>
                </a:lnTo>
                <a:lnTo>
                  <a:pt x="42672" y="83820"/>
                </a:lnTo>
                <a:lnTo>
                  <a:pt x="47244" y="88392"/>
                </a:lnTo>
                <a:close/>
              </a:path>
              <a:path w="105410" h="128270">
                <a:moveTo>
                  <a:pt x="60960" y="86868"/>
                </a:moveTo>
                <a:lnTo>
                  <a:pt x="61976" y="84328"/>
                </a:lnTo>
                <a:lnTo>
                  <a:pt x="62484" y="83820"/>
                </a:lnTo>
                <a:lnTo>
                  <a:pt x="60960" y="86868"/>
                </a:lnTo>
                <a:close/>
              </a:path>
              <a:path w="105410" h="128270">
                <a:moveTo>
                  <a:pt x="52647" y="91162"/>
                </a:moveTo>
                <a:lnTo>
                  <a:pt x="52493" y="91101"/>
                </a:lnTo>
                <a:lnTo>
                  <a:pt x="60960" y="86868"/>
                </a:lnTo>
                <a:lnTo>
                  <a:pt x="62484" y="83820"/>
                </a:lnTo>
                <a:lnTo>
                  <a:pt x="102616" y="83820"/>
                </a:lnTo>
                <a:lnTo>
                  <a:pt x="102108" y="86868"/>
                </a:lnTo>
                <a:lnTo>
                  <a:pt x="102108" y="88392"/>
                </a:lnTo>
                <a:lnTo>
                  <a:pt x="100584" y="88392"/>
                </a:lnTo>
                <a:lnTo>
                  <a:pt x="100076" y="89916"/>
                </a:lnTo>
                <a:lnTo>
                  <a:pt x="56387" y="89916"/>
                </a:lnTo>
                <a:lnTo>
                  <a:pt x="52647" y="91162"/>
                </a:lnTo>
                <a:close/>
              </a:path>
              <a:path w="105410" h="128270">
                <a:moveTo>
                  <a:pt x="57912" y="88392"/>
                </a:moveTo>
                <a:lnTo>
                  <a:pt x="61976" y="84328"/>
                </a:lnTo>
                <a:lnTo>
                  <a:pt x="60960" y="86868"/>
                </a:lnTo>
                <a:lnTo>
                  <a:pt x="57912" y="88392"/>
                </a:lnTo>
                <a:close/>
              </a:path>
              <a:path w="105410" h="128270">
                <a:moveTo>
                  <a:pt x="50292" y="89916"/>
                </a:moveTo>
                <a:lnTo>
                  <a:pt x="45719" y="88392"/>
                </a:lnTo>
                <a:lnTo>
                  <a:pt x="47244" y="88392"/>
                </a:lnTo>
                <a:lnTo>
                  <a:pt x="50292" y="89916"/>
                </a:lnTo>
                <a:close/>
              </a:path>
              <a:path w="105410" h="128270">
                <a:moveTo>
                  <a:pt x="52425" y="91135"/>
                </a:moveTo>
                <a:lnTo>
                  <a:pt x="48768" y="89916"/>
                </a:lnTo>
                <a:lnTo>
                  <a:pt x="49530" y="89916"/>
                </a:lnTo>
                <a:lnTo>
                  <a:pt x="52493" y="91101"/>
                </a:lnTo>
                <a:close/>
              </a:path>
              <a:path w="105410" h="128270">
                <a:moveTo>
                  <a:pt x="52493" y="91101"/>
                </a:moveTo>
                <a:lnTo>
                  <a:pt x="49530" y="89916"/>
                </a:lnTo>
                <a:lnTo>
                  <a:pt x="54864" y="89916"/>
                </a:lnTo>
                <a:lnTo>
                  <a:pt x="52493" y="91101"/>
                </a:lnTo>
                <a:close/>
              </a:path>
              <a:path w="105410" h="128270">
                <a:moveTo>
                  <a:pt x="99568" y="91440"/>
                </a:moveTo>
                <a:lnTo>
                  <a:pt x="53339" y="91440"/>
                </a:lnTo>
                <a:lnTo>
                  <a:pt x="52705" y="91186"/>
                </a:lnTo>
                <a:lnTo>
                  <a:pt x="56387" y="89916"/>
                </a:lnTo>
                <a:lnTo>
                  <a:pt x="100076" y="89916"/>
                </a:lnTo>
                <a:lnTo>
                  <a:pt x="99568" y="91440"/>
                </a:lnTo>
                <a:close/>
              </a:path>
              <a:path w="105410" h="128270">
                <a:moveTo>
                  <a:pt x="52577" y="91186"/>
                </a:moveTo>
                <a:close/>
              </a:path>
              <a:path w="105410" h="128270">
                <a:moveTo>
                  <a:pt x="51816" y="91440"/>
                </a:moveTo>
                <a:lnTo>
                  <a:pt x="52425" y="91135"/>
                </a:lnTo>
                <a:lnTo>
                  <a:pt x="52577" y="91186"/>
                </a:lnTo>
                <a:lnTo>
                  <a:pt x="51816" y="91440"/>
                </a:lnTo>
                <a:close/>
              </a:path>
              <a:path w="105410" h="128270">
                <a:moveTo>
                  <a:pt x="53339" y="91440"/>
                </a:moveTo>
                <a:lnTo>
                  <a:pt x="52577" y="91186"/>
                </a:lnTo>
                <a:lnTo>
                  <a:pt x="53339" y="91440"/>
                </a:lnTo>
                <a:close/>
              </a:path>
              <a:path w="105410" h="128270">
                <a:moveTo>
                  <a:pt x="53339" y="91440"/>
                </a:moveTo>
                <a:lnTo>
                  <a:pt x="51816" y="91440"/>
                </a:lnTo>
                <a:lnTo>
                  <a:pt x="52577" y="91186"/>
                </a:lnTo>
                <a:lnTo>
                  <a:pt x="53339" y="91440"/>
                </a:lnTo>
                <a:close/>
              </a:path>
              <a:path w="105410" h="128270">
                <a:moveTo>
                  <a:pt x="74676" y="123444"/>
                </a:moveTo>
                <a:lnTo>
                  <a:pt x="30480" y="123444"/>
                </a:lnTo>
                <a:lnTo>
                  <a:pt x="28956" y="121920"/>
                </a:lnTo>
                <a:lnTo>
                  <a:pt x="27432" y="121920"/>
                </a:lnTo>
                <a:lnTo>
                  <a:pt x="21336" y="115824"/>
                </a:lnTo>
                <a:lnTo>
                  <a:pt x="83820" y="115824"/>
                </a:lnTo>
                <a:lnTo>
                  <a:pt x="82296" y="117348"/>
                </a:lnTo>
                <a:lnTo>
                  <a:pt x="76200" y="121920"/>
                </a:lnTo>
                <a:lnTo>
                  <a:pt x="74676" y="123444"/>
                </a:lnTo>
                <a:close/>
              </a:path>
              <a:path w="105410" h="128270">
                <a:moveTo>
                  <a:pt x="67056" y="126492"/>
                </a:moveTo>
                <a:lnTo>
                  <a:pt x="38100" y="126492"/>
                </a:lnTo>
                <a:lnTo>
                  <a:pt x="32004" y="123444"/>
                </a:lnTo>
                <a:lnTo>
                  <a:pt x="73152" y="123444"/>
                </a:lnTo>
                <a:lnTo>
                  <a:pt x="67056" y="126492"/>
                </a:lnTo>
                <a:close/>
              </a:path>
              <a:path w="105410" h="128270">
                <a:moveTo>
                  <a:pt x="62484" y="128016"/>
                </a:moveTo>
                <a:lnTo>
                  <a:pt x="42672" y="128016"/>
                </a:lnTo>
                <a:lnTo>
                  <a:pt x="41148" y="126492"/>
                </a:lnTo>
                <a:lnTo>
                  <a:pt x="64008" y="126492"/>
                </a:lnTo>
                <a:lnTo>
                  <a:pt x="62484" y="1280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6362700" y="3217164"/>
            <a:ext cx="414655" cy="137160"/>
          </a:xfrm>
          <a:custGeom>
            <a:avLst/>
            <a:gdLst/>
            <a:ahLst/>
            <a:cxnLst/>
            <a:rect l="l" t="t" r="r" b="b"/>
            <a:pathLst>
              <a:path w="414654" h="137160">
                <a:moveTo>
                  <a:pt x="414528" y="0"/>
                </a:moveTo>
                <a:lnTo>
                  <a:pt x="414528" y="137159"/>
                </a:lnTo>
                <a:lnTo>
                  <a:pt x="0" y="137159"/>
                </a:lnTo>
                <a:lnTo>
                  <a:pt x="0" y="0"/>
                </a:lnTo>
                <a:lnTo>
                  <a:pt x="41452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6344411" y="3197351"/>
            <a:ext cx="452755" cy="175260"/>
          </a:xfrm>
          <a:custGeom>
            <a:avLst/>
            <a:gdLst/>
            <a:ahLst/>
            <a:cxnLst/>
            <a:rect l="l" t="t" r="r" b="b"/>
            <a:pathLst>
              <a:path w="452754" h="175260">
                <a:moveTo>
                  <a:pt x="452627" y="175260"/>
                </a:moveTo>
                <a:lnTo>
                  <a:pt x="0" y="175260"/>
                </a:lnTo>
                <a:lnTo>
                  <a:pt x="0" y="0"/>
                </a:lnTo>
                <a:lnTo>
                  <a:pt x="452627" y="0"/>
                </a:lnTo>
                <a:lnTo>
                  <a:pt x="452627" y="19812"/>
                </a:lnTo>
                <a:lnTo>
                  <a:pt x="38099" y="19812"/>
                </a:lnTo>
                <a:lnTo>
                  <a:pt x="18288" y="38100"/>
                </a:lnTo>
                <a:lnTo>
                  <a:pt x="38099" y="38099"/>
                </a:lnTo>
                <a:lnTo>
                  <a:pt x="38099" y="137160"/>
                </a:lnTo>
                <a:lnTo>
                  <a:pt x="18288" y="137160"/>
                </a:lnTo>
                <a:lnTo>
                  <a:pt x="38099" y="156972"/>
                </a:lnTo>
                <a:lnTo>
                  <a:pt x="452627" y="156972"/>
                </a:lnTo>
                <a:lnTo>
                  <a:pt x="452627" y="175260"/>
                </a:lnTo>
                <a:close/>
              </a:path>
              <a:path w="452754" h="175260">
                <a:moveTo>
                  <a:pt x="38099" y="38099"/>
                </a:moveTo>
                <a:lnTo>
                  <a:pt x="18288" y="38100"/>
                </a:lnTo>
                <a:lnTo>
                  <a:pt x="38099" y="19812"/>
                </a:lnTo>
                <a:lnTo>
                  <a:pt x="38099" y="38099"/>
                </a:lnTo>
                <a:close/>
              </a:path>
              <a:path w="452754" h="175260">
                <a:moveTo>
                  <a:pt x="414527" y="38099"/>
                </a:moveTo>
                <a:lnTo>
                  <a:pt x="38099" y="38099"/>
                </a:lnTo>
                <a:lnTo>
                  <a:pt x="38099" y="19812"/>
                </a:lnTo>
                <a:lnTo>
                  <a:pt x="414527" y="19812"/>
                </a:lnTo>
                <a:lnTo>
                  <a:pt x="414527" y="38099"/>
                </a:lnTo>
                <a:close/>
              </a:path>
              <a:path w="452754" h="175260">
                <a:moveTo>
                  <a:pt x="414527" y="156972"/>
                </a:moveTo>
                <a:lnTo>
                  <a:pt x="414527" y="19812"/>
                </a:lnTo>
                <a:lnTo>
                  <a:pt x="432815" y="38100"/>
                </a:lnTo>
                <a:lnTo>
                  <a:pt x="452627" y="38099"/>
                </a:lnTo>
                <a:lnTo>
                  <a:pt x="452627" y="137160"/>
                </a:lnTo>
                <a:lnTo>
                  <a:pt x="432815" y="137160"/>
                </a:lnTo>
                <a:lnTo>
                  <a:pt x="414527" y="156972"/>
                </a:lnTo>
                <a:close/>
              </a:path>
              <a:path w="452754" h="175260">
                <a:moveTo>
                  <a:pt x="452627" y="38099"/>
                </a:moveTo>
                <a:lnTo>
                  <a:pt x="432815" y="38100"/>
                </a:lnTo>
                <a:lnTo>
                  <a:pt x="414527" y="19812"/>
                </a:lnTo>
                <a:lnTo>
                  <a:pt x="452627" y="19812"/>
                </a:lnTo>
                <a:lnTo>
                  <a:pt x="452627" y="38099"/>
                </a:lnTo>
                <a:close/>
              </a:path>
              <a:path w="452754" h="175260">
                <a:moveTo>
                  <a:pt x="38099" y="156972"/>
                </a:moveTo>
                <a:lnTo>
                  <a:pt x="18288" y="137160"/>
                </a:lnTo>
                <a:lnTo>
                  <a:pt x="38099" y="137160"/>
                </a:lnTo>
                <a:lnTo>
                  <a:pt x="38099" y="156972"/>
                </a:lnTo>
                <a:close/>
              </a:path>
              <a:path w="452754" h="175260">
                <a:moveTo>
                  <a:pt x="414527" y="156972"/>
                </a:moveTo>
                <a:lnTo>
                  <a:pt x="38099" y="156972"/>
                </a:lnTo>
                <a:lnTo>
                  <a:pt x="38099" y="137160"/>
                </a:lnTo>
                <a:lnTo>
                  <a:pt x="414527" y="137160"/>
                </a:lnTo>
                <a:lnTo>
                  <a:pt x="414527" y="156972"/>
                </a:lnTo>
                <a:close/>
              </a:path>
              <a:path w="452754" h="175260">
                <a:moveTo>
                  <a:pt x="452627" y="156972"/>
                </a:moveTo>
                <a:lnTo>
                  <a:pt x="414527" y="156972"/>
                </a:lnTo>
                <a:lnTo>
                  <a:pt x="432815" y="137160"/>
                </a:lnTo>
                <a:lnTo>
                  <a:pt x="452627" y="137160"/>
                </a:lnTo>
                <a:lnTo>
                  <a:pt x="452627" y="1569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 txBox="1"/>
          <p:nvPr/>
        </p:nvSpPr>
        <p:spPr>
          <a:xfrm>
            <a:off x="6427671" y="2760009"/>
            <a:ext cx="329565" cy="4210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 spc="-10">
                <a:latin typeface="Times New Roman"/>
                <a:cs typeface="Times New Roman"/>
              </a:rPr>
              <a:t>R</a:t>
            </a:r>
            <a:r>
              <a:rPr dirty="0" baseline="-20833" sz="2400" spc="-7">
                <a:latin typeface="Times New Roman"/>
                <a:cs typeface="Times New Roman"/>
              </a:rPr>
              <a:t>1</a:t>
            </a:r>
            <a:endParaRPr baseline="-20833" sz="2400">
              <a:latin typeface="Times New Roman"/>
              <a:cs typeface="Times New Roman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8927084" y="4969804"/>
            <a:ext cx="363220" cy="4210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 spc="-10">
                <a:latin typeface="Times New Roman"/>
                <a:cs typeface="Times New Roman"/>
              </a:rPr>
              <a:t>R</a:t>
            </a:r>
            <a:r>
              <a:rPr dirty="0" baseline="-20833" sz="2400" spc="127">
                <a:latin typeface="Times New Roman"/>
                <a:cs typeface="Times New Roman"/>
              </a:rPr>
              <a:t>L</a:t>
            </a:r>
            <a:endParaRPr baseline="-20833" sz="2400">
              <a:latin typeface="Times New Roman"/>
              <a:cs typeface="Times New Roman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5612393" y="2888001"/>
            <a:ext cx="262890" cy="4210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 spc="-140">
                <a:solidFill>
                  <a:srgbClr val="0000CC"/>
                </a:solidFill>
                <a:latin typeface="Times New Roman"/>
                <a:cs typeface="Times New Roman"/>
              </a:rPr>
              <a:t>v</a:t>
            </a:r>
            <a:r>
              <a:rPr dirty="0" baseline="-20833" sz="2400" spc="-7">
                <a:solidFill>
                  <a:srgbClr val="0000CC"/>
                </a:solidFill>
                <a:latin typeface="Times New Roman"/>
                <a:cs typeface="Times New Roman"/>
              </a:rPr>
              <a:t>1</a:t>
            </a:r>
            <a:endParaRPr baseline="-20833" sz="2400">
              <a:latin typeface="Times New Roman"/>
              <a:cs typeface="Times New Roman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8737853" y="3302508"/>
            <a:ext cx="0" cy="1629410"/>
          </a:xfrm>
          <a:custGeom>
            <a:avLst/>
            <a:gdLst/>
            <a:ahLst/>
            <a:cxnLst/>
            <a:rect l="l" t="t" r="r" b="b"/>
            <a:pathLst>
              <a:path w="0" h="1629410">
                <a:moveTo>
                  <a:pt x="0" y="0"/>
                </a:moveTo>
                <a:lnTo>
                  <a:pt x="0" y="1629156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8737853" y="5362955"/>
            <a:ext cx="0" cy="279400"/>
          </a:xfrm>
          <a:custGeom>
            <a:avLst/>
            <a:gdLst/>
            <a:ahLst/>
            <a:cxnLst/>
            <a:rect l="l" t="t" r="r" b="b"/>
            <a:pathLst>
              <a:path w="0" h="279400">
                <a:moveTo>
                  <a:pt x="0" y="0"/>
                </a:moveTo>
                <a:lnTo>
                  <a:pt x="0" y="278892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8670035" y="4931664"/>
            <a:ext cx="137160" cy="431800"/>
          </a:xfrm>
          <a:custGeom>
            <a:avLst/>
            <a:gdLst/>
            <a:ahLst/>
            <a:cxnLst/>
            <a:rect l="l" t="t" r="r" b="b"/>
            <a:pathLst>
              <a:path w="137159" h="431800">
                <a:moveTo>
                  <a:pt x="0" y="0"/>
                </a:moveTo>
                <a:lnTo>
                  <a:pt x="137160" y="0"/>
                </a:lnTo>
                <a:lnTo>
                  <a:pt x="137160" y="431291"/>
                </a:lnTo>
                <a:lnTo>
                  <a:pt x="0" y="43129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8650223" y="4911852"/>
            <a:ext cx="175260" cy="471170"/>
          </a:xfrm>
          <a:custGeom>
            <a:avLst/>
            <a:gdLst/>
            <a:ahLst/>
            <a:cxnLst/>
            <a:rect l="l" t="t" r="r" b="b"/>
            <a:pathLst>
              <a:path w="175259" h="471170">
                <a:moveTo>
                  <a:pt x="175260" y="470915"/>
                </a:moveTo>
                <a:lnTo>
                  <a:pt x="0" y="470915"/>
                </a:lnTo>
                <a:lnTo>
                  <a:pt x="0" y="0"/>
                </a:lnTo>
                <a:lnTo>
                  <a:pt x="175260" y="0"/>
                </a:lnTo>
                <a:lnTo>
                  <a:pt x="175260" y="19812"/>
                </a:lnTo>
                <a:lnTo>
                  <a:pt x="38100" y="19812"/>
                </a:lnTo>
                <a:lnTo>
                  <a:pt x="19812" y="38100"/>
                </a:lnTo>
                <a:lnTo>
                  <a:pt x="38100" y="38100"/>
                </a:lnTo>
                <a:lnTo>
                  <a:pt x="38100" y="432815"/>
                </a:lnTo>
                <a:lnTo>
                  <a:pt x="19812" y="432815"/>
                </a:lnTo>
                <a:lnTo>
                  <a:pt x="38100" y="451104"/>
                </a:lnTo>
                <a:lnTo>
                  <a:pt x="175260" y="451104"/>
                </a:lnTo>
                <a:lnTo>
                  <a:pt x="175260" y="470915"/>
                </a:lnTo>
                <a:close/>
              </a:path>
              <a:path w="175259" h="471170">
                <a:moveTo>
                  <a:pt x="38100" y="38100"/>
                </a:moveTo>
                <a:lnTo>
                  <a:pt x="19812" y="38100"/>
                </a:lnTo>
                <a:lnTo>
                  <a:pt x="38100" y="19812"/>
                </a:lnTo>
                <a:lnTo>
                  <a:pt x="38100" y="38100"/>
                </a:lnTo>
                <a:close/>
              </a:path>
              <a:path w="175259" h="471170">
                <a:moveTo>
                  <a:pt x="137160" y="38100"/>
                </a:moveTo>
                <a:lnTo>
                  <a:pt x="38100" y="38100"/>
                </a:lnTo>
                <a:lnTo>
                  <a:pt x="38100" y="19812"/>
                </a:lnTo>
                <a:lnTo>
                  <a:pt x="137160" y="19812"/>
                </a:lnTo>
                <a:lnTo>
                  <a:pt x="137160" y="38100"/>
                </a:lnTo>
                <a:close/>
              </a:path>
              <a:path w="175259" h="471170">
                <a:moveTo>
                  <a:pt x="137160" y="451104"/>
                </a:moveTo>
                <a:lnTo>
                  <a:pt x="137160" y="19812"/>
                </a:lnTo>
                <a:lnTo>
                  <a:pt x="156972" y="38100"/>
                </a:lnTo>
                <a:lnTo>
                  <a:pt x="175260" y="38100"/>
                </a:lnTo>
                <a:lnTo>
                  <a:pt x="175260" y="432815"/>
                </a:lnTo>
                <a:lnTo>
                  <a:pt x="156972" y="432815"/>
                </a:lnTo>
                <a:lnTo>
                  <a:pt x="137160" y="451104"/>
                </a:lnTo>
                <a:close/>
              </a:path>
              <a:path w="175259" h="471170">
                <a:moveTo>
                  <a:pt x="175260" y="38100"/>
                </a:moveTo>
                <a:lnTo>
                  <a:pt x="156972" y="38100"/>
                </a:lnTo>
                <a:lnTo>
                  <a:pt x="137160" y="19812"/>
                </a:lnTo>
                <a:lnTo>
                  <a:pt x="175260" y="19812"/>
                </a:lnTo>
                <a:lnTo>
                  <a:pt x="175260" y="38100"/>
                </a:lnTo>
                <a:close/>
              </a:path>
              <a:path w="175259" h="471170">
                <a:moveTo>
                  <a:pt x="38100" y="451104"/>
                </a:moveTo>
                <a:lnTo>
                  <a:pt x="19812" y="432815"/>
                </a:lnTo>
                <a:lnTo>
                  <a:pt x="38100" y="432815"/>
                </a:lnTo>
                <a:lnTo>
                  <a:pt x="38100" y="451104"/>
                </a:lnTo>
                <a:close/>
              </a:path>
              <a:path w="175259" h="471170">
                <a:moveTo>
                  <a:pt x="137160" y="451104"/>
                </a:moveTo>
                <a:lnTo>
                  <a:pt x="38100" y="451104"/>
                </a:lnTo>
                <a:lnTo>
                  <a:pt x="38100" y="432815"/>
                </a:lnTo>
                <a:lnTo>
                  <a:pt x="137160" y="432815"/>
                </a:lnTo>
                <a:lnTo>
                  <a:pt x="137160" y="451104"/>
                </a:lnTo>
                <a:close/>
              </a:path>
              <a:path w="175259" h="471170">
                <a:moveTo>
                  <a:pt x="175260" y="451104"/>
                </a:moveTo>
                <a:lnTo>
                  <a:pt x="137160" y="451104"/>
                </a:lnTo>
                <a:lnTo>
                  <a:pt x="156972" y="432815"/>
                </a:lnTo>
                <a:lnTo>
                  <a:pt x="175260" y="432815"/>
                </a:lnTo>
                <a:lnTo>
                  <a:pt x="175260" y="4511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3605022" y="4472940"/>
            <a:ext cx="0" cy="166370"/>
          </a:xfrm>
          <a:custGeom>
            <a:avLst/>
            <a:gdLst/>
            <a:ahLst/>
            <a:cxnLst/>
            <a:rect l="l" t="t" r="r" b="b"/>
            <a:pathLst>
              <a:path w="0" h="166370">
                <a:moveTo>
                  <a:pt x="0" y="0"/>
                </a:moveTo>
                <a:lnTo>
                  <a:pt x="0" y="166116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3605022" y="5070348"/>
            <a:ext cx="0" cy="303530"/>
          </a:xfrm>
          <a:custGeom>
            <a:avLst/>
            <a:gdLst/>
            <a:ahLst/>
            <a:cxnLst/>
            <a:rect l="l" t="t" r="r" b="b"/>
            <a:pathLst>
              <a:path w="0" h="303529">
                <a:moveTo>
                  <a:pt x="0" y="0"/>
                </a:moveTo>
                <a:lnTo>
                  <a:pt x="0" y="303275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5162550" y="3329940"/>
            <a:ext cx="0" cy="893444"/>
          </a:xfrm>
          <a:custGeom>
            <a:avLst/>
            <a:gdLst/>
            <a:ahLst/>
            <a:cxnLst/>
            <a:rect l="l" t="t" r="r" b="b"/>
            <a:pathLst>
              <a:path w="0" h="893445">
                <a:moveTo>
                  <a:pt x="0" y="0"/>
                </a:moveTo>
                <a:lnTo>
                  <a:pt x="0" y="893063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3909822" y="3733800"/>
            <a:ext cx="0" cy="1010919"/>
          </a:xfrm>
          <a:custGeom>
            <a:avLst/>
            <a:gdLst/>
            <a:ahLst/>
            <a:cxnLst/>
            <a:rect l="l" t="t" r="r" b="b"/>
            <a:pathLst>
              <a:path w="0" h="1010920">
                <a:moveTo>
                  <a:pt x="0" y="0"/>
                </a:moveTo>
                <a:lnTo>
                  <a:pt x="0" y="1010411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3899915" y="3717035"/>
            <a:ext cx="974090" cy="576580"/>
          </a:xfrm>
          <a:custGeom>
            <a:avLst/>
            <a:gdLst/>
            <a:ahLst/>
            <a:cxnLst/>
            <a:rect l="l" t="t" r="r" b="b"/>
            <a:pathLst>
              <a:path w="974089" h="576579">
                <a:moveTo>
                  <a:pt x="955548" y="576072"/>
                </a:moveTo>
                <a:lnTo>
                  <a:pt x="0" y="33528"/>
                </a:lnTo>
                <a:lnTo>
                  <a:pt x="19811" y="0"/>
                </a:lnTo>
                <a:lnTo>
                  <a:pt x="973835" y="542544"/>
                </a:lnTo>
                <a:lnTo>
                  <a:pt x="955548" y="5760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3901440" y="4259580"/>
            <a:ext cx="970915" cy="501650"/>
          </a:xfrm>
          <a:custGeom>
            <a:avLst/>
            <a:gdLst/>
            <a:ahLst/>
            <a:cxnLst/>
            <a:rect l="l" t="t" r="r" b="b"/>
            <a:pathLst>
              <a:path w="970914" h="501650">
                <a:moveTo>
                  <a:pt x="16763" y="501395"/>
                </a:moveTo>
                <a:lnTo>
                  <a:pt x="0" y="467867"/>
                </a:lnTo>
                <a:lnTo>
                  <a:pt x="954024" y="0"/>
                </a:lnTo>
                <a:lnTo>
                  <a:pt x="970787" y="33527"/>
                </a:lnTo>
                <a:lnTo>
                  <a:pt x="16763" y="50139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 txBox="1"/>
          <p:nvPr/>
        </p:nvSpPr>
        <p:spPr>
          <a:xfrm>
            <a:off x="3959225" y="3757612"/>
            <a:ext cx="177800" cy="8877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>
                <a:latin typeface="宋体"/>
                <a:cs typeface="宋体"/>
              </a:rPr>
              <a:t>-</a:t>
            </a:r>
            <a:endParaRPr sz="2400">
              <a:latin typeface="宋体"/>
              <a:cs typeface="宋体"/>
            </a:endParaRPr>
          </a:p>
          <a:p>
            <a:pPr marL="12700">
              <a:lnSpc>
                <a:spcPct val="100000"/>
              </a:lnSpc>
              <a:spcBef>
                <a:spcPts val="1170"/>
              </a:spcBef>
            </a:pPr>
            <a:r>
              <a:rPr dirty="0" sz="2400">
                <a:latin typeface="宋体"/>
                <a:cs typeface="宋体"/>
              </a:rPr>
              <a:t>+</a:t>
            </a:r>
            <a:endParaRPr sz="2400">
              <a:latin typeface="宋体"/>
              <a:cs typeface="宋体"/>
            </a:endParaRPr>
          </a:p>
        </p:txBody>
      </p:sp>
      <p:sp>
        <p:nvSpPr>
          <p:cNvPr id="71" name="object 71"/>
          <p:cNvSpPr/>
          <p:nvPr/>
        </p:nvSpPr>
        <p:spPr>
          <a:xfrm>
            <a:off x="3206496" y="3995165"/>
            <a:ext cx="730250" cy="0"/>
          </a:xfrm>
          <a:custGeom>
            <a:avLst/>
            <a:gdLst/>
            <a:ahLst/>
            <a:cxnLst/>
            <a:rect l="l" t="t" r="r" b="b"/>
            <a:pathLst>
              <a:path w="730250" h="0">
                <a:moveTo>
                  <a:pt x="0" y="0"/>
                </a:moveTo>
                <a:lnTo>
                  <a:pt x="729995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2516124" y="3995165"/>
            <a:ext cx="257810" cy="0"/>
          </a:xfrm>
          <a:custGeom>
            <a:avLst/>
            <a:gdLst/>
            <a:ahLst/>
            <a:cxnLst/>
            <a:rect l="l" t="t" r="r" b="b"/>
            <a:pathLst>
              <a:path w="257810" h="0">
                <a:moveTo>
                  <a:pt x="0" y="0"/>
                </a:moveTo>
                <a:lnTo>
                  <a:pt x="257556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3602735" y="4473702"/>
            <a:ext cx="317500" cy="0"/>
          </a:xfrm>
          <a:custGeom>
            <a:avLst/>
            <a:gdLst/>
            <a:ahLst/>
            <a:cxnLst/>
            <a:rect l="l" t="t" r="r" b="b"/>
            <a:pathLst>
              <a:path w="317500" h="0">
                <a:moveTo>
                  <a:pt x="0" y="0"/>
                </a:moveTo>
                <a:lnTo>
                  <a:pt x="316991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3550920" y="4639055"/>
            <a:ext cx="127000" cy="431800"/>
          </a:xfrm>
          <a:custGeom>
            <a:avLst/>
            <a:gdLst/>
            <a:ahLst/>
            <a:cxnLst/>
            <a:rect l="l" t="t" r="r" b="b"/>
            <a:pathLst>
              <a:path w="127000" h="431800">
                <a:moveTo>
                  <a:pt x="0" y="0"/>
                </a:moveTo>
                <a:lnTo>
                  <a:pt x="126491" y="0"/>
                </a:lnTo>
                <a:lnTo>
                  <a:pt x="126491" y="431291"/>
                </a:lnTo>
                <a:lnTo>
                  <a:pt x="0" y="43129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3532632" y="4619244"/>
            <a:ext cx="165100" cy="471170"/>
          </a:xfrm>
          <a:custGeom>
            <a:avLst/>
            <a:gdLst/>
            <a:ahLst/>
            <a:cxnLst/>
            <a:rect l="l" t="t" r="r" b="b"/>
            <a:pathLst>
              <a:path w="165100" h="471170">
                <a:moveTo>
                  <a:pt x="164592" y="470915"/>
                </a:moveTo>
                <a:lnTo>
                  <a:pt x="0" y="470915"/>
                </a:lnTo>
                <a:lnTo>
                  <a:pt x="0" y="0"/>
                </a:lnTo>
                <a:lnTo>
                  <a:pt x="164592" y="0"/>
                </a:lnTo>
                <a:lnTo>
                  <a:pt x="164592" y="19812"/>
                </a:lnTo>
                <a:lnTo>
                  <a:pt x="38100" y="19812"/>
                </a:lnTo>
                <a:lnTo>
                  <a:pt x="18288" y="38100"/>
                </a:lnTo>
                <a:lnTo>
                  <a:pt x="38100" y="38100"/>
                </a:lnTo>
                <a:lnTo>
                  <a:pt x="38100" y="432815"/>
                </a:lnTo>
                <a:lnTo>
                  <a:pt x="18288" y="432815"/>
                </a:lnTo>
                <a:lnTo>
                  <a:pt x="38100" y="451104"/>
                </a:lnTo>
                <a:lnTo>
                  <a:pt x="164592" y="451104"/>
                </a:lnTo>
                <a:lnTo>
                  <a:pt x="164592" y="470915"/>
                </a:lnTo>
                <a:close/>
              </a:path>
              <a:path w="165100" h="471170">
                <a:moveTo>
                  <a:pt x="38100" y="38100"/>
                </a:moveTo>
                <a:lnTo>
                  <a:pt x="18288" y="38100"/>
                </a:lnTo>
                <a:lnTo>
                  <a:pt x="38100" y="19812"/>
                </a:lnTo>
                <a:lnTo>
                  <a:pt x="38100" y="38100"/>
                </a:lnTo>
                <a:close/>
              </a:path>
              <a:path w="165100" h="471170">
                <a:moveTo>
                  <a:pt x="126491" y="38100"/>
                </a:moveTo>
                <a:lnTo>
                  <a:pt x="38100" y="38100"/>
                </a:lnTo>
                <a:lnTo>
                  <a:pt x="38100" y="19812"/>
                </a:lnTo>
                <a:lnTo>
                  <a:pt x="126491" y="19812"/>
                </a:lnTo>
                <a:lnTo>
                  <a:pt x="126491" y="38100"/>
                </a:lnTo>
                <a:close/>
              </a:path>
              <a:path w="165100" h="471170">
                <a:moveTo>
                  <a:pt x="126491" y="451104"/>
                </a:moveTo>
                <a:lnTo>
                  <a:pt x="126491" y="19812"/>
                </a:lnTo>
                <a:lnTo>
                  <a:pt x="144779" y="38100"/>
                </a:lnTo>
                <a:lnTo>
                  <a:pt x="164592" y="38100"/>
                </a:lnTo>
                <a:lnTo>
                  <a:pt x="164592" y="432815"/>
                </a:lnTo>
                <a:lnTo>
                  <a:pt x="144779" y="432815"/>
                </a:lnTo>
                <a:lnTo>
                  <a:pt x="126491" y="451104"/>
                </a:lnTo>
                <a:close/>
              </a:path>
              <a:path w="165100" h="471170">
                <a:moveTo>
                  <a:pt x="164592" y="38100"/>
                </a:moveTo>
                <a:lnTo>
                  <a:pt x="144779" y="38100"/>
                </a:lnTo>
                <a:lnTo>
                  <a:pt x="126491" y="19812"/>
                </a:lnTo>
                <a:lnTo>
                  <a:pt x="164592" y="19812"/>
                </a:lnTo>
                <a:lnTo>
                  <a:pt x="164592" y="38100"/>
                </a:lnTo>
                <a:close/>
              </a:path>
              <a:path w="165100" h="471170">
                <a:moveTo>
                  <a:pt x="38100" y="451104"/>
                </a:moveTo>
                <a:lnTo>
                  <a:pt x="18288" y="432815"/>
                </a:lnTo>
                <a:lnTo>
                  <a:pt x="38100" y="432815"/>
                </a:lnTo>
                <a:lnTo>
                  <a:pt x="38100" y="451104"/>
                </a:lnTo>
                <a:close/>
              </a:path>
              <a:path w="165100" h="471170">
                <a:moveTo>
                  <a:pt x="126491" y="451104"/>
                </a:moveTo>
                <a:lnTo>
                  <a:pt x="38100" y="451104"/>
                </a:lnTo>
                <a:lnTo>
                  <a:pt x="38100" y="432815"/>
                </a:lnTo>
                <a:lnTo>
                  <a:pt x="126491" y="432815"/>
                </a:lnTo>
                <a:lnTo>
                  <a:pt x="126491" y="451104"/>
                </a:lnTo>
                <a:close/>
              </a:path>
              <a:path w="165100" h="471170">
                <a:moveTo>
                  <a:pt x="164592" y="451104"/>
                </a:moveTo>
                <a:lnTo>
                  <a:pt x="126491" y="451104"/>
                </a:lnTo>
                <a:lnTo>
                  <a:pt x="144779" y="432815"/>
                </a:lnTo>
                <a:lnTo>
                  <a:pt x="164592" y="432815"/>
                </a:lnTo>
                <a:lnTo>
                  <a:pt x="164592" y="4511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4864608" y="4267961"/>
            <a:ext cx="1260475" cy="0"/>
          </a:xfrm>
          <a:custGeom>
            <a:avLst/>
            <a:gdLst/>
            <a:ahLst/>
            <a:cxnLst/>
            <a:rect l="l" t="t" r="r" b="b"/>
            <a:pathLst>
              <a:path w="1260475" h="0">
                <a:moveTo>
                  <a:pt x="0" y="0"/>
                </a:moveTo>
                <a:lnTo>
                  <a:pt x="1260347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2429255" y="3921252"/>
            <a:ext cx="105410" cy="129539"/>
          </a:xfrm>
          <a:custGeom>
            <a:avLst/>
            <a:gdLst/>
            <a:ahLst/>
            <a:cxnLst/>
            <a:rect l="l" t="t" r="r" b="b"/>
            <a:pathLst>
              <a:path w="105410" h="129539">
                <a:moveTo>
                  <a:pt x="54864" y="1524"/>
                </a:moveTo>
                <a:lnTo>
                  <a:pt x="50292" y="1524"/>
                </a:lnTo>
                <a:lnTo>
                  <a:pt x="51816" y="0"/>
                </a:lnTo>
                <a:lnTo>
                  <a:pt x="53339" y="0"/>
                </a:lnTo>
                <a:lnTo>
                  <a:pt x="54864" y="1524"/>
                </a:lnTo>
                <a:close/>
              </a:path>
              <a:path w="105410" h="129539">
                <a:moveTo>
                  <a:pt x="65532" y="3048"/>
                </a:moveTo>
                <a:lnTo>
                  <a:pt x="39624" y="3048"/>
                </a:lnTo>
                <a:lnTo>
                  <a:pt x="41148" y="1524"/>
                </a:lnTo>
                <a:lnTo>
                  <a:pt x="64008" y="1524"/>
                </a:lnTo>
                <a:lnTo>
                  <a:pt x="65532" y="3048"/>
                </a:lnTo>
                <a:close/>
              </a:path>
              <a:path w="105410" h="129539">
                <a:moveTo>
                  <a:pt x="73152" y="6096"/>
                </a:moveTo>
                <a:lnTo>
                  <a:pt x="32004" y="6096"/>
                </a:lnTo>
                <a:lnTo>
                  <a:pt x="38100" y="3048"/>
                </a:lnTo>
                <a:lnTo>
                  <a:pt x="67056" y="3048"/>
                </a:lnTo>
                <a:lnTo>
                  <a:pt x="73152" y="6096"/>
                </a:lnTo>
                <a:close/>
              </a:path>
              <a:path w="105410" h="129539">
                <a:moveTo>
                  <a:pt x="82296" y="12192"/>
                </a:moveTo>
                <a:lnTo>
                  <a:pt x="22859" y="12192"/>
                </a:lnTo>
                <a:lnTo>
                  <a:pt x="28956" y="7620"/>
                </a:lnTo>
                <a:lnTo>
                  <a:pt x="30480" y="6096"/>
                </a:lnTo>
                <a:lnTo>
                  <a:pt x="74676" y="6096"/>
                </a:lnTo>
                <a:lnTo>
                  <a:pt x="76200" y="7620"/>
                </a:lnTo>
                <a:lnTo>
                  <a:pt x="77724" y="7620"/>
                </a:lnTo>
                <a:lnTo>
                  <a:pt x="82296" y="12192"/>
                </a:lnTo>
                <a:close/>
              </a:path>
              <a:path w="105410" h="129539">
                <a:moveTo>
                  <a:pt x="97536" y="32004"/>
                </a:moveTo>
                <a:lnTo>
                  <a:pt x="7620" y="32004"/>
                </a:lnTo>
                <a:lnTo>
                  <a:pt x="7620" y="28956"/>
                </a:lnTo>
                <a:lnTo>
                  <a:pt x="12192" y="22860"/>
                </a:lnTo>
                <a:lnTo>
                  <a:pt x="13716" y="21336"/>
                </a:lnTo>
                <a:lnTo>
                  <a:pt x="13716" y="19812"/>
                </a:lnTo>
                <a:lnTo>
                  <a:pt x="19812" y="15240"/>
                </a:lnTo>
                <a:lnTo>
                  <a:pt x="19812" y="13716"/>
                </a:lnTo>
                <a:lnTo>
                  <a:pt x="21336" y="12192"/>
                </a:lnTo>
                <a:lnTo>
                  <a:pt x="83820" y="12192"/>
                </a:lnTo>
                <a:lnTo>
                  <a:pt x="85344" y="13716"/>
                </a:lnTo>
                <a:lnTo>
                  <a:pt x="85344" y="15240"/>
                </a:lnTo>
                <a:lnTo>
                  <a:pt x="91439" y="19812"/>
                </a:lnTo>
                <a:lnTo>
                  <a:pt x="91439" y="21336"/>
                </a:lnTo>
                <a:lnTo>
                  <a:pt x="92964" y="22860"/>
                </a:lnTo>
                <a:lnTo>
                  <a:pt x="97536" y="28956"/>
                </a:lnTo>
                <a:lnTo>
                  <a:pt x="97536" y="32004"/>
                </a:lnTo>
                <a:close/>
              </a:path>
              <a:path w="105410" h="129539">
                <a:moveTo>
                  <a:pt x="99060" y="97536"/>
                </a:moveTo>
                <a:lnTo>
                  <a:pt x="6096" y="97536"/>
                </a:lnTo>
                <a:lnTo>
                  <a:pt x="3048" y="89916"/>
                </a:lnTo>
                <a:lnTo>
                  <a:pt x="3048" y="86868"/>
                </a:lnTo>
                <a:lnTo>
                  <a:pt x="0" y="77724"/>
                </a:lnTo>
                <a:lnTo>
                  <a:pt x="0" y="51816"/>
                </a:lnTo>
                <a:lnTo>
                  <a:pt x="3048" y="42672"/>
                </a:lnTo>
                <a:lnTo>
                  <a:pt x="3048" y="39624"/>
                </a:lnTo>
                <a:lnTo>
                  <a:pt x="6096" y="32004"/>
                </a:lnTo>
                <a:lnTo>
                  <a:pt x="99060" y="32004"/>
                </a:lnTo>
                <a:lnTo>
                  <a:pt x="101498" y="38100"/>
                </a:lnTo>
                <a:lnTo>
                  <a:pt x="50292" y="38100"/>
                </a:lnTo>
                <a:lnTo>
                  <a:pt x="48259" y="39624"/>
                </a:lnTo>
                <a:lnTo>
                  <a:pt x="47244" y="39624"/>
                </a:lnTo>
                <a:lnTo>
                  <a:pt x="44195" y="42672"/>
                </a:lnTo>
                <a:lnTo>
                  <a:pt x="42672" y="45720"/>
                </a:lnTo>
                <a:lnTo>
                  <a:pt x="42976" y="45720"/>
                </a:lnTo>
                <a:lnTo>
                  <a:pt x="41148" y="50292"/>
                </a:lnTo>
                <a:lnTo>
                  <a:pt x="41452" y="50292"/>
                </a:lnTo>
                <a:lnTo>
                  <a:pt x="40843" y="51816"/>
                </a:lnTo>
                <a:lnTo>
                  <a:pt x="39624" y="51816"/>
                </a:lnTo>
                <a:lnTo>
                  <a:pt x="38709" y="56388"/>
                </a:lnTo>
                <a:lnTo>
                  <a:pt x="38100" y="56388"/>
                </a:lnTo>
                <a:lnTo>
                  <a:pt x="38100" y="73152"/>
                </a:lnTo>
                <a:lnTo>
                  <a:pt x="38709" y="73152"/>
                </a:lnTo>
                <a:lnTo>
                  <a:pt x="39624" y="77724"/>
                </a:lnTo>
                <a:lnTo>
                  <a:pt x="40843" y="77724"/>
                </a:lnTo>
                <a:lnTo>
                  <a:pt x="41452" y="79248"/>
                </a:lnTo>
                <a:lnTo>
                  <a:pt x="41148" y="79248"/>
                </a:lnTo>
                <a:lnTo>
                  <a:pt x="42976" y="83820"/>
                </a:lnTo>
                <a:lnTo>
                  <a:pt x="42672" y="83820"/>
                </a:lnTo>
                <a:lnTo>
                  <a:pt x="44195" y="86868"/>
                </a:lnTo>
                <a:lnTo>
                  <a:pt x="47244" y="89916"/>
                </a:lnTo>
                <a:lnTo>
                  <a:pt x="48260" y="89916"/>
                </a:lnTo>
                <a:lnTo>
                  <a:pt x="50292" y="91440"/>
                </a:lnTo>
                <a:lnTo>
                  <a:pt x="101498" y="91440"/>
                </a:lnTo>
                <a:lnTo>
                  <a:pt x="99060" y="97536"/>
                </a:lnTo>
                <a:close/>
              </a:path>
              <a:path w="105410" h="129539">
                <a:moveTo>
                  <a:pt x="48768" y="39624"/>
                </a:moveTo>
                <a:lnTo>
                  <a:pt x="50292" y="38100"/>
                </a:lnTo>
                <a:lnTo>
                  <a:pt x="52033" y="38535"/>
                </a:lnTo>
                <a:lnTo>
                  <a:pt x="48768" y="39624"/>
                </a:lnTo>
                <a:close/>
              </a:path>
              <a:path w="105410" h="129539">
                <a:moveTo>
                  <a:pt x="52033" y="38535"/>
                </a:moveTo>
                <a:lnTo>
                  <a:pt x="50292" y="38100"/>
                </a:lnTo>
                <a:lnTo>
                  <a:pt x="51816" y="38100"/>
                </a:lnTo>
                <a:lnTo>
                  <a:pt x="52451" y="38354"/>
                </a:lnTo>
                <a:lnTo>
                  <a:pt x="52033" y="38535"/>
                </a:lnTo>
                <a:close/>
              </a:path>
              <a:path w="105410" h="129539">
                <a:moveTo>
                  <a:pt x="52508" y="38377"/>
                </a:moveTo>
                <a:lnTo>
                  <a:pt x="51816" y="38100"/>
                </a:lnTo>
                <a:lnTo>
                  <a:pt x="52577" y="38354"/>
                </a:lnTo>
                <a:close/>
              </a:path>
              <a:path w="105410" h="129539">
                <a:moveTo>
                  <a:pt x="52577" y="38354"/>
                </a:moveTo>
                <a:lnTo>
                  <a:pt x="51816" y="38100"/>
                </a:lnTo>
                <a:lnTo>
                  <a:pt x="53339" y="38100"/>
                </a:lnTo>
                <a:lnTo>
                  <a:pt x="52577" y="38354"/>
                </a:lnTo>
                <a:close/>
              </a:path>
              <a:path w="105410" h="129539">
                <a:moveTo>
                  <a:pt x="52730" y="38404"/>
                </a:moveTo>
                <a:lnTo>
                  <a:pt x="52577" y="38354"/>
                </a:lnTo>
                <a:lnTo>
                  <a:pt x="53339" y="38100"/>
                </a:lnTo>
                <a:lnTo>
                  <a:pt x="52730" y="38404"/>
                </a:lnTo>
                <a:close/>
              </a:path>
              <a:path w="105410" h="129539">
                <a:moveTo>
                  <a:pt x="53122" y="38535"/>
                </a:moveTo>
                <a:lnTo>
                  <a:pt x="52831" y="38438"/>
                </a:lnTo>
                <a:lnTo>
                  <a:pt x="53339" y="38100"/>
                </a:lnTo>
                <a:lnTo>
                  <a:pt x="54864" y="38100"/>
                </a:lnTo>
                <a:lnTo>
                  <a:pt x="53122" y="38535"/>
                </a:lnTo>
                <a:close/>
              </a:path>
              <a:path w="105410" h="129539">
                <a:moveTo>
                  <a:pt x="56896" y="39624"/>
                </a:moveTo>
                <a:lnTo>
                  <a:pt x="56387" y="39624"/>
                </a:lnTo>
                <a:lnTo>
                  <a:pt x="53122" y="38535"/>
                </a:lnTo>
                <a:lnTo>
                  <a:pt x="54864" y="38100"/>
                </a:lnTo>
                <a:lnTo>
                  <a:pt x="56896" y="39624"/>
                </a:lnTo>
                <a:close/>
              </a:path>
              <a:path w="105410" h="129539">
                <a:moveTo>
                  <a:pt x="58891" y="40930"/>
                </a:moveTo>
                <a:lnTo>
                  <a:pt x="58347" y="40712"/>
                </a:lnTo>
                <a:lnTo>
                  <a:pt x="54864" y="38100"/>
                </a:lnTo>
                <a:lnTo>
                  <a:pt x="58674" y="40640"/>
                </a:lnTo>
                <a:lnTo>
                  <a:pt x="58891" y="40930"/>
                </a:lnTo>
                <a:close/>
              </a:path>
              <a:path w="105410" h="129539">
                <a:moveTo>
                  <a:pt x="58674" y="40640"/>
                </a:moveTo>
                <a:lnTo>
                  <a:pt x="54864" y="38100"/>
                </a:lnTo>
                <a:lnTo>
                  <a:pt x="101498" y="38100"/>
                </a:lnTo>
                <a:lnTo>
                  <a:pt x="102108" y="39624"/>
                </a:lnTo>
                <a:lnTo>
                  <a:pt x="57912" y="39624"/>
                </a:lnTo>
                <a:lnTo>
                  <a:pt x="58674" y="40640"/>
                </a:lnTo>
                <a:close/>
              </a:path>
              <a:path w="105410" h="129539">
                <a:moveTo>
                  <a:pt x="52662" y="38438"/>
                </a:moveTo>
                <a:close/>
              </a:path>
              <a:path w="105410" h="129539">
                <a:moveTo>
                  <a:pt x="52324" y="38608"/>
                </a:moveTo>
                <a:lnTo>
                  <a:pt x="52033" y="38535"/>
                </a:lnTo>
                <a:lnTo>
                  <a:pt x="52508" y="38377"/>
                </a:lnTo>
                <a:lnTo>
                  <a:pt x="52662" y="38438"/>
                </a:lnTo>
                <a:lnTo>
                  <a:pt x="52324" y="38608"/>
                </a:lnTo>
                <a:close/>
              </a:path>
              <a:path w="105410" h="129539">
                <a:moveTo>
                  <a:pt x="52988" y="38568"/>
                </a:moveTo>
                <a:lnTo>
                  <a:pt x="52662" y="38438"/>
                </a:lnTo>
                <a:lnTo>
                  <a:pt x="53122" y="38535"/>
                </a:lnTo>
                <a:lnTo>
                  <a:pt x="52988" y="38568"/>
                </a:lnTo>
                <a:close/>
              </a:path>
              <a:path w="105410" h="129539">
                <a:moveTo>
                  <a:pt x="52577" y="38671"/>
                </a:moveTo>
                <a:lnTo>
                  <a:pt x="52324" y="38608"/>
                </a:lnTo>
                <a:lnTo>
                  <a:pt x="52662" y="38438"/>
                </a:lnTo>
                <a:lnTo>
                  <a:pt x="52988" y="38568"/>
                </a:lnTo>
                <a:lnTo>
                  <a:pt x="52577" y="38671"/>
                </a:lnTo>
                <a:close/>
              </a:path>
              <a:path w="105410" h="129539">
                <a:moveTo>
                  <a:pt x="48768" y="39624"/>
                </a:moveTo>
                <a:lnTo>
                  <a:pt x="52033" y="38535"/>
                </a:lnTo>
                <a:lnTo>
                  <a:pt x="52324" y="38608"/>
                </a:lnTo>
                <a:lnTo>
                  <a:pt x="51815" y="38862"/>
                </a:lnTo>
                <a:lnTo>
                  <a:pt x="48768" y="39624"/>
                </a:lnTo>
                <a:close/>
              </a:path>
              <a:path w="105410" h="129539">
                <a:moveTo>
                  <a:pt x="56387" y="39624"/>
                </a:moveTo>
                <a:lnTo>
                  <a:pt x="54356" y="39116"/>
                </a:lnTo>
                <a:lnTo>
                  <a:pt x="52988" y="38568"/>
                </a:lnTo>
                <a:lnTo>
                  <a:pt x="53122" y="38535"/>
                </a:lnTo>
                <a:lnTo>
                  <a:pt x="56387" y="39624"/>
                </a:lnTo>
                <a:close/>
              </a:path>
              <a:path w="105410" h="129539">
                <a:moveTo>
                  <a:pt x="54356" y="39116"/>
                </a:moveTo>
                <a:lnTo>
                  <a:pt x="52577" y="38671"/>
                </a:lnTo>
                <a:lnTo>
                  <a:pt x="52988" y="38568"/>
                </a:lnTo>
                <a:lnTo>
                  <a:pt x="54356" y="39116"/>
                </a:lnTo>
                <a:close/>
              </a:path>
              <a:path w="105410" h="129539">
                <a:moveTo>
                  <a:pt x="51815" y="38862"/>
                </a:moveTo>
                <a:lnTo>
                  <a:pt x="52324" y="38608"/>
                </a:lnTo>
                <a:lnTo>
                  <a:pt x="52578" y="38671"/>
                </a:lnTo>
                <a:lnTo>
                  <a:pt x="51815" y="38862"/>
                </a:lnTo>
                <a:close/>
              </a:path>
              <a:path w="105410" h="129539">
                <a:moveTo>
                  <a:pt x="47244" y="41148"/>
                </a:moveTo>
                <a:lnTo>
                  <a:pt x="48768" y="39624"/>
                </a:lnTo>
                <a:lnTo>
                  <a:pt x="51815" y="38862"/>
                </a:lnTo>
                <a:lnTo>
                  <a:pt x="47244" y="41148"/>
                </a:lnTo>
                <a:close/>
              </a:path>
              <a:path w="105410" h="129539">
                <a:moveTo>
                  <a:pt x="58347" y="40712"/>
                </a:moveTo>
                <a:lnTo>
                  <a:pt x="54356" y="39116"/>
                </a:lnTo>
                <a:lnTo>
                  <a:pt x="56387" y="39624"/>
                </a:lnTo>
                <a:lnTo>
                  <a:pt x="56896" y="39624"/>
                </a:lnTo>
                <a:lnTo>
                  <a:pt x="58347" y="40712"/>
                </a:lnTo>
                <a:close/>
              </a:path>
              <a:path w="105410" h="129539">
                <a:moveTo>
                  <a:pt x="44195" y="42672"/>
                </a:moveTo>
                <a:lnTo>
                  <a:pt x="47244" y="39624"/>
                </a:lnTo>
                <a:lnTo>
                  <a:pt x="45937" y="41365"/>
                </a:lnTo>
                <a:lnTo>
                  <a:pt x="44195" y="42672"/>
                </a:lnTo>
                <a:close/>
              </a:path>
              <a:path w="105410" h="129539">
                <a:moveTo>
                  <a:pt x="45937" y="41365"/>
                </a:moveTo>
                <a:lnTo>
                  <a:pt x="47244" y="39624"/>
                </a:lnTo>
                <a:lnTo>
                  <a:pt x="48259" y="39624"/>
                </a:lnTo>
                <a:lnTo>
                  <a:pt x="45937" y="41365"/>
                </a:lnTo>
                <a:close/>
              </a:path>
              <a:path w="105410" h="129539">
                <a:moveTo>
                  <a:pt x="59436" y="41148"/>
                </a:moveTo>
                <a:lnTo>
                  <a:pt x="58674" y="40640"/>
                </a:lnTo>
                <a:lnTo>
                  <a:pt x="57912" y="39624"/>
                </a:lnTo>
                <a:lnTo>
                  <a:pt x="59436" y="41148"/>
                </a:lnTo>
                <a:close/>
              </a:path>
              <a:path w="105410" h="129539">
                <a:moveTo>
                  <a:pt x="103123" y="45720"/>
                </a:moveTo>
                <a:lnTo>
                  <a:pt x="62484" y="45720"/>
                </a:lnTo>
                <a:lnTo>
                  <a:pt x="60960" y="42672"/>
                </a:lnTo>
                <a:lnTo>
                  <a:pt x="57912" y="39624"/>
                </a:lnTo>
                <a:lnTo>
                  <a:pt x="102108" y="39624"/>
                </a:lnTo>
                <a:lnTo>
                  <a:pt x="102108" y="42672"/>
                </a:lnTo>
                <a:lnTo>
                  <a:pt x="103123" y="45720"/>
                </a:lnTo>
                <a:close/>
              </a:path>
              <a:path w="105410" h="129539">
                <a:moveTo>
                  <a:pt x="59436" y="41148"/>
                </a:moveTo>
                <a:lnTo>
                  <a:pt x="58891" y="40930"/>
                </a:lnTo>
                <a:lnTo>
                  <a:pt x="58674" y="40640"/>
                </a:lnTo>
                <a:lnTo>
                  <a:pt x="59436" y="41148"/>
                </a:lnTo>
                <a:close/>
              </a:path>
              <a:path w="105410" h="129539">
                <a:moveTo>
                  <a:pt x="59218" y="41365"/>
                </a:moveTo>
                <a:lnTo>
                  <a:pt x="58347" y="40712"/>
                </a:lnTo>
                <a:lnTo>
                  <a:pt x="58891" y="40930"/>
                </a:lnTo>
                <a:lnTo>
                  <a:pt x="59218" y="41365"/>
                </a:lnTo>
                <a:close/>
              </a:path>
              <a:path w="105410" h="129539">
                <a:moveTo>
                  <a:pt x="60960" y="42672"/>
                </a:moveTo>
                <a:lnTo>
                  <a:pt x="59218" y="41365"/>
                </a:lnTo>
                <a:lnTo>
                  <a:pt x="58891" y="40930"/>
                </a:lnTo>
                <a:lnTo>
                  <a:pt x="59436" y="41148"/>
                </a:lnTo>
                <a:lnTo>
                  <a:pt x="60960" y="42672"/>
                </a:lnTo>
                <a:close/>
              </a:path>
              <a:path w="105410" h="129539">
                <a:moveTo>
                  <a:pt x="43325" y="44849"/>
                </a:moveTo>
                <a:lnTo>
                  <a:pt x="44195" y="42672"/>
                </a:lnTo>
                <a:lnTo>
                  <a:pt x="45937" y="41365"/>
                </a:lnTo>
                <a:lnTo>
                  <a:pt x="43325" y="44849"/>
                </a:lnTo>
                <a:close/>
              </a:path>
              <a:path w="105410" h="129539">
                <a:moveTo>
                  <a:pt x="61830" y="44849"/>
                </a:moveTo>
                <a:lnTo>
                  <a:pt x="59218" y="41365"/>
                </a:lnTo>
                <a:lnTo>
                  <a:pt x="60960" y="42672"/>
                </a:lnTo>
                <a:lnTo>
                  <a:pt x="61830" y="44849"/>
                </a:lnTo>
                <a:close/>
              </a:path>
              <a:path w="105410" h="129539">
                <a:moveTo>
                  <a:pt x="42672" y="45720"/>
                </a:moveTo>
                <a:lnTo>
                  <a:pt x="44195" y="42672"/>
                </a:lnTo>
                <a:lnTo>
                  <a:pt x="43325" y="44849"/>
                </a:lnTo>
                <a:lnTo>
                  <a:pt x="42672" y="45720"/>
                </a:lnTo>
                <a:close/>
              </a:path>
              <a:path w="105410" h="129539">
                <a:moveTo>
                  <a:pt x="62484" y="45720"/>
                </a:moveTo>
                <a:lnTo>
                  <a:pt x="61830" y="44849"/>
                </a:lnTo>
                <a:lnTo>
                  <a:pt x="60960" y="42672"/>
                </a:lnTo>
                <a:lnTo>
                  <a:pt x="62484" y="45720"/>
                </a:lnTo>
                <a:close/>
              </a:path>
              <a:path w="105410" h="129539">
                <a:moveTo>
                  <a:pt x="42976" y="45720"/>
                </a:moveTo>
                <a:lnTo>
                  <a:pt x="42672" y="45720"/>
                </a:lnTo>
                <a:lnTo>
                  <a:pt x="43325" y="44849"/>
                </a:lnTo>
                <a:lnTo>
                  <a:pt x="42976" y="45720"/>
                </a:lnTo>
                <a:close/>
              </a:path>
              <a:path w="105410" h="129539">
                <a:moveTo>
                  <a:pt x="65684" y="52578"/>
                </a:moveTo>
                <a:lnTo>
                  <a:pt x="63398" y="48768"/>
                </a:lnTo>
                <a:lnTo>
                  <a:pt x="61830" y="44849"/>
                </a:lnTo>
                <a:lnTo>
                  <a:pt x="62484" y="45720"/>
                </a:lnTo>
                <a:lnTo>
                  <a:pt x="103123" y="45720"/>
                </a:lnTo>
                <a:lnTo>
                  <a:pt x="105155" y="51816"/>
                </a:lnTo>
                <a:lnTo>
                  <a:pt x="65532" y="51816"/>
                </a:lnTo>
                <a:lnTo>
                  <a:pt x="65684" y="52578"/>
                </a:lnTo>
                <a:close/>
              </a:path>
              <a:path w="105410" h="129539">
                <a:moveTo>
                  <a:pt x="41452" y="50292"/>
                </a:moveTo>
                <a:lnTo>
                  <a:pt x="41148" y="50292"/>
                </a:lnTo>
                <a:lnTo>
                  <a:pt x="42672" y="47244"/>
                </a:lnTo>
                <a:lnTo>
                  <a:pt x="41452" y="50292"/>
                </a:lnTo>
                <a:close/>
              </a:path>
              <a:path w="105410" h="129539">
                <a:moveTo>
                  <a:pt x="64008" y="50292"/>
                </a:moveTo>
                <a:lnTo>
                  <a:pt x="62484" y="47244"/>
                </a:lnTo>
                <a:lnTo>
                  <a:pt x="63398" y="48768"/>
                </a:lnTo>
                <a:lnTo>
                  <a:pt x="64008" y="50292"/>
                </a:lnTo>
                <a:close/>
              </a:path>
              <a:path w="105410" h="129539">
                <a:moveTo>
                  <a:pt x="39624" y="54864"/>
                </a:moveTo>
                <a:lnTo>
                  <a:pt x="39624" y="51816"/>
                </a:lnTo>
                <a:lnTo>
                  <a:pt x="40843" y="51816"/>
                </a:lnTo>
                <a:lnTo>
                  <a:pt x="39624" y="54864"/>
                </a:lnTo>
                <a:close/>
              </a:path>
              <a:path w="105410" h="129539">
                <a:moveTo>
                  <a:pt x="67056" y="54864"/>
                </a:moveTo>
                <a:lnTo>
                  <a:pt x="65684" y="52578"/>
                </a:lnTo>
                <a:lnTo>
                  <a:pt x="65532" y="51816"/>
                </a:lnTo>
                <a:lnTo>
                  <a:pt x="67056" y="54864"/>
                </a:lnTo>
                <a:close/>
              </a:path>
              <a:path w="105410" h="129539">
                <a:moveTo>
                  <a:pt x="105155" y="54864"/>
                </a:moveTo>
                <a:lnTo>
                  <a:pt x="67056" y="54864"/>
                </a:lnTo>
                <a:lnTo>
                  <a:pt x="65532" y="51816"/>
                </a:lnTo>
                <a:lnTo>
                  <a:pt x="105155" y="51816"/>
                </a:lnTo>
                <a:lnTo>
                  <a:pt x="105155" y="54864"/>
                </a:lnTo>
                <a:close/>
              </a:path>
              <a:path w="105410" h="129539">
                <a:moveTo>
                  <a:pt x="67056" y="59436"/>
                </a:moveTo>
                <a:lnTo>
                  <a:pt x="65684" y="52578"/>
                </a:lnTo>
                <a:lnTo>
                  <a:pt x="67056" y="54864"/>
                </a:lnTo>
                <a:lnTo>
                  <a:pt x="105155" y="54864"/>
                </a:lnTo>
                <a:lnTo>
                  <a:pt x="105155" y="56388"/>
                </a:lnTo>
                <a:lnTo>
                  <a:pt x="67056" y="56388"/>
                </a:lnTo>
                <a:lnTo>
                  <a:pt x="67056" y="59436"/>
                </a:lnTo>
                <a:close/>
              </a:path>
              <a:path w="105410" h="129539">
                <a:moveTo>
                  <a:pt x="38100" y="59436"/>
                </a:moveTo>
                <a:lnTo>
                  <a:pt x="38100" y="56388"/>
                </a:lnTo>
                <a:lnTo>
                  <a:pt x="38709" y="56388"/>
                </a:lnTo>
                <a:lnTo>
                  <a:pt x="38100" y="59436"/>
                </a:lnTo>
                <a:close/>
              </a:path>
              <a:path w="105410" h="129539">
                <a:moveTo>
                  <a:pt x="105155" y="73152"/>
                </a:moveTo>
                <a:lnTo>
                  <a:pt x="67056" y="73152"/>
                </a:lnTo>
                <a:lnTo>
                  <a:pt x="67056" y="56388"/>
                </a:lnTo>
                <a:lnTo>
                  <a:pt x="105155" y="56388"/>
                </a:lnTo>
                <a:lnTo>
                  <a:pt x="105155" y="73152"/>
                </a:lnTo>
                <a:close/>
              </a:path>
              <a:path w="105410" h="129539">
                <a:moveTo>
                  <a:pt x="38709" y="73152"/>
                </a:moveTo>
                <a:lnTo>
                  <a:pt x="38100" y="73152"/>
                </a:lnTo>
                <a:lnTo>
                  <a:pt x="38100" y="70104"/>
                </a:lnTo>
                <a:lnTo>
                  <a:pt x="38709" y="73152"/>
                </a:lnTo>
                <a:close/>
              </a:path>
              <a:path w="105410" h="129539">
                <a:moveTo>
                  <a:pt x="65684" y="76962"/>
                </a:moveTo>
                <a:lnTo>
                  <a:pt x="67056" y="70104"/>
                </a:lnTo>
                <a:lnTo>
                  <a:pt x="67056" y="73152"/>
                </a:lnTo>
                <a:lnTo>
                  <a:pt x="105155" y="73152"/>
                </a:lnTo>
                <a:lnTo>
                  <a:pt x="105155" y="74676"/>
                </a:lnTo>
                <a:lnTo>
                  <a:pt x="67056" y="74676"/>
                </a:lnTo>
                <a:lnTo>
                  <a:pt x="65684" y="76962"/>
                </a:lnTo>
                <a:close/>
              </a:path>
              <a:path w="105410" h="129539">
                <a:moveTo>
                  <a:pt x="40843" y="77724"/>
                </a:moveTo>
                <a:lnTo>
                  <a:pt x="39624" y="77724"/>
                </a:lnTo>
                <a:lnTo>
                  <a:pt x="39624" y="74676"/>
                </a:lnTo>
                <a:lnTo>
                  <a:pt x="40843" y="77724"/>
                </a:lnTo>
                <a:close/>
              </a:path>
              <a:path w="105410" h="129539">
                <a:moveTo>
                  <a:pt x="65532" y="77724"/>
                </a:moveTo>
                <a:lnTo>
                  <a:pt x="65684" y="76962"/>
                </a:lnTo>
                <a:lnTo>
                  <a:pt x="67056" y="74676"/>
                </a:lnTo>
                <a:lnTo>
                  <a:pt x="65532" y="77724"/>
                </a:lnTo>
                <a:close/>
              </a:path>
              <a:path w="105410" h="129539">
                <a:moveTo>
                  <a:pt x="105155" y="77724"/>
                </a:moveTo>
                <a:lnTo>
                  <a:pt x="65532" y="77724"/>
                </a:lnTo>
                <a:lnTo>
                  <a:pt x="67056" y="74676"/>
                </a:lnTo>
                <a:lnTo>
                  <a:pt x="105155" y="74676"/>
                </a:lnTo>
                <a:lnTo>
                  <a:pt x="105155" y="77724"/>
                </a:lnTo>
                <a:close/>
              </a:path>
              <a:path w="105410" h="129539">
                <a:moveTo>
                  <a:pt x="61830" y="84690"/>
                </a:moveTo>
                <a:lnTo>
                  <a:pt x="63398" y="80772"/>
                </a:lnTo>
                <a:lnTo>
                  <a:pt x="65684" y="76962"/>
                </a:lnTo>
                <a:lnTo>
                  <a:pt x="65532" y="77724"/>
                </a:lnTo>
                <a:lnTo>
                  <a:pt x="105155" y="77724"/>
                </a:lnTo>
                <a:lnTo>
                  <a:pt x="103123" y="83820"/>
                </a:lnTo>
                <a:lnTo>
                  <a:pt x="62484" y="83820"/>
                </a:lnTo>
                <a:lnTo>
                  <a:pt x="61830" y="84690"/>
                </a:lnTo>
                <a:close/>
              </a:path>
              <a:path w="105410" h="129539">
                <a:moveTo>
                  <a:pt x="42672" y="82296"/>
                </a:moveTo>
                <a:lnTo>
                  <a:pt x="41148" y="79248"/>
                </a:lnTo>
                <a:lnTo>
                  <a:pt x="41452" y="79248"/>
                </a:lnTo>
                <a:lnTo>
                  <a:pt x="42672" y="82296"/>
                </a:lnTo>
                <a:close/>
              </a:path>
              <a:path w="105410" h="129539">
                <a:moveTo>
                  <a:pt x="62484" y="82296"/>
                </a:moveTo>
                <a:lnTo>
                  <a:pt x="64008" y="79248"/>
                </a:lnTo>
                <a:lnTo>
                  <a:pt x="63398" y="80772"/>
                </a:lnTo>
                <a:lnTo>
                  <a:pt x="62484" y="82296"/>
                </a:lnTo>
                <a:close/>
              </a:path>
              <a:path w="105410" h="129539">
                <a:moveTo>
                  <a:pt x="44195" y="86868"/>
                </a:moveTo>
                <a:lnTo>
                  <a:pt x="42672" y="83820"/>
                </a:lnTo>
                <a:lnTo>
                  <a:pt x="43325" y="84690"/>
                </a:lnTo>
                <a:lnTo>
                  <a:pt x="44195" y="86868"/>
                </a:lnTo>
                <a:close/>
              </a:path>
              <a:path w="105410" h="129539">
                <a:moveTo>
                  <a:pt x="43325" y="84690"/>
                </a:moveTo>
                <a:lnTo>
                  <a:pt x="42672" y="83820"/>
                </a:lnTo>
                <a:lnTo>
                  <a:pt x="42976" y="83820"/>
                </a:lnTo>
                <a:lnTo>
                  <a:pt x="43325" y="84690"/>
                </a:lnTo>
                <a:close/>
              </a:path>
              <a:path w="105410" h="129539">
                <a:moveTo>
                  <a:pt x="60960" y="86868"/>
                </a:moveTo>
                <a:lnTo>
                  <a:pt x="61830" y="84690"/>
                </a:lnTo>
                <a:lnTo>
                  <a:pt x="62484" y="83820"/>
                </a:lnTo>
                <a:lnTo>
                  <a:pt x="60960" y="86868"/>
                </a:lnTo>
                <a:close/>
              </a:path>
              <a:path w="105410" h="129539">
                <a:moveTo>
                  <a:pt x="102108" y="89916"/>
                </a:moveTo>
                <a:lnTo>
                  <a:pt x="57912" y="89916"/>
                </a:lnTo>
                <a:lnTo>
                  <a:pt x="60960" y="86868"/>
                </a:lnTo>
                <a:lnTo>
                  <a:pt x="62484" y="83820"/>
                </a:lnTo>
                <a:lnTo>
                  <a:pt x="103123" y="83820"/>
                </a:lnTo>
                <a:lnTo>
                  <a:pt x="102108" y="86868"/>
                </a:lnTo>
                <a:lnTo>
                  <a:pt x="102108" y="89916"/>
                </a:lnTo>
                <a:close/>
              </a:path>
              <a:path w="105410" h="129539">
                <a:moveTo>
                  <a:pt x="45937" y="88174"/>
                </a:moveTo>
                <a:lnTo>
                  <a:pt x="44195" y="86868"/>
                </a:lnTo>
                <a:lnTo>
                  <a:pt x="43325" y="84690"/>
                </a:lnTo>
                <a:lnTo>
                  <a:pt x="45937" y="88174"/>
                </a:lnTo>
                <a:close/>
              </a:path>
              <a:path w="105410" h="129539">
                <a:moveTo>
                  <a:pt x="59218" y="88174"/>
                </a:moveTo>
                <a:lnTo>
                  <a:pt x="61830" y="84690"/>
                </a:lnTo>
                <a:lnTo>
                  <a:pt x="60960" y="86868"/>
                </a:lnTo>
                <a:lnTo>
                  <a:pt x="59218" y="88174"/>
                </a:lnTo>
                <a:close/>
              </a:path>
              <a:path w="105410" h="129539">
                <a:moveTo>
                  <a:pt x="47244" y="89916"/>
                </a:moveTo>
                <a:lnTo>
                  <a:pt x="44195" y="86868"/>
                </a:lnTo>
                <a:lnTo>
                  <a:pt x="45937" y="88174"/>
                </a:lnTo>
                <a:lnTo>
                  <a:pt x="47244" y="89916"/>
                </a:lnTo>
                <a:close/>
              </a:path>
              <a:path w="105410" h="129539">
                <a:moveTo>
                  <a:pt x="58891" y="88609"/>
                </a:moveTo>
                <a:lnTo>
                  <a:pt x="59218" y="88174"/>
                </a:lnTo>
                <a:lnTo>
                  <a:pt x="60960" y="86868"/>
                </a:lnTo>
                <a:lnTo>
                  <a:pt x="59436" y="88392"/>
                </a:lnTo>
                <a:lnTo>
                  <a:pt x="58891" y="88609"/>
                </a:lnTo>
                <a:close/>
              </a:path>
              <a:path w="105410" h="129539">
                <a:moveTo>
                  <a:pt x="48260" y="89916"/>
                </a:moveTo>
                <a:lnTo>
                  <a:pt x="47244" y="89916"/>
                </a:lnTo>
                <a:lnTo>
                  <a:pt x="45937" y="88174"/>
                </a:lnTo>
                <a:lnTo>
                  <a:pt x="48260" y="89916"/>
                </a:lnTo>
                <a:close/>
              </a:path>
              <a:path w="105410" h="129539">
                <a:moveTo>
                  <a:pt x="58347" y="88827"/>
                </a:moveTo>
                <a:lnTo>
                  <a:pt x="59218" y="88174"/>
                </a:lnTo>
                <a:lnTo>
                  <a:pt x="58891" y="88609"/>
                </a:lnTo>
                <a:lnTo>
                  <a:pt x="58347" y="88827"/>
                </a:lnTo>
                <a:close/>
              </a:path>
              <a:path w="105410" h="129539">
                <a:moveTo>
                  <a:pt x="51816" y="90678"/>
                </a:moveTo>
                <a:lnTo>
                  <a:pt x="48768" y="89916"/>
                </a:lnTo>
                <a:lnTo>
                  <a:pt x="47244" y="88392"/>
                </a:lnTo>
                <a:lnTo>
                  <a:pt x="51816" y="90678"/>
                </a:lnTo>
                <a:close/>
              </a:path>
              <a:path w="105410" h="129539">
                <a:moveTo>
                  <a:pt x="58674" y="88900"/>
                </a:moveTo>
                <a:lnTo>
                  <a:pt x="58891" y="88609"/>
                </a:lnTo>
                <a:lnTo>
                  <a:pt x="59436" y="88392"/>
                </a:lnTo>
                <a:lnTo>
                  <a:pt x="58674" y="88900"/>
                </a:lnTo>
                <a:close/>
              </a:path>
              <a:path w="105410" h="129539">
                <a:moveTo>
                  <a:pt x="57912" y="89916"/>
                </a:moveTo>
                <a:lnTo>
                  <a:pt x="58674" y="88900"/>
                </a:lnTo>
                <a:lnTo>
                  <a:pt x="59436" y="88392"/>
                </a:lnTo>
                <a:lnTo>
                  <a:pt x="57912" y="89916"/>
                </a:lnTo>
                <a:close/>
              </a:path>
              <a:path w="105410" h="129539">
                <a:moveTo>
                  <a:pt x="54864" y="91440"/>
                </a:moveTo>
                <a:lnTo>
                  <a:pt x="58347" y="88827"/>
                </a:lnTo>
                <a:lnTo>
                  <a:pt x="58891" y="88609"/>
                </a:lnTo>
                <a:lnTo>
                  <a:pt x="58674" y="88900"/>
                </a:lnTo>
                <a:lnTo>
                  <a:pt x="54864" y="91440"/>
                </a:lnTo>
                <a:close/>
              </a:path>
              <a:path w="105410" h="129539">
                <a:moveTo>
                  <a:pt x="54356" y="90424"/>
                </a:moveTo>
                <a:lnTo>
                  <a:pt x="58347" y="88827"/>
                </a:lnTo>
                <a:lnTo>
                  <a:pt x="56896" y="89916"/>
                </a:lnTo>
                <a:lnTo>
                  <a:pt x="56387" y="89916"/>
                </a:lnTo>
                <a:lnTo>
                  <a:pt x="54356" y="90424"/>
                </a:lnTo>
                <a:close/>
              </a:path>
              <a:path w="105410" h="129539">
                <a:moveTo>
                  <a:pt x="101498" y="91440"/>
                </a:moveTo>
                <a:lnTo>
                  <a:pt x="54864" y="91440"/>
                </a:lnTo>
                <a:lnTo>
                  <a:pt x="58674" y="88900"/>
                </a:lnTo>
                <a:lnTo>
                  <a:pt x="57912" y="89916"/>
                </a:lnTo>
                <a:lnTo>
                  <a:pt x="102108" y="89916"/>
                </a:lnTo>
                <a:lnTo>
                  <a:pt x="101498" y="91440"/>
                </a:lnTo>
                <a:close/>
              </a:path>
              <a:path w="105410" h="129539">
                <a:moveTo>
                  <a:pt x="50292" y="91440"/>
                </a:moveTo>
                <a:lnTo>
                  <a:pt x="48768" y="89916"/>
                </a:lnTo>
                <a:lnTo>
                  <a:pt x="52033" y="91004"/>
                </a:lnTo>
                <a:lnTo>
                  <a:pt x="50292" y="91440"/>
                </a:lnTo>
                <a:close/>
              </a:path>
              <a:path w="105410" h="129539">
                <a:moveTo>
                  <a:pt x="52033" y="91004"/>
                </a:moveTo>
                <a:lnTo>
                  <a:pt x="48768" y="89916"/>
                </a:lnTo>
                <a:lnTo>
                  <a:pt x="51816" y="90678"/>
                </a:lnTo>
                <a:lnTo>
                  <a:pt x="52324" y="90932"/>
                </a:lnTo>
                <a:lnTo>
                  <a:pt x="52033" y="91004"/>
                </a:lnTo>
                <a:close/>
              </a:path>
              <a:path w="105410" h="129539">
                <a:moveTo>
                  <a:pt x="53122" y="91004"/>
                </a:moveTo>
                <a:lnTo>
                  <a:pt x="52988" y="90971"/>
                </a:lnTo>
                <a:lnTo>
                  <a:pt x="54356" y="90424"/>
                </a:lnTo>
                <a:lnTo>
                  <a:pt x="56387" y="89916"/>
                </a:lnTo>
                <a:lnTo>
                  <a:pt x="53122" y="91004"/>
                </a:lnTo>
                <a:close/>
              </a:path>
              <a:path w="105410" h="129539">
                <a:moveTo>
                  <a:pt x="54864" y="91440"/>
                </a:moveTo>
                <a:lnTo>
                  <a:pt x="53122" y="91004"/>
                </a:lnTo>
                <a:lnTo>
                  <a:pt x="56387" y="89916"/>
                </a:lnTo>
                <a:lnTo>
                  <a:pt x="56896" y="89916"/>
                </a:lnTo>
                <a:lnTo>
                  <a:pt x="54864" y="91440"/>
                </a:lnTo>
                <a:close/>
              </a:path>
              <a:path w="105410" h="129539">
                <a:moveTo>
                  <a:pt x="52988" y="90971"/>
                </a:moveTo>
                <a:lnTo>
                  <a:pt x="52577" y="90868"/>
                </a:lnTo>
                <a:lnTo>
                  <a:pt x="54356" y="90424"/>
                </a:lnTo>
                <a:lnTo>
                  <a:pt x="52988" y="90971"/>
                </a:lnTo>
                <a:close/>
              </a:path>
              <a:path w="105410" h="129539">
                <a:moveTo>
                  <a:pt x="52324" y="90932"/>
                </a:moveTo>
                <a:lnTo>
                  <a:pt x="51816" y="90678"/>
                </a:lnTo>
                <a:lnTo>
                  <a:pt x="52577" y="90868"/>
                </a:lnTo>
                <a:lnTo>
                  <a:pt x="52324" y="90932"/>
                </a:lnTo>
                <a:close/>
              </a:path>
              <a:path w="105410" h="129539">
                <a:moveTo>
                  <a:pt x="52662" y="91101"/>
                </a:moveTo>
                <a:lnTo>
                  <a:pt x="52324" y="90932"/>
                </a:lnTo>
                <a:lnTo>
                  <a:pt x="52577" y="90868"/>
                </a:lnTo>
                <a:lnTo>
                  <a:pt x="52988" y="90971"/>
                </a:lnTo>
                <a:lnTo>
                  <a:pt x="52662" y="91101"/>
                </a:lnTo>
                <a:close/>
              </a:path>
              <a:path w="105410" h="129539">
                <a:moveTo>
                  <a:pt x="52508" y="91162"/>
                </a:moveTo>
                <a:lnTo>
                  <a:pt x="52033" y="91004"/>
                </a:lnTo>
                <a:lnTo>
                  <a:pt x="52324" y="90932"/>
                </a:lnTo>
                <a:lnTo>
                  <a:pt x="52662" y="91101"/>
                </a:lnTo>
                <a:lnTo>
                  <a:pt x="52508" y="91162"/>
                </a:lnTo>
                <a:close/>
              </a:path>
              <a:path w="105410" h="129539">
                <a:moveTo>
                  <a:pt x="52730" y="91135"/>
                </a:moveTo>
                <a:lnTo>
                  <a:pt x="52988" y="90971"/>
                </a:lnTo>
                <a:lnTo>
                  <a:pt x="53122" y="91004"/>
                </a:lnTo>
                <a:lnTo>
                  <a:pt x="52730" y="91135"/>
                </a:lnTo>
                <a:close/>
              </a:path>
              <a:path w="105410" h="129539">
                <a:moveTo>
                  <a:pt x="51816" y="91440"/>
                </a:moveTo>
                <a:lnTo>
                  <a:pt x="50292" y="91440"/>
                </a:lnTo>
                <a:lnTo>
                  <a:pt x="52033" y="91004"/>
                </a:lnTo>
                <a:lnTo>
                  <a:pt x="52425" y="91135"/>
                </a:lnTo>
                <a:lnTo>
                  <a:pt x="51816" y="91440"/>
                </a:lnTo>
                <a:close/>
              </a:path>
              <a:path w="105410" h="129539">
                <a:moveTo>
                  <a:pt x="54864" y="91440"/>
                </a:moveTo>
                <a:lnTo>
                  <a:pt x="53339" y="91440"/>
                </a:lnTo>
                <a:lnTo>
                  <a:pt x="52730" y="91135"/>
                </a:lnTo>
                <a:lnTo>
                  <a:pt x="53122" y="91004"/>
                </a:lnTo>
                <a:lnTo>
                  <a:pt x="54864" y="91440"/>
                </a:lnTo>
                <a:close/>
              </a:path>
              <a:path w="105410" h="129539">
                <a:moveTo>
                  <a:pt x="52577" y="91186"/>
                </a:moveTo>
                <a:close/>
              </a:path>
              <a:path w="105410" h="129539">
                <a:moveTo>
                  <a:pt x="53339" y="91440"/>
                </a:moveTo>
                <a:lnTo>
                  <a:pt x="52577" y="91186"/>
                </a:lnTo>
                <a:lnTo>
                  <a:pt x="52730" y="91135"/>
                </a:lnTo>
                <a:lnTo>
                  <a:pt x="53339" y="91440"/>
                </a:lnTo>
                <a:close/>
              </a:path>
              <a:path w="105410" h="129539">
                <a:moveTo>
                  <a:pt x="51816" y="91440"/>
                </a:moveTo>
                <a:lnTo>
                  <a:pt x="52508" y="91162"/>
                </a:lnTo>
                <a:lnTo>
                  <a:pt x="51816" y="91440"/>
                </a:lnTo>
                <a:close/>
              </a:path>
              <a:path w="105410" h="129539">
                <a:moveTo>
                  <a:pt x="53339" y="91440"/>
                </a:moveTo>
                <a:lnTo>
                  <a:pt x="51816" y="91440"/>
                </a:lnTo>
                <a:lnTo>
                  <a:pt x="52577" y="91186"/>
                </a:lnTo>
                <a:lnTo>
                  <a:pt x="53339" y="91440"/>
                </a:lnTo>
                <a:close/>
              </a:path>
              <a:path w="105410" h="129539">
                <a:moveTo>
                  <a:pt x="83820" y="117348"/>
                </a:moveTo>
                <a:lnTo>
                  <a:pt x="21336" y="117348"/>
                </a:lnTo>
                <a:lnTo>
                  <a:pt x="19812" y="115824"/>
                </a:lnTo>
                <a:lnTo>
                  <a:pt x="19812" y="114300"/>
                </a:lnTo>
                <a:lnTo>
                  <a:pt x="12192" y="106680"/>
                </a:lnTo>
                <a:lnTo>
                  <a:pt x="7620" y="100584"/>
                </a:lnTo>
                <a:lnTo>
                  <a:pt x="7620" y="97536"/>
                </a:lnTo>
                <a:lnTo>
                  <a:pt x="97536" y="97536"/>
                </a:lnTo>
                <a:lnTo>
                  <a:pt x="97536" y="100584"/>
                </a:lnTo>
                <a:lnTo>
                  <a:pt x="92964" y="106680"/>
                </a:lnTo>
                <a:lnTo>
                  <a:pt x="91439" y="108204"/>
                </a:lnTo>
                <a:lnTo>
                  <a:pt x="91439" y="109728"/>
                </a:lnTo>
                <a:lnTo>
                  <a:pt x="85344" y="114300"/>
                </a:lnTo>
                <a:lnTo>
                  <a:pt x="85344" y="115824"/>
                </a:lnTo>
                <a:lnTo>
                  <a:pt x="83820" y="117348"/>
                </a:lnTo>
                <a:close/>
              </a:path>
              <a:path w="105410" h="129539">
                <a:moveTo>
                  <a:pt x="74676" y="123444"/>
                </a:moveTo>
                <a:lnTo>
                  <a:pt x="30480" y="123444"/>
                </a:lnTo>
                <a:lnTo>
                  <a:pt x="28956" y="121920"/>
                </a:lnTo>
                <a:lnTo>
                  <a:pt x="22859" y="117348"/>
                </a:lnTo>
                <a:lnTo>
                  <a:pt x="82296" y="117348"/>
                </a:lnTo>
                <a:lnTo>
                  <a:pt x="77724" y="121920"/>
                </a:lnTo>
                <a:lnTo>
                  <a:pt x="76200" y="121920"/>
                </a:lnTo>
                <a:lnTo>
                  <a:pt x="74676" y="123444"/>
                </a:lnTo>
                <a:close/>
              </a:path>
              <a:path w="105410" h="129539">
                <a:moveTo>
                  <a:pt x="67056" y="126492"/>
                </a:moveTo>
                <a:lnTo>
                  <a:pt x="38100" y="126492"/>
                </a:lnTo>
                <a:lnTo>
                  <a:pt x="32004" y="123444"/>
                </a:lnTo>
                <a:lnTo>
                  <a:pt x="73152" y="123444"/>
                </a:lnTo>
                <a:lnTo>
                  <a:pt x="67056" y="126492"/>
                </a:lnTo>
                <a:close/>
              </a:path>
              <a:path w="105410" h="129539">
                <a:moveTo>
                  <a:pt x="64008" y="128016"/>
                </a:moveTo>
                <a:lnTo>
                  <a:pt x="41148" y="128016"/>
                </a:lnTo>
                <a:lnTo>
                  <a:pt x="39624" y="126492"/>
                </a:lnTo>
                <a:lnTo>
                  <a:pt x="65532" y="126492"/>
                </a:lnTo>
                <a:lnTo>
                  <a:pt x="64008" y="128016"/>
                </a:lnTo>
                <a:close/>
              </a:path>
              <a:path w="105410" h="129539">
                <a:moveTo>
                  <a:pt x="53339" y="129540"/>
                </a:moveTo>
                <a:lnTo>
                  <a:pt x="51816" y="129540"/>
                </a:lnTo>
                <a:lnTo>
                  <a:pt x="50292" y="128016"/>
                </a:lnTo>
                <a:lnTo>
                  <a:pt x="54864" y="128016"/>
                </a:lnTo>
                <a:lnTo>
                  <a:pt x="53339" y="12954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3521964" y="5369814"/>
            <a:ext cx="203200" cy="0"/>
          </a:xfrm>
          <a:custGeom>
            <a:avLst/>
            <a:gdLst/>
            <a:ahLst/>
            <a:cxnLst/>
            <a:rect l="l" t="t" r="r" b="b"/>
            <a:pathLst>
              <a:path w="203200" h="0">
                <a:moveTo>
                  <a:pt x="0" y="0"/>
                </a:moveTo>
                <a:lnTo>
                  <a:pt x="202691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 txBox="1"/>
          <p:nvPr/>
        </p:nvSpPr>
        <p:spPr>
          <a:xfrm>
            <a:off x="3801903" y="4827971"/>
            <a:ext cx="314325" cy="3771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>
                <a:latin typeface="Times New Roman"/>
                <a:cs typeface="Times New Roman"/>
              </a:rPr>
              <a:t>R</a:t>
            </a:r>
            <a:r>
              <a:rPr dirty="0" sz="2400" spc="229">
                <a:latin typeface="Times New Roman"/>
                <a:cs typeface="Times New Roman"/>
              </a:rPr>
              <a:t>'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80" name="object 80"/>
          <p:cNvSpPr/>
          <p:nvPr/>
        </p:nvSpPr>
        <p:spPr>
          <a:xfrm>
            <a:off x="2773680" y="3931920"/>
            <a:ext cx="433070" cy="127000"/>
          </a:xfrm>
          <a:custGeom>
            <a:avLst/>
            <a:gdLst/>
            <a:ahLst/>
            <a:cxnLst/>
            <a:rect l="l" t="t" r="r" b="b"/>
            <a:pathLst>
              <a:path w="433069" h="127000">
                <a:moveTo>
                  <a:pt x="432816" y="0"/>
                </a:moveTo>
                <a:lnTo>
                  <a:pt x="432816" y="126491"/>
                </a:lnTo>
                <a:lnTo>
                  <a:pt x="0" y="126491"/>
                </a:lnTo>
                <a:lnTo>
                  <a:pt x="0" y="0"/>
                </a:lnTo>
                <a:lnTo>
                  <a:pt x="43281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/>
          <p:nvPr/>
        </p:nvSpPr>
        <p:spPr>
          <a:xfrm>
            <a:off x="2755392" y="3913632"/>
            <a:ext cx="469900" cy="165100"/>
          </a:xfrm>
          <a:custGeom>
            <a:avLst/>
            <a:gdLst/>
            <a:ahLst/>
            <a:cxnLst/>
            <a:rect l="l" t="t" r="r" b="b"/>
            <a:pathLst>
              <a:path w="469900" h="165100">
                <a:moveTo>
                  <a:pt x="469391" y="164592"/>
                </a:moveTo>
                <a:lnTo>
                  <a:pt x="0" y="164592"/>
                </a:lnTo>
                <a:lnTo>
                  <a:pt x="0" y="0"/>
                </a:lnTo>
                <a:lnTo>
                  <a:pt x="469391" y="0"/>
                </a:lnTo>
                <a:lnTo>
                  <a:pt x="469391" y="18288"/>
                </a:lnTo>
                <a:lnTo>
                  <a:pt x="38100" y="18288"/>
                </a:lnTo>
                <a:lnTo>
                  <a:pt x="18287" y="38100"/>
                </a:lnTo>
                <a:lnTo>
                  <a:pt x="38100" y="38100"/>
                </a:lnTo>
                <a:lnTo>
                  <a:pt x="38100" y="126491"/>
                </a:lnTo>
                <a:lnTo>
                  <a:pt x="18287" y="126491"/>
                </a:lnTo>
                <a:lnTo>
                  <a:pt x="38100" y="144779"/>
                </a:lnTo>
                <a:lnTo>
                  <a:pt x="469391" y="144779"/>
                </a:lnTo>
                <a:lnTo>
                  <a:pt x="469391" y="164592"/>
                </a:lnTo>
                <a:close/>
              </a:path>
              <a:path w="469900" h="165100">
                <a:moveTo>
                  <a:pt x="38100" y="38100"/>
                </a:moveTo>
                <a:lnTo>
                  <a:pt x="18287" y="38100"/>
                </a:lnTo>
                <a:lnTo>
                  <a:pt x="38100" y="18288"/>
                </a:lnTo>
                <a:lnTo>
                  <a:pt x="38100" y="38100"/>
                </a:lnTo>
                <a:close/>
              </a:path>
              <a:path w="469900" h="165100">
                <a:moveTo>
                  <a:pt x="431291" y="38100"/>
                </a:moveTo>
                <a:lnTo>
                  <a:pt x="38100" y="38100"/>
                </a:lnTo>
                <a:lnTo>
                  <a:pt x="38100" y="18288"/>
                </a:lnTo>
                <a:lnTo>
                  <a:pt x="431291" y="18288"/>
                </a:lnTo>
                <a:lnTo>
                  <a:pt x="431291" y="38100"/>
                </a:lnTo>
                <a:close/>
              </a:path>
              <a:path w="469900" h="165100">
                <a:moveTo>
                  <a:pt x="431291" y="144779"/>
                </a:moveTo>
                <a:lnTo>
                  <a:pt x="431291" y="18288"/>
                </a:lnTo>
                <a:lnTo>
                  <a:pt x="451103" y="38100"/>
                </a:lnTo>
                <a:lnTo>
                  <a:pt x="469391" y="38100"/>
                </a:lnTo>
                <a:lnTo>
                  <a:pt x="469391" y="126491"/>
                </a:lnTo>
                <a:lnTo>
                  <a:pt x="451103" y="126491"/>
                </a:lnTo>
                <a:lnTo>
                  <a:pt x="431291" y="144779"/>
                </a:lnTo>
                <a:close/>
              </a:path>
              <a:path w="469900" h="165100">
                <a:moveTo>
                  <a:pt x="469391" y="38100"/>
                </a:moveTo>
                <a:lnTo>
                  <a:pt x="451103" y="38100"/>
                </a:lnTo>
                <a:lnTo>
                  <a:pt x="431291" y="18288"/>
                </a:lnTo>
                <a:lnTo>
                  <a:pt x="469391" y="18288"/>
                </a:lnTo>
                <a:lnTo>
                  <a:pt x="469391" y="38100"/>
                </a:lnTo>
                <a:close/>
              </a:path>
              <a:path w="469900" h="165100">
                <a:moveTo>
                  <a:pt x="38100" y="144779"/>
                </a:moveTo>
                <a:lnTo>
                  <a:pt x="18287" y="126491"/>
                </a:lnTo>
                <a:lnTo>
                  <a:pt x="38100" y="126491"/>
                </a:lnTo>
                <a:lnTo>
                  <a:pt x="38100" y="144779"/>
                </a:lnTo>
                <a:close/>
              </a:path>
              <a:path w="469900" h="165100">
                <a:moveTo>
                  <a:pt x="431291" y="144779"/>
                </a:moveTo>
                <a:lnTo>
                  <a:pt x="38100" y="144779"/>
                </a:lnTo>
                <a:lnTo>
                  <a:pt x="38100" y="126491"/>
                </a:lnTo>
                <a:lnTo>
                  <a:pt x="431291" y="126491"/>
                </a:lnTo>
                <a:lnTo>
                  <a:pt x="431291" y="144779"/>
                </a:lnTo>
                <a:close/>
              </a:path>
              <a:path w="469900" h="165100">
                <a:moveTo>
                  <a:pt x="469391" y="144779"/>
                </a:moveTo>
                <a:lnTo>
                  <a:pt x="431291" y="144779"/>
                </a:lnTo>
                <a:lnTo>
                  <a:pt x="451103" y="126491"/>
                </a:lnTo>
                <a:lnTo>
                  <a:pt x="469391" y="126491"/>
                </a:lnTo>
                <a:lnTo>
                  <a:pt x="469391" y="1447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/>
          <p:nvPr/>
        </p:nvSpPr>
        <p:spPr>
          <a:xfrm>
            <a:off x="3493770" y="3343655"/>
            <a:ext cx="0" cy="637540"/>
          </a:xfrm>
          <a:custGeom>
            <a:avLst/>
            <a:gdLst/>
            <a:ahLst/>
            <a:cxnLst/>
            <a:rect l="l" t="t" r="r" b="b"/>
            <a:pathLst>
              <a:path w="0" h="637539">
                <a:moveTo>
                  <a:pt x="0" y="0"/>
                </a:moveTo>
                <a:lnTo>
                  <a:pt x="0" y="637032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3" name="object 83"/>
          <p:cNvSpPr/>
          <p:nvPr/>
        </p:nvSpPr>
        <p:spPr>
          <a:xfrm>
            <a:off x="4655820" y="3344417"/>
            <a:ext cx="520065" cy="0"/>
          </a:xfrm>
          <a:custGeom>
            <a:avLst/>
            <a:gdLst/>
            <a:ahLst/>
            <a:cxnLst/>
            <a:rect l="l" t="t" r="r" b="b"/>
            <a:pathLst>
              <a:path w="520064" h="0">
                <a:moveTo>
                  <a:pt x="0" y="0"/>
                </a:moveTo>
                <a:lnTo>
                  <a:pt x="519683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4" name="object 84"/>
          <p:cNvSpPr/>
          <p:nvPr/>
        </p:nvSpPr>
        <p:spPr>
          <a:xfrm>
            <a:off x="3494532" y="3344417"/>
            <a:ext cx="730250" cy="0"/>
          </a:xfrm>
          <a:custGeom>
            <a:avLst/>
            <a:gdLst/>
            <a:ahLst/>
            <a:cxnLst/>
            <a:rect l="l" t="t" r="r" b="b"/>
            <a:pathLst>
              <a:path w="730250" h="0">
                <a:moveTo>
                  <a:pt x="0" y="0"/>
                </a:moveTo>
                <a:lnTo>
                  <a:pt x="729995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5" name="object 85"/>
          <p:cNvSpPr/>
          <p:nvPr/>
        </p:nvSpPr>
        <p:spPr>
          <a:xfrm>
            <a:off x="3462527" y="3959352"/>
            <a:ext cx="50800" cy="76200"/>
          </a:xfrm>
          <a:custGeom>
            <a:avLst/>
            <a:gdLst/>
            <a:ahLst/>
            <a:cxnLst/>
            <a:rect l="l" t="t" r="r" b="b"/>
            <a:pathLst>
              <a:path w="50800" h="76200">
                <a:moveTo>
                  <a:pt x="25908" y="76200"/>
                </a:moveTo>
                <a:lnTo>
                  <a:pt x="16073" y="73247"/>
                </a:lnTo>
                <a:lnTo>
                  <a:pt x="7810" y="65151"/>
                </a:lnTo>
                <a:lnTo>
                  <a:pt x="2119" y="53054"/>
                </a:lnTo>
                <a:lnTo>
                  <a:pt x="0" y="38100"/>
                </a:lnTo>
                <a:lnTo>
                  <a:pt x="2119" y="23145"/>
                </a:lnTo>
                <a:lnTo>
                  <a:pt x="7810" y="11049"/>
                </a:lnTo>
                <a:lnTo>
                  <a:pt x="16073" y="2952"/>
                </a:lnTo>
                <a:lnTo>
                  <a:pt x="25908" y="0"/>
                </a:lnTo>
                <a:lnTo>
                  <a:pt x="35504" y="2952"/>
                </a:lnTo>
                <a:lnTo>
                  <a:pt x="43243" y="11049"/>
                </a:lnTo>
                <a:lnTo>
                  <a:pt x="48410" y="23145"/>
                </a:lnTo>
                <a:lnTo>
                  <a:pt x="50292" y="38100"/>
                </a:lnTo>
                <a:lnTo>
                  <a:pt x="48410" y="53054"/>
                </a:lnTo>
                <a:lnTo>
                  <a:pt x="43243" y="65151"/>
                </a:lnTo>
                <a:lnTo>
                  <a:pt x="35504" y="73247"/>
                </a:lnTo>
                <a:lnTo>
                  <a:pt x="25908" y="762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6" name="object 86"/>
          <p:cNvSpPr/>
          <p:nvPr/>
        </p:nvSpPr>
        <p:spPr>
          <a:xfrm>
            <a:off x="3444240" y="3939539"/>
            <a:ext cx="88900" cy="114300"/>
          </a:xfrm>
          <a:custGeom>
            <a:avLst/>
            <a:gdLst/>
            <a:ahLst/>
            <a:cxnLst/>
            <a:rect l="l" t="t" r="r" b="b"/>
            <a:pathLst>
              <a:path w="88900" h="114300">
                <a:moveTo>
                  <a:pt x="51816" y="1524"/>
                </a:moveTo>
                <a:lnTo>
                  <a:pt x="36576" y="1524"/>
                </a:lnTo>
                <a:lnTo>
                  <a:pt x="41148" y="0"/>
                </a:lnTo>
                <a:lnTo>
                  <a:pt x="47244" y="0"/>
                </a:lnTo>
                <a:lnTo>
                  <a:pt x="51816" y="1524"/>
                </a:lnTo>
                <a:close/>
              </a:path>
              <a:path w="88900" h="114300">
                <a:moveTo>
                  <a:pt x="71628" y="103632"/>
                </a:moveTo>
                <a:lnTo>
                  <a:pt x="16764" y="103632"/>
                </a:lnTo>
                <a:lnTo>
                  <a:pt x="15240" y="102108"/>
                </a:lnTo>
                <a:lnTo>
                  <a:pt x="15240" y="100584"/>
                </a:lnTo>
                <a:lnTo>
                  <a:pt x="10668" y="96012"/>
                </a:lnTo>
                <a:lnTo>
                  <a:pt x="10668" y="94488"/>
                </a:lnTo>
                <a:lnTo>
                  <a:pt x="9144" y="92964"/>
                </a:lnTo>
                <a:lnTo>
                  <a:pt x="6096" y="88392"/>
                </a:lnTo>
                <a:lnTo>
                  <a:pt x="6096" y="85344"/>
                </a:lnTo>
                <a:lnTo>
                  <a:pt x="4572" y="85344"/>
                </a:lnTo>
                <a:lnTo>
                  <a:pt x="3048" y="79248"/>
                </a:lnTo>
                <a:lnTo>
                  <a:pt x="0" y="68580"/>
                </a:lnTo>
                <a:lnTo>
                  <a:pt x="0" y="45720"/>
                </a:lnTo>
                <a:lnTo>
                  <a:pt x="1524" y="38100"/>
                </a:lnTo>
                <a:lnTo>
                  <a:pt x="4572" y="30480"/>
                </a:lnTo>
                <a:lnTo>
                  <a:pt x="6096" y="28956"/>
                </a:lnTo>
                <a:lnTo>
                  <a:pt x="6096" y="27432"/>
                </a:lnTo>
                <a:lnTo>
                  <a:pt x="9144" y="21336"/>
                </a:lnTo>
                <a:lnTo>
                  <a:pt x="10668" y="19812"/>
                </a:lnTo>
                <a:lnTo>
                  <a:pt x="10668" y="18288"/>
                </a:lnTo>
                <a:lnTo>
                  <a:pt x="15240" y="13716"/>
                </a:lnTo>
                <a:lnTo>
                  <a:pt x="15240" y="12192"/>
                </a:lnTo>
                <a:lnTo>
                  <a:pt x="16764" y="12192"/>
                </a:lnTo>
                <a:lnTo>
                  <a:pt x="22859" y="6096"/>
                </a:lnTo>
                <a:lnTo>
                  <a:pt x="24384" y="6096"/>
                </a:lnTo>
                <a:lnTo>
                  <a:pt x="25908" y="4572"/>
                </a:lnTo>
                <a:lnTo>
                  <a:pt x="30480" y="3048"/>
                </a:lnTo>
                <a:lnTo>
                  <a:pt x="32004" y="1524"/>
                </a:lnTo>
                <a:lnTo>
                  <a:pt x="54864" y="1524"/>
                </a:lnTo>
                <a:lnTo>
                  <a:pt x="57912" y="3048"/>
                </a:lnTo>
                <a:lnTo>
                  <a:pt x="62484" y="4572"/>
                </a:lnTo>
                <a:lnTo>
                  <a:pt x="65532" y="7620"/>
                </a:lnTo>
                <a:lnTo>
                  <a:pt x="70104" y="10668"/>
                </a:lnTo>
                <a:lnTo>
                  <a:pt x="71628" y="12192"/>
                </a:lnTo>
                <a:lnTo>
                  <a:pt x="71628" y="13716"/>
                </a:lnTo>
                <a:lnTo>
                  <a:pt x="73152" y="13716"/>
                </a:lnTo>
                <a:lnTo>
                  <a:pt x="76200" y="18288"/>
                </a:lnTo>
                <a:lnTo>
                  <a:pt x="77724" y="19812"/>
                </a:lnTo>
                <a:lnTo>
                  <a:pt x="77724" y="21336"/>
                </a:lnTo>
                <a:lnTo>
                  <a:pt x="80772" y="27432"/>
                </a:lnTo>
                <a:lnTo>
                  <a:pt x="82296" y="27432"/>
                </a:lnTo>
                <a:lnTo>
                  <a:pt x="82296" y="30480"/>
                </a:lnTo>
                <a:lnTo>
                  <a:pt x="85344" y="36576"/>
                </a:lnTo>
                <a:lnTo>
                  <a:pt x="41148" y="36576"/>
                </a:lnTo>
                <a:lnTo>
                  <a:pt x="42367" y="37795"/>
                </a:lnTo>
                <a:lnTo>
                  <a:pt x="41148" y="38100"/>
                </a:lnTo>
                <a:lnTo>
                  <a:pt x="42672" y="38100"/>
                </a:lnTo>
                <a:lnTo>
                  <a:pt x="43281" y="39014"/>
                </a:lnTo>
                <a:lnTo>
                  <a:pt x="42672" y="39624"/>
                </a:lnTo>
                <a:lnTo>
                  <a:pt x="39624" y="45720"/>
                </a:lnTo>
                <a:lnTo>
                  <a:pt x="40132" y="45720"/>
                </a:lnTo>
                <a:lnTo>
                  <a:pt x="39624" y="47244"/>
                </a:lnTo>
                <a:lnTo>
                  <a:pt x="38862" y="50292"/>
                </a:lnTo>
                <a:lnTo>
                  <a:pt x="38100" y="50292"/>
                </a:lnTo>
                <a:lnTo>
                  <a:pt x="38100" y="64008"/>
                </a:lnTo>
                <a:lnTo>
                  <a:pt x="39116" y="64008"/>
                </a:lnTo>
                <a:lnTo>
                  <a:pt x="39624" y="65532"/>
                </a:lnTo>
                <a:lnTo>
                  <a:pt x="40538" y="70104"/>
                </a:lnTo>
                <a:lnTo>
                  <a:pt x="39624" y="70104"/>
                </a:lnTo>
                <a:lnTo>
                  <a:pt x="41148" y="73152"/>
                </a:lnTo>
                <a:lnTo>
                  <a:pt x="43180" y="76200"/>
                </a:lnTo>
                <a:lnTo>
                  <a:pt x="41148" y="76200"/>
                </a:lnTo>
                <a:lnTo>
                  <a:pt x="42810" y="76615"/>
                </a:lnTo>
                <a:lnTo>
                  <a:pt x="41148" y="77724"/>
                </a:lnTo>
                <a:lnTo>
                  <a:pt x="84836" y="77724"/>
                </a:lnTo>
                <a:lnTo>
                  <a:pt x="82296" y="85344"/>
                </a:lnTo>
                <a:lnTo>
                  <a:pt x="82296" y="86868"/>
                </a:lnTo>
                <a:lnTo>
                  <a:pt x="80772" y="88392"/>
                </a:lnTo>
                <a:lnTo>
                  <a:pt x="77724" y="92964"/>
                </a:lnTo>
                <a:lnTo>
                  <a:pt x="77724" y="96012"/>
                </a:lnTo>
                <a:lnTo>
                  <a:pt x="76200" y="96012"/>
                </a:lnTo>
                <a:lnTo>
                  <a:pt x="73152" y="100584"/>
                </a:lnTo>
                <a:lnTo>
                  <a:pt x="71628" y="102108"/>
                </a:lnTo>
                <a:lnTo>
                  <a:pt x="71628" y="103632"/>
                </a:lnTo>
                <a:close/>
              </a:path>
              <a:path w="88900" h="114300">
                <a:moveTo>
                  <a:pt x="42367" y="37795"/>
                </a:moveTo>
                <a:lnTo>
                  <a:pt x="41148" y="36576"/>
                </a:lnTo>
                <a:lnTo>
                  <a:pt x="42810" y="37684"/>
                </a:lnTo>
                <a:lnTo>
                  <a:pt x="42367" y="37795"/>
                </a:lnTo>
                <a:close/>
              </a:path>
              <a:path w="88900" h="114300">
                <a:moveTo>
                  <a:pt x="42810" y="37684"/>
                </a:moveTo>
                <a:lnTo>
                  <a:pt x="41148" y="36576"/>
                </a:lnTo>
                <a:lnTo>
                  <a:pt x="43760" y="37446"/>
                </a:lnTo>
                <a:lnTo>
                  <a:pt x="42810" y="37684"/>
                </a:lnTo>
                <a:close/>
              </a:path>
              <a:path w="88900" h="114300">
                <a:moveTo>
                  <a:pt x="43760" y="37446"/>
                </a:moveTo>
                <a:lnTo>
                  <a:pt x="41148" y="36576"/>
                </a:lnTo>
                <a:lnTo>
                  <a:pt x="45719" y="36576"/>
                </a:lnTo>
                <a:lnTo>
                  <a:pt x="45211" y="37084"/>
                </a:lnTo>
                <a:lnTo>
                  <a:pt x="43760" y="37446"/>
                </a:lnTo>
                <a:close/>
              </a:path>
              <a:path w="88900" h="114300">
                <a:moveTo>
                  <a:pt x="45211" y="37084"/>
                </a:moveTo>
                <a:lnTo>
                  <a:pt x="45719" y="36576"/>
                </a:lnTo>
                <a:lnTo>
                  <a:pt x="47244" y="36576"/>
                </a:lnTo>
                <a:lnTo>
                  <a:pt x="45211" y="37084"/>
                </a:lnTo>
                <a:close/>
              </a:path>
              <a:path w="88900" h="114300">
                <a:moveTo>
                  <a:pt x="45212" y="37930"/>
                </a:moveTo>
                <a:lnTo>
                  <a:pt x="44577" y="37719"/>
                </a:lnTo>
                <a:lnTo>
                  <a:pt x="45211" y="37084"/>
                </a:lnTo>
                <a:lnTo>
                  <a:pt x="47244" y="36576"/>
                </a:lnTo>
                <a:lnTo>
                  <a:pt x="45212" y="37930"/>
                </a:lnTo>
                <a:close/>
              </a:path>
              <a:path w="88900" h="114300">
                <a:moveTo>
                  <a:pt x="85598" y="38100"/>
                </a:moveTo>
                <a:lnTo>
                  <a:pt x="45719" y="38100"/>
                </a:lnTo>
                <a:lnTo>
                  <a:pt x="45212" y="37930"/>
                </a:lnTo>
                <a:lnTo>
                  <a:pt x="47244" y="36576"/>
                </a:lnTo>
                <a:lnTo>
                  <a:pt x="85344" y="36576"/>
                </a:lnTo>
                <a:lnTo>
                  <a:pt x="85598" y="38100"/>
                </a:lnTo>
                <a:close/>
              </a:path>
              <a:path w="88900" h="114300">
                <a:moveTo>
                  <a:pt x="44577" y="37719"/>
                </a:moveTo>
                <a:lnTo>
                  <a:pt x="43760" y="37446"/>
                </a:lnTo>
                <a:lnTo>
                  <a:pt x="45211" y="37084"/>
                </a:lnTo>
                <a:lnTo>
                  <a:pt x="44577" y="37719"/>
                </a:lnTo>
                <a:close/>
              </a:path>
              <a:path w="88900" h="114300">
                <a:moveTo>
                  <a:pt x="43891" y="38404"/>
                </a:moveTo>
                <a:lnTo>
                  <a:pt x="42810" y="37684"/>
                </a:lnTo>
                <a:lnTo>
                  <a:pt x="43760" y="37446"/>
                </a:lnTo>
                <a:lnTo>
                  <a:pt x="44577" y="37719"/>
                </a:lnTo>
                <a:lnTo>
                  <a:pt x="43891" y="38404"/>
                </a:lnTo>
                <a:close/>
              </a:path>
              <a:path w="88900" h="114300">
                <a:moveTo>
                  <a:pt x="43434" y="38862"/>
                </a:moveTo>
                <a:lnTo>
                  <a:pt x="42367" y="37795"/>
                </a:lnTo>
                <a:lnTo>
                  <a:pt x="42810" y="37684"/>
                </a:lnTo>
                <a:lnTo>
                  <a:pt x="43891" y="38404"/>
                </a:lnTo>
                <a:lnTo>
                  <a:pt x="43434" y="38862"/>
                </a:lnTo>
                <a:close/>
              </a:path>
              <a:path w="88900" h="114300">
                <a:moveTo>
                  <a:pt x="44195" y="38608"/>
                </a:moveTo>
                <a:lnTo>
                  <a:pt x="43961" y="38451"/>
                </a:lnTo>
                <a:lnTo>
                  <a:pt x="44195" y="38100"/>
                </a:lnTo>
                <a:lnTo>
                  <a:pt x="44577" y="37719"/>
                </a:lnTo>
                <a:lnTo>
                  <a:pt x="45212" y="37930"/>
                </a:lnTo>
                <a:lnTo>
                  <a:pt x="44195" y="38608"/>
                </a:lnTo>
                <a:close/>
              </a:path>
              <a:path w="88900" h="114300">
                <a:moveTo>
                  <a:pt x="42672" y="38100"/>
                </a:moveTo>
                <a:lnTo>
                  <a:pt x="41148" y="38100"/>
                </a:lnTo>
                <a:lnTo>
                  <a:pt x="42367" y="37795"/>
                </a:lnTo>
                <a:lnTo>
                  <a:pt x="42672" y="38100"/>
                </a:lnTo>
                <a:close/>
              </a:path>
              <a:path w="88900" h="114300">
                <a:moveTo>
                  <a:pt x="85851" y="39624"/>
                </a:moveTo>
                <a:lnTo>
                  <a:pt x="45719" y="39624"/>
                </a:lnTo>
                <a:lnTo>
                  <a:pt x="44195" y="38608"/>
                </a:lnTo>
                <a:lnTo>
                  <a:pt x="45212" y="37930"/>
                </a:lnTo>
                <a:lnTo>
                  <a:pt x="45719" y="38100"/>
                </a:lnTo>
                <a:lnTo>
                  <a:pt x="85598" y="38100"/>
                </a:lnTo>
                <a:lnTo>
                  <a:pt x="85851" y="39624"/>
                </a:lnTo>
                <a:close/>
              </a:path>
              <a:path w="88900" h="114300">
                <a:moveTo>
                  <a:pt x="43281" y="39014"/>
                </a:moveTo>
                <a:lnTo>
                  <a:pt x="42672" y="38100"/>
                </a:lnTo>
                <a:lnTo>
                  <a:pt x="43434" y="38862"/>
                </a:lnTo>
                <a:lnTo>
                  <a:pt x="43281" y="39014"/>
                </a:lnTo>
                <a:close/>
              </a:path>
              <a:path w="88900" h="114300">
                <a:moveTo>
                  <a:pt x="43961" y="38451"/>
                </a:moveTo>
                <a:lnTo>
                  <a:pt x="44196" y="38100"/>
                </a:lnTo>
                <a:lnTo>
                  <a:pt x="43961" y="38451"/>
                </a:lnTo>
                <a:close/>
              </a:path>
              <a:path w="88900" h="114300">
                <a:moveTo>
                  <a:pt x="43586" y="39014"/>
                </a:moveTo>
                <a:lnTo>
                  <a:pt x="43434" y="38862"/>
                </a:lnTo>
                <a:lnTo>
                  <a:pt x="43891" y="38404"/>
                </a:lnTo>
                <a:lnTo>
                  <a:pt x="43586" y="39014"/>
                </a:lnTo>
                <a:close/>
              </a:path>
              <a:path w="88900" h="114300">
                <a:moveTo>
                  <a:pt x="43586" y="39014"/>
                </a:moveTo>
                <a:lnTo>
                  <a:pt x="43961" y="38451"/>
                </a:lnTo>
                <a:lnTo>
                  <a:pt x="44196" y="38608"/>
                </a:lnTo>
                <a:lnTo>
                  <a:pt x="43586" y="39014"/>
                </a:lnTo>
                <a:close/>
              </a:path>
              <a:path w="88900" h="114300">
                <a:moveTo>
                  <a:pt x="86105" y="41148"/>
                </a:moveTo>
                <a:lnTo>
                  <a:pt x="45719" y="41148"/>
                </a:lnTo>
                <a:lnTo>
                  <a:pt x="43586" y="39014"/>
                </a:lnTo>
                <a:lnTo>
                  <a:pt x="44195" y="38608"/>
                </a:lnTo>
                <a:lnTo>
                  <a:pt x="45719" y="39624"/>
                </a:lnTo>
                <a:lnTo>
                  <a:pt x="85851" y="39624"/>
                </a:lnTo>
                <a:lnTo>
                  <a:pt x="86105" y="41148"/>
                </a:lnTo>
                <a:close/>
              </a:path>
              <a:path w="88900" h="114300">
                <a:moveTo>
                  <a:pt x="43375" y="39155"/>
                </a:moveTo>
                <a:lnTo>
                  <a:pt x="43281" y="39014"/>
                </a:lnTo>
                <a:lnTo>
                  <a:pt x="43434" y="38862"/>
                </a:lnTo>
                <a:lnTo>
                  <a:pt x="43586" y="39014"/>
                </a:lnTo>
                <a:lnTo>
                  <a:pt x="43375" y="39155"/>
                </a:lnTo>
                <a:close/>
              </a:path>
              <a:path w="88900" h="114300">
                <a:moveTo>
                  <a:pt x="42672" y="39624"/>
                </a:moveTo>
                <a:lnTo>
                  <a:pt x="43281" y="39014"/>
                </a:lnTo>
                <a:lnTo>
                  <a:pt x="43375" y="39155"/>
                </a:lnTo>
                <a:lnTo>
                  <a:pt x="42672" y="39624"/>
                </a:lnTo>
                <a:close/>
              </a:path>
              <a:path w="88900" h="114300">
                <a:moveTo>
                  <a:pt x="43434" y="39243"/>
                </a:moveTo>
                <a:lnTo>
                  <a:pt x="43586" y="39014"/>
                </a:lnTo>
                <a:lnTo>
                  <a:pt x="43434" y="39243"/>
                </a:lnTo>
                <a:close/>
              </a:path>
              <a:path w="88900" h="114300">
                <a:moveTo>
                  <a:pt x="45719" y="42672"/>
                </a:moveTo>
                <a:lnTo>
                  <a:pt x="43434" y="39243"/>
                </a:lnTo>
                <a:lnTo>
                  <a:pt x="43586" y="39014"/>
                </a:lnTo>
                <a:lnTo>
                  <a:pt x="44196" y="39624"/>
                </a:lnTo>
                <a:lnTo>
                  <a:pt x="45719" y="42672"/>
                </a:lnTo>
                <a:close/>
              </a:path>
              <a:path w="88900" h="114300">
                <a:moveTo>
                  <a:pt x="41148" y="42672"/>
                </a:moveTo>
                <a:lnTo>
                  <a:pt x="42672" y="39624"/>
                </a:lnTo>
                <a:lnTo>
                  <a:pt x="43375" y="39155"/>
                </a:lnTo>
                <a:lnTo>
                  <a:pt x="41148" y="42672"/>
                </a:lnTo>
                <a:close/>
              </a:path>
              <a:path w="88900" h="114300">
                <a:moveTo>
                  <a:pt x="47244" y="45720"/>
                </a:moveTo>
                <a:lnTo>
                  <a:pt x="44196" y="39624"/>
                </a:lnTo>
                <a:lnTo>
                  <a:pt x="45719" y="41148"/>
                </a:lnTo>
                <a:lnTo>
                  <a:pt x="86105" y="41148"/>
                </a:lnTo>
                <a:lnTo>
                  <a:pt x="86360" y="42672"/>
                </a:lnTo>
                <a:lnTo>
                  <a:pt x="47244" y="42672"/>
                </a:lnTo>
                <a:lnTo>
                  <a:pt x="47244" y="45720"/>
                </a:lnTo>
                <a:close/>
              </a:path>
              <a:path w="88900" h="114300">
                <a:moveTo>
                  <a:pt x="40132" y="45720"/>
                </a:moveTo>
                <a:lnTo>
                  <a:pt x="39624" y="45720"/>
                </a:lnTo>
                <a:lnTo>
                  <a:pt x="41148" y="42672"/>
                </a:lnTo>
                <a:lnTo>
                  <a:pt x="40132" y="45720"/>
                </a:lnTo>
                <a:close/>
              </a:path>
              <a:path w="88900" h="114300">
                <a:moveTo>
                  <a:pt x="87782" y="53340"/>
                </a:moveTo>
                <a:lnTo>
                  <a:pt x="50292" y="53340"/>
                </a:lnTo>
                <a:lnTo>
                  <a:pt x="48768" y="48768"/>
                </a:lnTo>
                <a:lnTo>
                  <a:pt x="47244" y="42672"/>
                </a:lnTo>
                <a:lnTo>
                  <a:pt x="86360" y="42672"/>
                </a:lnTo>
                <a:lnTo>
                  <a:pt x="86868" y="45720"/>
                </a:lnTo>
                <a:lnTo>
                  <a:pt x="86868" y="48768"/>
                </a:lnTo>
                <a:lnTo>
                  <a:pt x="87782" y="53340"/>
                </a:lnTo>
                <a:close/>
              </a:path>
              <a:path w="88900" h="114300">
                <a:moveTo>
                  <a:pt x="38100" y="53340"/>
                </a:moveTo>
                <a:lnTo>
                  <a:pt x="38100" y="50292"/>
                </a:lnTo>
                <a:lnTo>
                  <a:pt x="38862" y="50292"/>
                </a:lnTo>
                <a:lnTo>
                  <a:pt x="38100" y="53340"/>
                </a:lnTo>
                <a:close/>
              </a:path>
              <a:path w="88900" h="114300">
                <a:moveTo>
                  <a:pt x="48768" y="64008"/>
                </a:moveTo>
                <a:lnTo>
                  <a:pt x="50292" y="57912"/>
                </a:lnTo>
                <a:lnTo>
                  <a:pt x="48768" y="50292"/>
                </a:lnTo>
                <a:lnTo>
                  <a:pt x="50292" y="53340"/>
                </a:lnTo>
                <a:lnTo>
                  <a:pt x="87782" y="53340"/>
                </a:lnTo>
                <a:lnTo>
                  <a:pt x="88391" y="56388"/>
                </a:lnTo>
                <a:lnTo>
                  <a:pt x="87738" y="60960"/>
                </a:lnTo>
                <a:lnTo>
                  <a:pt x="50292" y="60960"/>
                </a:lnTo>
                <a:lnTo>
                  <a:pt x="48768" y="64008"/>
                </a:lnTo>
                <a:close/>
              </a:path>
              <a:path w="88900" h="114300">
                <a:moveTo>
                  <a:pt x="39116" y="64008"/>
                </a:moveTo>
                <a:lnTo>
                  <a:pt x="38100" y="64008"/>
                </a:lnTo>
                <a:lnTo>
                  <a:pt x="38100" y="60960"/>
                </a:lnTo>
                <a:lnTo>
                  <a:pt x="39116" y="64008"/>
                </a:lnTo>
                <a:close/>
              </a:path>
              <a:path w="88900" h="114300">
                <a:moveTo>
                  <a:pt x="43891" y="75895"/>
                </a:moveTo>
                <a:lnTo>
                  <a:pt x="45719" y="73152"/>
                </a:lnTo>
                <a:lnTo>
                  <a:pt x="47244" y="73152"/>
                </a:lnTo>
                <a:lnTo>
                  <a:pt x="48768" y="68580"/>
                </a:lnTo>
                <a:lnTo>
                  <a:pt x="50292" y="60960"/>
                </a:lnTo>
                <a:lnTo>
                  <a:pt x="87738" y="60960"/>
                </a:lnTo>
                <a:lnTo>
                  <a:pt x="86868" y="67056"/>
                </a:lnTo>
                <a:lnTo>
                  <a:pt x="86868" y="68580"/>
                </a:lnTo>
                <a:lnTo>
                  <a:pt x="85648" y="74676"/>
                </a:lnTo>
                <a:lnTo>
                  <a:pt x="45719" y="74676"/>
                </a:lnTo>
                <a:lnTo>
                  <a:pt x="43891" y="75895"/>
                </a:lnTo>
                <a:close/>
              </a:path>
              <a:path w="88900" h="114300">
                <a:moveTo>
                  <a:pt x="41148" y="73152"/>
                </a:moveTo>
                <a:lnTo>
                  <a:pt x="39624" y="70104"/>
                </a:lnTo>
                <a:lnTo>
                  <a:pt x="40930" y="72063"/>
                </a:lnTo>
                <a:lnTo>
                  <a:pt x="41148" y="73152"/>
                </a:lnTo>
                <a:close/>
              </a:path>
              <a:path w="88900" h="114300">
                <a:moveTo>
                  <a:pt x="40930" y="72063"/>
                </a:moveTo>
                <a:lnTo>
                  <a:pt x="39624" y="70104"/>
                </a:lnTo>
                <a:lnTo>
                  <a:pt x="40538" y="70104"/>
                </a:lnTo>
                <a:lnTo>
                  <a:pt x="40930" y="72063"/>
                </a:lnTo>
                <a:close/>
              </a:path>
              <a:path w="88900" h="114300">
                <a:moveTo>
                  <a:pt x="44195" y="74676"/>
                </a:moveTo>
                <a:lnTo>
                  <a:pt x="47244" y="70104"/>
                </a:lnTo>
                <a:lnTo>
                  <a:pt x="47244" y="73152"/>
                </a:lnTo>
                <a:lnTo>
                  <a:pt x="45719" y="73152"/>
                </a:lnTo>
                <a:lnTo>
                  <a:pt x="44195" y="74676"/>
                </a:lnTo>
                <a:close/>
              </a:path>
              <a:path w="88900" h="114300">
                <a:moveTo>
                  <a:pt x="42672" y="74676"/>
                </a:moveTo>
                <a:lnTo>
                  <a:pt x="41148" y="73152"/>
                </a:lnTo>
                <a:lnTo>
                  <a:pt x="40930" y="72063"/>
                </a:lnTo>
                <a:lnTo>
                  <a:pt x="42672" y="74676"/>
                </a:lnTo>
                <a:close/>
              </a:path>
              <a:path w="88900" h="114300">
                <a:moveTo>
                  <a:pt x="43434" y="76200"/>
                </a:moveTo>
                <a:lnTo>
                  <a:pt x="42672" y="74676"/>
                </a:lnTo>
                <a:lnTo>
                  <a:pt x="43891" y="75895"/>
                </a:lnTo>
                <a:lnTo>
                  <a:pt x="43434" y="76200"/>
                </a:lnTo>
                <a:close/>
              </a:path>
              <a:path w="88900" h="114300">
                <a:moveTo>
                  <a:pt x="44196" y="76200"/>
                </a:moveTo>
                <a:lnTo>
                  <a:pt x="43891" y="75895"/>
                </a:lnTo>
                <a:lnTo>
                  <a:pt x="45719" y="74676"/>
                </a:lnTo>
                <a:lnTo>
                  <a:pt x="44196" y="76200"/>
                </a:lnTo>
                <a:close/>
              </a:path>
              <a:path w="88900" h="114300">
                <a:moveTo>
                  <a:pt x="44577" y="76581"/>
                </a:moveTo>
                <a:lnTo>
                  <a:pt x="44196" y="76200"/>
                </a:lnTo>
                <a:lnTo>
                  <a:pt x="45719" y="74676"/>
                </a:lnTo>
                <a:lnTo>
                  <a:pt x="85648" y="74676"/>
                </a:lnTo>
                <a:lnTo>
                  <a:pt x="85344" y="76200"/>
                </a:lnTo>
                <a:lnTo>
                  <a:pt x="45719" y="76200"/>
                </a:lnTo>
                <a:lnTo>
                  <a:pt x="44577" y="76581"/>
                </a:lnTo>
                <a:close/>
              </a:path>
              <a:path w="88900" h="114300">
                <a:moveTo>
                  <a:pt x="43542" y="76417"/>
                </a:moveTo>
                <a:lnTo>
                  <a:pt x="43434" y="76200"/>
                </a:lnTo>
                <a:lnTo>
                  <a:pt x="43891" y="75895"/>
                </a:lnTo>
                <a:lnTo>
                  <a:pt x="43542" y="76417"/>
                </a:lnTo>
                <a:close/>
              </a:path>
              <a:path w="88900" h="114300">
                <a:moveTo>
                  <a:pt x="43815" y="76581"/>
                </a:moveTo>
                <a:lnTo>
                  <a:pt x="43586" y="76504"/>
                </a:lnTo>
                <a:lnTo>
                  <a:pt x="43609" y="76317"/>
                </a:lnTo>
                <a:lnTo>
                  <a:pt x="43891" y="75895"/>
                </a:lnTo>
                <a:lnTo>
                  <a:pt x="44196" y="76200"/>
                </a:lnTo>
                <a:lnTo>
                  <a:pt x="43815" y="76581"/>
                </a:lnTo>
                <a:close/>
              </a:path>
              <a:path w="88900" h="114300">
                <a:moveTo>
                  <a:pt x="42810" y="76615"/>
                </a:moveTo>
                <a:lnTo>
                  <a:pt x="41148" y="76200"/>
                </a:lnTo>
                <a:lnTo>
                  <a:pt x="42672" y="76200"/>
                </a:lnTo>
                <a:lnTo>
                  <a:pt x="43107" y="76417"/>
                </a:lnTo>
                <a:lnTo>
                  <a:pt x="42810" y="76615"/>
                </a:lnTo>
                <a:close/>
              </a:path>
              <a:path w="88900" h="114300">
                <a:moveTo>
                  <a:pt x="43107" y="76417"/>
                </a:moveTo>
                <a:lnTo>
                  <a:pt x="42672" y="76200"/>
                </a:lnTo>
                <a:lnTo>
                  <a:pt x="43180" y="76369"/>
                </a:lnTo>
                <a:close/>
              </a:path>
              <a:path w="88900" h="114300">
                <a:moveTo>
                  <a:pt x="43180" y="76369"/>
                </a:moveTo>
                <a:lnTo>
                  <a:pt x="42672" y="76200"/>
                </a:lnTo>
                <a:lnTo>
                  <a:pt x="43180" y="76200"/>
                </a:lnTo>
                <a:lnTo>
                  <a:pt x="43180" y="76369"/>
                </a:lnTo>
                <a:close/>
              </a:path>
              <a:path w="88900" h="114300">
                <a:moveTo>
                  <a:pt x="43258" y="76317"/>
                </a:moveTo>
                <a:lnTo>
                  <a:pt x="43434" y="76200"/>
                </a:lnTo>
                <a:lnTo>
                  <a:pt x="43258" y="76317"/>
                </a:lnTo>
                <a:close/>
              </a:path>
              <a:path w="88900" h="114300">
                <a:moveTo>
                  <a:pt x="43503" y="76477"/>
                </a:moveTo>
                <a:lnTo>
                  <a:pt x="43325" y="76417"/>
                </a:lnTo>
                <a:lnTo>
                  <a:pt x="43434" y="76200"/>
                </a:lnTo>
                <a:lnTo>
                  <a:pt x="43518" y="76369"/>
                </a:lnTo>
                <a:close/>
              </a:path>
              <a:path w="88900" h="114300">
                <a:moveTo>
                  <a:pt x="44196" y="76708"/>
                </a:moveTo>
                <a:lnTo>
                  <a:pt x="43918" y="76615"/>
                </a:lnTo>
                <a:lnTo>
                  <a:pt x="44196" y="76200"/>
                </a:lnTo>
                <a:lnTo>
                  <a:pt x="44577" y="76581"/>
                </a:lnTo>
                <a:lnTo>
                  <a:pt x="44196" y="76708"/>
                </a:lnTo>
                <a:close/>
              </a:path>
              <a:path w="88900" h="114300">
                <a:moveTo>
                  <a:pt x="84836" y="77724"/>
                </a:moveTo>
                <a:lnTo>
                  <a:pt x="47244" y="77724"/>
                </a:lnTo>
                <a:lnTo>
                  <a:pt x="44958" y="76962"/>
                </a:lnTo>
                <a:lnTo>
                  <a:pt x="44577" y="76581"/>
                </a:lnTo>
                <a:lnTo>
                  <a:pt x="45719" y="76200"/>
                </a:lnTo>
                <a:lnTo>
                  <a:pt x="85344" y="76200"/>
                </a:lnTo>
                <a:lnTo>
                  <a:pt x="84836" y="77724"/>
                </a:lnTo>
                <a:close/>
              </a:path>
              <a:path w="88900" h="114300">
                <a:moveTo>
                  <a:pt x="43434" y="76581"/>
                </a:moveTo>
                <a:lnTo>
                  <a:pt x="43226" y="76477"/>
                </a:lnTo>
                <a:lnTo>
                  <a:pt x="43434" y="76581"/>
                </a:lnTo>
                <a:close/>
              </a:path>
              <a:path w="88900" h="114300">
                <a:moveTo>
                  <a:pt x="43325" y="76744"/>
                </a:moveTo>
                <a:lnTo>
                  <a:pt x="42810" y="76615"/>
                </a:lnTo>
                <a:lnTo>
                  <a:pt x="43107" y="76417"/>
                </a:lnTo>
                <a:lnTo>
                  <a:pt x="43434" y="76581"/>
                </a:lnTo>
                <a:lnTo>
                  <a:pt x="43325" y="76744"/>
                </a:lnTo>
                <a:close/>
              </a:path>
              <a:path w="88900" h="114300">
                <a:moveTo>
                  <a:pt x="43434" y="76581"/>
                </a:moveTo>
                <a:lnTo>
                  <a:pt x="43325" y="76417"/>
                </a:lnTo>
                <a:lnTo>
                  <a:pt x="43503" y="76477"/>
                </a:lnTo>
                <a:close/>
              </a:path>
              <a:path w="88900" h="114300">
                <a:moveTo>
                  <a:pt x="43687" y="76708"/>
                </a:moveTo>
                <a:lnTo>
                  <a:pt x="43503" y="76615"/>
                </a:lnTo>
                <a:lnTo>
                  <a:pt x="43503" y="76477"/>
                </a:lnTo>
                <a:lnTo>
                  <a:pt x="43687" y="76708"/>
                </a:lnTo>
                <a:close/>
              </a:path>
              <a:path w="88900" h="114300">
                <a:moveTo>
                  <a:pt x="43688" y="76708"/>
                </a:moveTo>
                <a:lnTo>
                  <a:pt x="43586" y="76504"/>
                </a:lnTo>
                <a:lnTo>
                  <a:pt x="43815" y="76581"/>
                </a:lnTo>
                <a:lnTo>
                  <a:pt x="43688" y="76708"/>
                </a:lnTo>
                <a:close/>
              </a:path>
              <a:path w="88900" h="114300">
                <a:moveTo>
                  <a:pt x="43586" y="76809"/>
                </a:moveTo>
                <a:lnTo>
                  <a:pt x="43325" y="76744"/>
                </a:lnTo>
                <a:lnTo>
                  <a:pt x="43434" y="76581"/>
                </a:lnTo>
                <a:lnTo>
                  <a:pt x="43586" y="76809"/>
                </a:lnTo>
                <a:close/>
              </a:path>
              <a:path w="88900" h="114300">
                <a:moveTo>
                  <a:pt x="43586" y="76809"/>
                </a:moveTo>
                <a:lnTo>
                  <a:pt x="43434" y="76581"/>
                </a:lnTo>
                <a:lnTo>
                  <a:pt x="43687" y="76708"/>
                </a:lnTo>
                <a:close/>
              </a:path>
              <a:path w="88900" h="114300">
                <a:moveTo>
                  <a:pt x="43891" y="76809"/>
                </a:moveTo>
                <a:lnTo>
                  <a:pt x="43760" y="76744"/>
                </a:lnTo>
                <a:lnTo>
                  <a:pt x="43780" y="76615"/>
                </a:lnTo>
                <a:lnTo>
                  <a:pt x="44196" y="76708"/>
                </a:lnTo>
                <a:lnTo>
                  <a:pt x="43891" y="76809"/>
                </a:lnTo>
                <a:close/>
              </a:path>
              <a:path w="88900" h="114300">
                <a:moveTo>
                  <a:pt x="44958" y="76962"/>
                </a:moveTo>
                <a:lnTo>
                  <a:pt x="44196" y="76708"/>
                </a:lnTo>
                <a:lnTo>
                  <a:pt x="44577" y="76581"/>
                </a:lnTo>
                <a:lnTo>
                  <a:pt x="44958" y="76962"/>
                </a:lnTo>
                <a:close/>
              </a:path>
              <a:path w="88900" h="114300">
                <a:moveTo>
                  <a:pt x="41148" y="77724"/>
                </a:moveTo>
                <a:lnTo>
                  <a:pt x="42810" y="76615"/>
                </a:lnTo>
                <a:lnTo>
                  <a:pt x="43325" y="76744"/>
                </a:lnTo>
                <a:lnTo>
                  <a:pt x="43107" y="77070"/>
                </a:lnTo>
                <a:lnTo>
                  <a:pt x="41148" y="77724"/>
                </a:lnTo>
                <a:close/>
              </a:path>
              <a:path w="88900" h="114300">
                <a:moveTo>
                  <a:pt x="43760" y="76853"/>
                </a:moveTo>
                <a:lnTo>
                  <a:pt x="43586" y="76809"/>
                </a:lnTo>
                <a:lnTo>
                  <a:pt x="43760" y="76853"/>
                </a:lnTo>
                <a:close/>
              </a:path>
              <a:path w="88900" h="114300">
                <a:moveTo>
                  <a:pt x="43760" y="76853"/>
                </a:moveTo>
                <a:lnTo>
                  <a:pt x="43687" y="76708"/>
                </a:lnTo>
                <a:lnTo>
                  <a:pt x="43891" y="76809"/>
                </a:lnTo>
                <a:lnTo>
                  <a:pt x="43760" y="76853"/>
                </a:lnTo>
                <a:close/>
              </a:path>
              <a:path w="88900" h="114300">
                <a:moveTo>
                  <a:pt x="45211" y="77216"/>
                </a:moveTo>
                <a:lnTo>
                  <a:pt x="44196" y="76962"/>
                </a:lnTo>
                <a:lnTo>
                  <a:pt x="43891" y="76809"/>
                </a:lnTo>
                <a:lnTo>
                  <a:pt x="44196" y="76708"/>
                </a:lnTo>
                <a:lnTo>
                  <a:pt x="44958" y="76962"/>
                </a:lnTo>
                <a:lnTo>
                  <a:pt x="45211" y="77216"/>
                </a:lnTo>
                <a:close/>
              </a:path>
              <a:path w="88900" h="114300">
                <a:moveTo>
                  <a:pt x="43107" y="77070"/>
                </a:moveTo>
                <a:lnTo>
                  <a:pt x="43325" y="76744"/>
                </a:lnTo>
                <a:lnTo>
                  <a:pt x="43586" y="76809"/>
                </a:lnTo>
                <a:lnTo>
                  <a:pt x="43434" y="76962"/>
                </a:lnTo>
                <a:lnTo>
                  <a:pt x="43107" y="77070"/>
                </a:lnTo>
                <a:close/>
              </a:path>
              <a:path w="88900" h="114300">
                <a:moveTo>
                  <a:pt x="43434" y="76962"/>
                </a:moveTo>
                <a:lnTo>
                  <a:pt x="43586" y="76809"/>
                </a:lnTo>
                <a:lnTo>
                  <a:pt x="43434" y="76962"/>
                </a:lnTo>
                <a:close/>
              </a:path>
              <a:path w="88900" h="114300">
                <a:moveTo>
                  <a:pt x="43641" y="76892"/>
                </a:moveTo>
                <a:close/>
              </a:path>
              <a:path w="88900" h="114300">
                <a:moveTo>
                  <a:pt x="44196" y="76962"/>
                </a:moveTo>
                <a:lnTo>
                  <a:pt x="43760" y="76853"/>
                </a:lnTo>
                <a:lnTo>
                  <a:pt x="43891" y="76809"/>
                </a:lnTo>
                <a:lnTo>
                  <a:pt x="44196" y="76962"/>
                </a:lnTo>
                <a:close/>
              </a:path>
              <a:path w="88900" h="114300">
                <a:moveTo>
                  <a:pt x="45719" y="77724"/>
                </a:moveTo>
                <a:lnTo>
                  <a:pt x="44195" y="77724"/>
                </a:lnTo>
                <a:lnTo>
                  <a:pt x="43760" y="76853"/>
                </a:lnTo>
                <a:lnTo>
                  <a:pt x="44195" y="76962"/>
                </a:lnTo>
                <a:lnTo>
                  <a:pt x="45719" y="77724"/>
                </a:lnTo>
                <a:close/>
              </a:path>
              <a:path w="88900" h="114300">
                <a:moveTo>
                  <a:pt x="44195" y="77724"/>
                </a:moveTo>
                <a:lnTo>
                  <a:pt x="42672" y="77724"/>
                </a:lnTo>
                <a:lnTo>
                  <a:pt x="43434" y="76962"/>
                </a:lnTo>
                <a:lnTo>
                  <a:pt x="43641" y="76892"/>
                </a:lnTo>
                <a:lnTo>
                  <a:pt x="44195" y="77724"/>
                </a:lnTo>
                <a:close/>
              </a:path>
              <a:path w="88900" h="114300">
                <a:moveTo>
                  <a:pt x="42672" y="77724"/>
                </a:moveTo>
                <a:lnTo>
                  <a:pt x="43107" y="77070"/>
                </a:lnTo>
                <a:lnTo>
                  <a:pt x="43434" y="76962"/>
                </a:lnTo>
                <a:lnTo>
                  <a:pt x="42672" y="77724"/>
                </a:lnTo>
                <a:close/>
              </a:path>
              <a:path w="88900" h="114300">
                <a:moveTo>
                  <a:pt x="45719" y="77724"/>
                </a:moveTo>
                <a:lnTo>
                  <a:pt x="44196" y="76962"/>
                </a:lnTo>
                <a:lnTo>
                  <a:pt x="45211" y="77216"/>
                </a:lnTo>
                <a:lnTo>
                  <a:pt x="45719" y="77724"/>
                </a:lnTo>
                <a:close/>
              </a:path>
              <a:path w="88900" h="114300">
                <a:moveTo>
                  <a:pt x="47244" y="77724"/>
                </a:moveTo>
                <a:lnTo>
                  <a:pt x="45211" y="77216"/>
                </a:lnTo>
                <a:lnTo>
                  <a:pt x="44958" y="76962"/>
                </a:lnTo>
                <a:lnTo>
                  <a:pt x="47244" y="77724"/>
                </a:lnTo>
                <a:close/>
              </a:path>
              <a:path w="88900" h="114300">
                <a:moveTo>
                  <a:pt x="42672" y="77724"/>
                </a:moveTo>
                <a:lnTo>
                  <a:pt x="41148" y="77724"/>
                </a:lnTo>
                <a:lnTo>
                  <a:pt x="43107" y="77070"/>
                </a:lnTo>
                <a:lnTo>
                  <a:pt x="42672" y="77724"/>
                </a:lnTo>
                <a:close/>
              </a:path>
              <a:path w="88900" h="114300">
                <a:moveTo>
                  <a:pt x="47244" y="77724"/>
                </a:moveTo>
                <a:lnTo>
                  <a:pt x="45719" y="77724"/>
                </a:lnTo>
                <a:lnTo>
                  <a:pt x="45211" y="77216"/>
                </a:lnTo>
                <a:lnTo>
                  <a:pt x="47244" y="77724"/>
                </a:lnTo>
                <a:close/>
              </a:path>
              <a:path w="88900" h="114300">
                <a:moveTo>
                  <a:pt x="64008" y="109728"/>
                </a:moveTo>
                <a:lnTo>
                  <a:pt x="24384" y="109728"/>
                </a:lnTo>
                <a:lnTo>
                  <a:pt x="18288" y="103632"/>
                </a:lnTo>
                <a:lnTo>
                  <a:pt x="70104" y="103632"/>
                </a:lnTo>
                <a:lnTo>
                  <a:pt x="65532" y="106680"/>
                </a:lnTo>
                <a:lnTo>
                  <a:pt x="64008" y="108204"/>
                </a:lnTo>
                <a:lnTo>
                  <a:pt x="64008" y="109728"/>
                </a:lnTo>
                <a:close/>
              </a:path>
              <a:path w="88900" h="114300">
                <a:moveTo>
                  <a:pt x="57912" y="112776"/>
                </a:moveTo>
                <a:lnTo>
                  <a:pt x="30480" y="112776"/>
                </a:lnTo>
                <a:lnTo>
                  <a:pt x="25908" y="109728"/>
                </a:lnTo>
                <a:lnTo>
                  <a:pt x="62484" y="109728"/>
                </a:lnTo>
                <a:lnTo>
                  <a:pt x="57912" y="112776"/>
                </a:lnTo>
                <a:close/>
              </a:path>
              <a:path w="88900" h="114300">
                <a:moveTo>
                  <a:pt x="51816" y="114300"/>
                </a:moveTo>
                <a:lnTo>
                  <a:pt x="36576" y="114300"/>
                </a:lnTo>
                <a:lnTo>
                  <a:pt x="33528" y="112776"/>
                </a:lnTo>
                <a:lnTo>
                  <a:pt x="53339" y="112776"/>
                </a:lnTo>
                <a:lnTo>
                  <a:pt x="51816" y="1143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7" name="object 87"/>
          <p:cNvSpPr/>
          <p:nvPr/>
        </p:nvSpPr>
        <p:spPr>
          <a:xfrm>
            <a:off x="5132832" y="4232148"/>
            <a:ext cx="50800" cy="76200"/>
          </a:xfrm>
          <a:custGeom>
            <a:avLst/>
            <a:gdLst/>
            <a:ahLst/>
            <a:cxnLst/>
            <a:rect l="l" t="t" r="r" b="b"/>
            <a:pathLst>
              <a:path w="50800" h="76200">
                <a:moveTo>
                  <a:pt x="25908" y="76200"/>
                </a:moveTo>
                <a:lnTo>
                  <a:pt x="16073" y="73032"/>
                </a:lnTo>
                <a:lnTo>
                  <a:pt x="7810" y="64579"/>
                </a:lnTo>
                <a:lnTo>
                  <a:pt x="2119" y="52411"/>
                </a:lnTo>
                <a:lnTo>
                  <a:pt x="0" y="38100"/>
                </a:lnTo>
                <a:lnTo>
                  <a:pt x="2119" y="23145"/>
                </a:lnTo>
                <a:lnTo>
                  <a:pt x="7810" y="11049"/>
                </a:lnTo>
                <a:lnTo>
                  <a:pt x="16073" y="2952"/>
                </a:lnTo>
                <a:lnTo>
                  <a:pt x="25908" y="0"/>
                </a:lnTo>
                <a:lnTo>
                  <a:pt x="35504" y="2952"/>
                </a:lnTo>
                <a:lnTo>
                  <a:pt x="43243" y="11049"/>
                </a:lnTo>
                <a:lnTo>
                  <a:pt x="48410" y="23145"/>
                </a:lnTo>
                <a:lnTo>
                  <a:pt x="50292" y="38100"/>
                </a:lnTo>
                <a:lnTo>
                  <a:pt x="48410" y="52411"/>
                </a:lnTo>
                <a:lnTo>
                  <a:pt x="43243" y="64579"/>
                </a:lnTo>
                <a:lnTo>
                  <a:pt x="35504" y="73032"/>
                </a:lnTo>
                <a:lnTo>
                  <a:pt x="25908" y="762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8" name="object 88"/>
          <p:cNvSpPr/>
          <p:nvPr/>
        </p:nvSpPr>
        <p:spPr>
          <a:xfrm>
            <a:off x="5114544" y="4212335"/>
            <a:ext cx="88900" cy="114300"/>
          </a:xfrm>
          <a:custGeom>
            <a:avLst/>
            <a:gdLst/>
            <a:ahLst/>
            <a:cxnLst/>
            <a:rect l="l" t="t" r="r" b="b"/>
            <a:pathLst>
              <a:path w="88900" h="114300">
                <a:moveTo>
                  <a:pt x="51816" y="1524"/>
                </a:moveTo>
                <a:lnTo>
                  <a:pt x="36576" y="1524"/>
                </a:lnTo>
                <a:lnTo>
                  <a:pt x="41148" y="0"/>
                </a:lnTo>
                <a:lnTo>
                  <a:pt x="47244" y="0"/>
                </a:lnTo>
                <a:lnTo>
                  <a:pt x="51816" y="1524"/>
                </a:lnTo>
                <a:close/>
              </a:path>
              <a:path w="88900" h="114300">
                <a:moveTo>
                  <a:pt x="64008" y="109728"/>
                </a:moveTo>
                <a:lnTo>
                  <a:pt x="24384" y="109728"/>
                </a:lnTo>
                <a:lnTo>
                  <a:pt x="16764" y="102108"/>
                </a:lnTo>
                <a:lnTo>
                  <a:pt x="15240" y="102108"/>
                </a:lnTo>
                <a:lnTo>
                  <a:pt x="15240" y="100584"/>
                </a:lnTo>
                <a:lnTo>
                  <a:pt x="10668" y="96012"/>
                </a:lnTo>
                <a:lnTo>
                  <a:pt x="10668" y="94488"/>
                </a:lnTo>
                <a:lnTo>
                  <a:pt x="9144" y="92964"/>
                </a:lnTo>
                <a:lnTo>
                  <a:pt x="6096" y="88392"/>
                </a:lnTo>
                <a:lnTo>
                  <a:pt x="6096" y="85344"/>
                </a:lnTo>
                <a:lnTo>
                  <a:pt x="4572" y="85344"/>
                </a:lnTo>
                <a:lnTo>
                  <a:pt x="3048" y="79248"/>
                </a:lnTo>
                <a:lnTo>
                  <a:pt x="1524" y="68580"/>
                </a:lnTo>
                <a:lnTo>
                  <a:pt x="0" y="68580"/>
                </a:lnTo>
                <a:lnTo>
                  <a:pt x="0" y="47244"/>
                </a:lnTo>
                <a:lnTo>
                  <a:pt x="1524" y="45720"/>
                </a:lnTo>
                <a:lnTo>
                  <a:pt x="3076" y="37930"/>
                </a:lnTo>
                <a:lnTo>
                  <a:pt x="4572" y="28956"/>
                </a:lnTo>
                <a:lnTo>
                  <a:pt x="6096" y="28956"/>
                </a:lnTo>
                <a:lnTo>
                  <a:pt x="6096" y="27432"/>
                </a:lnTo>
                <a:lnTo>
                  <a:pt x="9144" y="21336"/>
                </a:lnTo>
                <a:lnTo>
                  <a:pt x="10668" y="19812"/>
                </a:lnTo>
                <a:lnTo>
                  <a:pt x="10668" y="18288"/>
                </a:lnTo>
                <a:lnTo>
                  <a:pt x="15240" y="13716"/>
                </a:lnTo>
                <a:lnTo>
                  <a:pt x="15240" y="12192"/>
                </a:lnTo>
                <a:lnTo>
                  <a:pt x="16764" y="12192"/>
                </a:lnTo>
                <a:lnTo>
                  <a:pt x="22859" y="6096"/>
                </a:lnTo>
                <a:lnTo>
                  <a:pt x="24384" y="6096"/>
                </a:lnTo>
                <a:lnTo>
                  <a:pt x="25908" y="4572"/>
                </a:lnTo>
                <a:lnTo>
                  <a:pt x="30480" y="3048"/>
                </a:lnTo>
                <a:lnTo>
                  <a:pt x="32004" y="1524"/>
                </a:lnTo>
                <a:lnTo>
                  <a:pt x="54864" y="1524"/>
                </a:lnTo>
                <a:lnTo>
                  <a:pt x="57912" y="3048"/>
                </a:lnTo>
                <a:lnTo>
                  <a:pt x="62484" y="4572"/>
                </a:lnTo>
                <a:lnTo>
                  <a:pt x="65532" y="7620"/>
                </a:lnTo>
                <a:lnTo>
                  <a:pt x="70104" y="10668"/>
                </a:lnTo>
                <a:lnTo>
                  <a:pt x="71628" y="12192"/>
                </a:lnTo>
                <a:lnTo>
                  <a:pt x="71628" y="13716"/>
                </a:lnTo>
                <a:lnTo>
                  <a:pt x="73152" y="13716"/>
                </a:lnTo>
                <a:lnTo>
                  <a:pt x="76200" y="18288"/>
                </a:lnTo>
                <a:lnTo>
                  <a:pt x="77724" y="19812"/>
                </a:lnTo>
                <a:lnTo>
                  <a:pt x="77724" y="21336"/>
                </a:lnTo>
                <a:lnTo>
                  <a:pt x="80772" y="27432"/>
                </a:lnTo>
                <a:lnTo>
                  <a:pt x="82296" y="27432"/>
                </a:lnTo>
                <a:lnTo>
                  <a:pt x="82296" y="28956"/>
                </a:lnTo>
                <a:lnTo>
                  <a:pt x="85344" y="36576"/>
                </a:lnTo>
                <a:lnTo>
                  <a:pt x="41148" y="36576"/>
                </a:lnTo>
                <a:lnTo>
                  <a:pt x="42367" y="37795"/>
                </a:lnTo>
                <a:lnTo>
                  <a:pt x="41148" y="38100"/>
                </a:lnTo>
                <a:lnTo>
                  <a:pt x="42672" y="38100"/>
                </a:lnTo>
                <a:lnTo>
                  <a:pt x="43434" y="38862"/>
                </a:lnTo>
                <a:lnTo>
                  <a:pt x="42672" y="39624"/>
                </a:lnTo>
                <a:lnTo>
                  <a:pt x="39624" y="45720"/>
                </a:lnTo>
                <a:lnTo>
                  <a:pt x="40132" y="45720"/>
                </a:lnTo>
                <a:lnTo>
                  <a:pt x="39624" y="47244"/>
                </a:lnTo>
                <a:lnTo>
                  <a:pt x="38862" y="50292"/>
                </a:lnTo>
                <a:lnTo>
                  <a:pt x="38100" y="50292"/>
                </a:lnTo>
                <a:lnTo>
                  <a:pt x="38100" y="64008"/>
                </a:lnTo>
                <a:lnTo>
                  <a:pt x="39116" y="64008"/>
                </a:lnTo>
                <a:lnTo>
                  <a:pt x="39624" y="65532"/>
                </a:lnTo>
                <a:lnTo>
                  <a:pt x="40538" y="70104"/>
                </a:lnTo>
                <a:lnTo>
                  <a:pt x="39624" y="70104"/>
                </a:lnTo>
                <a:lnTo>
                  <a:pt x="41148" y="73152"/>
                </a:lnTo>
                <a:lnTo>
                  <a:pt x="43180" y="76200"/>
                </a:lnTo>
                <a:lnTo>
                  <a:pt x="41148" y="76200"/>
                </a:lnTo>
                <a:lnTo>
                  <a:pt x="42810" y="76615"/>
                </a:lnTo>
                <a:lnTo>
                  <a:pt x="41148" y="77724"/>
                </a:lnTo>
                <a:lnTo>
                  <a:pt x="84836" y="77724"/>
                </a:lnTo>
                <a:lnTo>
                  <a:pt x="82296" y="85344"/>
                </a:lnTo>
                <a:lnTo>
                  <a:pt x="82296" y="86868"/>
                </a:lnTo>
                <a:lnTo>
                  <a:pt x="80772" y="88392"/>
                </a:lnTo>
                <a:lnTo>
                  <a:pt x="77724" y="92964"/>
                </a:lnTo>
                <a:lnTo>
                  <a:pt x="77724" y="96012"/>
                </a:lnTo>
                <a:lnTo>
                  <a:pt x="76200" y="96012"/>
                </a:lnTo>
                <a:lnTo>
                  <a:pt x="73152" y="100584"/>
                </a:lnTo>
                <a:lnTo>
                  <a:pt x="71628" y="102108"/>
                </a:lnTo>
                <a:lnTo>
                  <a:pt x="71628" y="103632"/>
                </a:lnTo>
                <a:lnTo>
                  <a:pt x="70104" y="103632"/>
                </a:lnTo>
                <a:lnTo>
                  <a:pt x="65532" y="106680"/>
                </a:lnTo>
                <a:lnTo>
                  <a:pt x="64008" y="108204"/>
                </a:lnTo>
                <a:lnTo>
                  <a:pt x="64008" y="109728"/>
                </a:lnTo>
                <a:close/>
              </a:path>
              <a:path w="88900" h="114300">
                <a:moveTo>
                  <a:pt x="42367" y="37795"/>
                </a:moveTo>
                <a:lnTo>
                  <a:pt x="41148" y="36576"/>
                </a:lnTo>
                <a:lnTo>
                  <a:pt x="42810" y="37684"/>
                </a:lnTo>
                <a:lnTo>
                  <a:pt x="42367" y="37795"/>
                </a:lnTo>
                <a:close/>
              </a:path>
              <a:path w="88900" h="114300">
                <a:moveTo>
                  <a:pt x="42810" y="37684"/>
                </a:moveTo>
                <a:lnTo>
                  <a:pt x="41148" y="36576"/>
                </a:lnTo>
                <a:lnTo>
                  <a:pt x="43760" y="37446"/>
                </a:lnTo>
                <a:lnTo>
                  <a:pt x="42810" y="37684"/>
                </a:lnTo>
                <a:close/>
              </a:path>
              <a:path w="88900" h="114300">
                <a:moveTo>
                  <a:pt x="43760" y="37446"/>
                </a:moveTo>
                <a:lnTo>
                  <a:pt x="41148" y="36576"/>
                </a:lnTo>
                <a:lnTo>
                  <a:pt x="47244" y="36576"/>
                </a:lnTo>
                <a:lnTo>
                  <a:pt x="43760" y="37446"/>
                </a:lnTo>
                <a:close/>
              </a:path>
              <a:path w="88900" h="114300">
                <a:moveTo>
                  <a:pt x="45212" y="37930"/>
                </a:moveTo>
                <a:lnTo>
                  <a:pt x="43760" y="37446"/>
                </a:lnTo>
                <a:lnTo>
                  <a:pt x="47244" y="36576"/>
                </a:lnTo>
                <a:lnTo>
                  <a:pt x="45212" y="37930"/>
                </a:lnTo>
                <a:close/>
              </a:path>
              <a:path w="88900" h="114300">
                <a:moveTo>
                  <a:pt x="85598" y="38100"/>
                </a:moveTo>
                <a:lnTo>
                  <a:pt x="45719" y="38100"/>
                </a:lnTo>
                <a:lnTo>
                  <a:pt x="45212" y="37930"/>
                </a:lnTo>
                <a:lnTo>
                  <a:pt x="47244" y="36576"/>
                </a:lnTo>
                <a:lnTo>
                  <a:pt x="85344" y="36576"/>
                </a:lnTo>
                <a:lnTo>
                  <a:pt x="85598" y="38100"/>
                </a:lnTo>
                <a:close/>
              </a:path>
              <a:path w="88900" h="114300">
                <a:moveTo>
                  <a:pt x="43891" y="38404"/>
                </a:moveTo>
                <a:lnTo>
                  <a:pt x="42810" y="37684"/>
                </a:lnTo>
                <a:lnTo>
                  <a:pt x="43760" y="37446"/>
                </a:lnTo>
                <a:lnTo>
                  <a:pt x="45212" y="37930"/>
                </a:lnTo>
                <a:lnTo>
                  <a:pt x="44958" y="38100"/>
                </a:lnTo>
                <a:lnTo>
                  <a:pt x="44195" y="38100"/>
                </a:lnTo>
                <a:lnTo>
                  <a:pt x="43891" y="38404"/>
                </a:lnTo>
                <a:close/>
              </a:path>
              <a:path w="88900" h="114300">
                <a:moveTo>
                  <a:pt x="43434" y="38862"/>
                </a:moveTo>
                <a:lnTo>
                  <a:pt x="42367" y="37795"/>
                </a:lnTo>
                <a:lnTo>
                  <a:pt x="42810" y="37684"/>
                </a:lnTo>
                <a:lnTo>
                  <a:pt x="43891" y="38404"/>
                </a:lnTo>
                <a:lnTo>
                  <a:pt x="43434" y="38862"/>
                </a:lnTo>
                <a:close/>
              </a:path>
              <a:path w="88900" h="114300">
                <a:moveTo>
                  <a:pt x="42672" y="38100"/>
                </a:moveTo>
                <a:lnTo>
                  <a:pt x="41148" y="38100"/>
                </a:lnTo>
                <a:lnTo>
                  <a:pt x="42367" y="37795"/>
                </a:lnTo>
                <a:lnTo>
                  <a:pt x="42672" y="38100"/>
                </a:lnTo>
                <a:close/>
              </a:path>
              <a:path w="88900" h="114300">
                <a:moveTo>
                  <a:pt x="85852" y="39624"/>
                </a:moveTo>
                <a:lnTo>
                  <a:pt x="45719" y="39624"/>
                </a:lnTo>
                <a:lnTo>
                  <a:pt x="44196" y="38608"/>
                </a:lnTo>
                <a:lnTo>
                  <a:pt x="45212" y="37930"/>
                </a:lnTo>
                <a:lnTo>
                  <a:pt x="45719" y="38100"/>
                </a:lnTo>
                <a:lnTo>
                  <a:pt x="85598" y="38100"/>
                </a:lnTo>
                <a:lnTo>
                  <a:pt x="85852" y="39624"/>
                </a:lnTo>
                <a:close/>
              </a:path>
              <a:path w="88900" h="114300">
                <a:moveTo>
                  <a:pt x="43961" y="38451"/>
                </a:moveTo>
                <a:lnTo>
                  <a:pt x="44195" y="38100"/>
                </a:lnTo>
                <a:lnTo>
                  <a:pt x="43961" y="38451"/>
                </a:lnTo>
                <a:close/>
              </a:path>
              <a:path w="88900" h="114300">
                <a:moveTo>
                  <a:pt x="44195" y="38608"/>
                </a:moveTo>
                <a:lnTo>
                  <a:pt x="43961" y="38451"/>
                </a:lnTo>
                <a:lnTo>
                  <a:pt x="44195" y="38100"/>
                </a:lnTo>
                <a:lnTo>
                  <a:pt x="44958" y="38100"/>
                </a:lnTo>
                <a:lnTo>
                  <a:pt x="44195" y="38608"/>
                </a:lnTo>
                <a:close/>
              </a:path>
              <a:path w="88900" h="114300">
                <a:moveTo>
                  <a:pt x="43586" y="39014"/>
                </a:moveTo>
                <a:lnTo>
                  <a:pt x="43434" y="38862"/>
                </a:lnTo>
                <a:lnTo>
                  <a:pt x="43891" y="38404"/>
                </a:lnTo>
                <a:lnTo>
                  <a:pt x="43586" y="39014"/>
                </a:lnTo>
                <a:close/>
              </a:path>
              <a:path w="88900" h="114300">
                <a:moveTo>
                  <a:pt x="43586" y="39014"/>
                </a:moveTo>
                <a:lnTo>
                  <a:pt x="43961" y="38451"/>
                </a:lnTo>
                <a:lnTo>
                  <a:pt x="44196" y="38608"/>
                </a:lnTo>
                <a:lnTo>
                  <a:pt x="43586" y="39014"/>
                </a:lnTo>
                <a:close/>
              </a:path>
              <a:path w="88900" h="114300">
                <a:moveTo>
                  <a:pt x="87782" y="53340"/>
                </a:moveTo>
                <a:lnTo>
                  <a:pt x="50292" y="53340"/>
                </a:lnTo>
                <a:lnTo>
                  <a:pt x="48768" y="48768"/>
                </a:lnTo>
                <a:lnTo>
                  <a:pt x="47244" y="42672"/>
                </a:lnTo>
                <a:lnTo>
                  <a:pt x="43586" y="39014"/>
                </a:lnTo>
                <a:lnTo>
                  <a:pt x="44196" y="38608"/>
                </a:lnTo>
                <a:lnTo>
                  <a:pt x="45719" y="39624"/>
                </a:lnTo>
                <a:lnTo>
                  <a:pt x="85852" y="39624"/>
                </a:lnTo>
                <a:lnTo>
                  <a:pt x="86868" y="45720"/>
                </a:lnTo>
                <a:lnTo>
                  <a:pt x="86868" y="48768"/>
                </a:lnTo>
                <a:lnTo>
                  <a:pt x="87782" y="53340"/>
                </a:lnTo>
                <a:close/>
              </a:path>
              <a:path w="88900" h="114300">
                <a:moveTo>
                  <a:pt x="42672" y="39624"/>
                </a:moveTo>
                <a:lnTo>
                  <a:pt x="43434" y="38862"/>
                </a:lnTo>
                <a:lnTo>
                  <a:pt x="43586" y="39014"/>
                </a:lnTo>
                <a:lnTo>
                  <a:pt x="42672" y="39624"/>
                </a:lnTo>
                <a:close/>
              </a:path>
              <a:path w="88900" h="114300">
                <a:moveTo>
                  <a:pt x="41148" y="42672"/>
                </a:moveTo>
                <a:lnTo>
                  <a:pt x="42672" y="39624"/>
                </a:lnTo>
                <a:lnTo>
                  <a:pt x="43586" y="39014"/>
                </a:lnTo>
                <a:lnTo>
                  <a:pt x="41148" y="42672"/>
                </a:lnTo>
                <a:close/>
              </a:path>
              <a:path w="88900" h="114300">
                <a:moveTo>
                  <a:pt x="47244" y="45720"/>
                </a:moveTo>
                <a:lnTo>
                  <a:pt x="44195" y="39624"/>
                </a:lnTo>
                <a:lnTo>
                  <a:pt x="47244" y="42672"/>
                </a:lnTo>
                <a:lnTo>
                  <a:pt x="47244" y="45720"/>
                </a:lnTo>
                <a:close/>
              </a:path>
              <a:path w="88900" h="114300">
                <a:moveTo>
                  <a:pt x="40132" y="45720"/>
                </a:moveTo>
                <a:lnTo>
                  <a:pt x="39624" y="45720"/>
                </a:lnTo>
                <a:lnTo>
                  <a:pt x="41148" y="42672"/>
                </a:lnTo>
                <a:lnTo>
                  <a:pt x="40132" y="45720"/>
                </a:lnTo>
                <a:close/>
              </a:path>
              <a:path w="88900" h="114300">
                <a:moveTo>
                  <a:pt x="38100" y="53340"/>
                </a:moveTo>
                <a:lnTo>
                  <a:pt x="38100" y="50292"/>
                </a:lnTo>
                <a:lnTo>
                  <a:pt x="38862" y="50292"/>
                </a:lnTo>
                <a:lnTo>
                  <a:pt x="38100" y="53340"/>
                </a:lnTo>
                <a:close/>
              </a:path>
              <a:path w="88900" h="114300">
                <a:moveTo>
                  <a:pt x="48768" y="64008"/>
                </a:moveTo>
                <a:lnTo>
                  <a:pt x="50292" y="57912"/>
                </a:lnTo>
                <a:lnTo>
                  <a:pt x="48768" y="50292"/>
                </a:lnTo>
                <a:lnTo>
                  <a:pt x="50292" y="53340"/>
                </a:lnTo>
                <a:lnTo>
                  <a:pt x="87782" y="53340"/>
                </a:lnTo>
                <a:lnTo>
                  <a:pt x="88391" y="56388"/>
                </a:lnTo>
                <a:lnTo>
                  <a:pt x="87630" y="60960"/>
                </a:lnTo>
                <a:lnTo>
                  <a:pt x="50292" y="60960"/>
                </a:lnTo>
                <a:lnTo>
                  <a:pt x="48768" y="64008"/>
                </a:lnTo>
                <a:close/>
              </a:path>
              <a:path w="88900" h="114300">
                <a:moveTo>
                  <a:pt x="39116" y="64008"/>
                </a:moveTo>
                <a:lnTo>
                  <a:pt x="38100" y="64008"/>
                </a:lnTo>
                <a:lnTo>
                  <a:pt x="38100" y="60960"/>
                </a:lnTo>
                <a:lnTo>
                  <a:pt x="39116" y="64008"/>
                </a:lnTo>
                <a:close/>
              </a:path>
              <a:path w="88900" h="114300">
                <a:moveTo>
                  <a:pt x="45212" y="76369"/>
                </a:moveTo>
                <a:lnTo>
                  <a:pt x="44500" y="75895"/>
                </a:lnTo>
                <a:lnTo>
                  <a:pt x="47244" y="73152"/>
                </a:lnTo>
                <a:lnTo>
                  <a:pt x="48768" y="68580"/>
                </a:lnTo>
                <a:lnTo>
                  <a:pt x="50292" y="60960"/>
                </a:lnTo>
                <a:lnTo>
                  <a:pt x="87630" y="60960"/>
                </a:lnTo>
                <a:lnTo>
                  <a:pt x="86868" y="65532"/>
                </a:lnTo>
                <a:lnTo>
                  <a:pt x="86868" y="68580"/>
                </a:lnTo>
                <a:lnTo>
                  <a:pt x="85344" y="76200"/>
                </a:lnTo>
                <a:lnTo>
                  <a:pt x="45719" y="76200"/>
                </a:lnTo>
                <a:lnTo>
                  <a:pt x="45212" y="76369"/>
                </a:lnTo>
                <a:close/>
              </a:path>
              <a:path w="88900" h="114300">
                <a:moveTo>
                  <a:pt x="41148" y="73152"/>
                </a:moveTo>
                <a:lnTo>
                  <a:pt x="39624" y="70104"/>
                </a:lnTo>
                <a:lnTo>
                  <a:pt x="40930" y="72063"/>
                </a:lnTo>
                <a:lnTo>
                  <a:pt x="41148" y="73152"/>
                </a:lnTo>
                <a:close/>
              </a:path>
              <a:path w="88900" h="114300">
                <a:moveTo>
                  <a:pt x="40930" y="72063"/>
                </a:moveTo>
                <a:lnTo>
                  <a:pt x="39624" y="70104"/>
                </a:lnTo>
                <a:lnTo>
                  <a:pt x="40538" y="70104"/>
                </a:lnTo>
                <a:lnTo>
                  <a:pt x="40930" y="72063"/>
                </a:lnTo>
                <a:close/>
              </a:path>
              <a:path w="88900" h="114300">
                <a:moveTo>
                  <a:pt x="44195" y="74676"/>
                </a:moveTo>
                <a:lnTo>
                  <a:pt x="47244" y="70104"/>
                </a:lnTo>
                <a:lnTo>
                  <a:pt x="47244" y="73152"/>
                </a:lnTo>
                <a:lnTo>
                  <a:pt x="44195" y="74676"/>
                </a:lnTo>
                <a:close/>
              </a:path>
              <a:path w="88900" h="114300">
                <a:moveTo>
                  <a:pt x="42672" y="74676"/>
                </a:moveTo>
                <a:lnTo>
                  <a:pt x="41148" y="73152"/>
                </a:lnTo>
                <a:lnTo>
                  <a:pt x="40930" y="72063"/>
                </a:lnTo>
                <a:lnTo>
                  <a:pt x="42672" y="74676"/>
                </a:lnTo>
                <a:close/>
              </a:path>
              <a:path w="88900" h="114300">
                <a:moveTo>
                  <a:pt x="43434" y="76200"/>
                </a:moveTo>
                <a:lnTo>
                  <a:pt x="42672" y="74676"/>
                </a:lnTo>
                <a:lnTo>
                  <a:pt x="44196" y="75692"/>
                </a:lnTo>
                <a:lnTo>
                  <a:pt x="43434" y="76200"/>
                </a:lnTo>
                <a:close/>
              </a:path>
              <a:path w="88900" h="114300">
                <a:moveTo>
                  <a:pt x="44500" y="75895"/>
                </a:moveTo>
                <a:lnTo>
                  <a:pt x="44196" y="75692"/>
                </a:lnTo>
                <a:lnTo>
                  <a:pt x="45719" y="74676"/>
                </a:lnTo>
                <a:lnTo>
                  <a:pt x="44500" y="75895"/>
                </a:lnTo>
                <a:close/>
              </a:path>
              <a:path w="88900" h="114300">
                <a:moveTo>
                  <a:pt x="43815" y="76581"/>
                </a:moveTo>
                <a:lnTo>
                  <a:pt x="43586" y="76504"/>
                </a:lnTo>
                <a:lnTo>
                  <a:pt x="43434" y="76200"/>
                </a:lnTo>
                <a:lnTo>
                  <a:pt x="44196" y="75692"/>
                </a:lnTo>
                <a:lnTo>
                  <a:pt x="44500" y="75895"/>
                </a:lnTo>
                <a:lnTo>
                  <a:pt x="43815" y="76581"/>
                </a:lnTo>
                <a:close/>
              </a:path>
              <a:path w="88900" h="114300">
                <a:moveTo>
                  <a:pt x="44196" y="76708"/>
                </a:moveTo>
                <a:lnTo>
                  <a:pt x="43918" y="76615"/>
                </a:lnTo>
                <a:lnTo>
                  <a:pt x="44500" y="75895"/>
                </a:lnTo>
                <a:lnTo>
                  <a:pt x="45212" y="76369"/>
                </a:lnTo>
                <a:lnTo>
                  <a:pt x="44196" y="76708"/>
                </a:lnTo>
                <a:close/>
              </a:path>
              <a:path w="88900" h="114300">
                <a:moveTo>
                  <a:pt x="42810" y="76615"/>
                </a:moveTo>
                <a:lnTo>
                  <a:pt x="41148" y="76200"/>
                </a:lnTo>
                <a:lnTo>
                  <a:pt x="42672" y="76200"/>
                </a:lnTo>
                <a:lnTo>
                  <a:pt x="43180" y="76369"/>
                </a:lnTo>
                <a:lnTo>
                  <a:pt x="42810" y="76615"/>
                </a:lnTo>
                <a:close/>
              </a:path>
              <a:path w="88900" h="114300">
                <a:moveTo>
                  <a:pt x="43180" y="76369"/>
                </a:moveTo>
                <a:lnTo>
                  <a:pt x="42672" y="76200"/>
                </a:lnTo>
                <a:lnTo>
                  <a:pt x="43180" y="76200"/>
                </a:lnTo>
                <a:lnTo>
                  <a:pt x="43180" y="76369"/>
                </a:lnTo>
                <a:close/>
              </a:path>
              <a:path w="88900" h="114300">
                <a:moveTo>
                  <a:pt x="43258" y="76317"/>
                </a:moveTo>
                <a:lnTo>
                  <a:pt x="43434" y="76200"/>
                </a:lnTo>
                <a:lnTo>
                  <a:pt x="43258" y="76317"/>
                </a:lnTo>
                <a:close/>
              </a:path>
              <a:path w="88900" h="114300">
                <a:moveTo>
                  <a:pt x="43586" y="76504"/>
                </a:moveTo>
                <a:lnTo>
                  <a:pt x="43325" y="76417"/>
                </a:lnTo>
                <a:lnTo>
                  <a:pt x="43434" y="76200"/>
                </a:lnTo>
                <a:lnTo>
                  <a:pt x="43586" y="76504"/>
                </a:lnTo>
                <a:close/>
              </a:path>
              <a:path w="88900" h="114300">
                <a:moveTo>
                  <a:pt x="84836" y="77724"/>
                </a:moveTo>
                <a:lnTo>
                  <a:pt x="47244" y="77724"/>
                </a:lnTo>
                <a:lnTo>
                  <a:pt x="45212" y="76369"/>
                </a:lnTo>
                <a:lnTo>
                  <a:pt x="45719" y="76200"/>
                </a:lnTo>
                <a:lnTo>
                  <a:pt x="85344" y="76200"/>
                </a:lnTo>
                <a:lnTo>
                  <a:pt x="84836" y="77724"/>
                </a:lnTo>
                <a:close/>
              </a:path>
              <a:path w="88900" h="114300">
                <a:moveTo>
                  <a:pt x="43586" y="76809"/>
                </a:moveTo>
                <a:lnTo>
                  <a:pt x="42810" y="76615"/>
                </a:lnTo>
                <a:lnTo>
                  <a:pt x="43180" y="76369"/>
                </a:lnTo>
                <a:lnTo>
                  <a:pt x="43325" y="76417"/>
                </a:lnTo>
                <a:lnTo>
                  <a:pt x="43586" y="76809"/>
                </a:lnTo>
                <a:close/>
              </a:path>
              <a:path w="88900" h="114300">
                <a:moveTo>
                  <a:pt x="47244" y="77724"/>
                </a:moveTo>
                <a:lnTo>
                  <a:pt x="44196" y="76708"/>
                </a:lnTo>
                <a:lnTo>
                  <a:pt x="45212" y="76369"/>
                </a:lnTo>
                <a:lnTo>
                  <a:pt x="47244" y="77724"/>
                </a:lnTo>
                <a:close/>
              </a:path>
              <a:path w="88900" h="114300">
                <a:moveTo>
                  <a:pt x="43586" y="76809"/>
                </a:moveTo>
                <a:lnTo>
                  <a:pt x="43325" y="76417"/>
                </a:lnTo>
                <a:lnTo>
                  <a:pt x="43586" y="76504"/>
                </a:lnTo>
                <a:lnTo>
                  <a:pt x="43688" y="76708"/>
                </a:lnTo>
                <a:close/>
              </a:path>
              <a:path w="88900" h="114300">
                <a:moveTo>
                  <a:pt x="43688" y="76708"/>
                </a:moveTo>
                <a:lnTo>
                  <a:pt x="43586" y="76504"/>
                </a:lnTo>
                <a:lnTo>
                  <a:pt x="43815" y="76581"/>
                </a:lnTo>
                <a:lnTo>
                  <a:pt x="43688" y="76708"/>
                </a:lnTo>
                <a:close/>
              </a:path>
              <a:path w="88900" h="114300">
                <a:moveTo>
                  <a:pt x="43760" y="76853"/>
                </a:moveTo>
                <a:lnTo>
                  <a:pt x="43780" y="76615"/>
                </a:lnTo>
                <a:lnTo>
                  <a:pt x="44195" y="76708"/>
                </a:lnTo>
                <a:lnTo>
                  <a:pt x="43760" y="76853"/>
                </a:lnTo>
                <a:close/>
              </a:path>
              <a:path w="88900" h="114300">
                <a:moveTo>
                  <a:pt x="41148" y="77724"/>
                </a:moveTo>
                <a:lnTo>
                  <a:pt x="42810" y="76615"/>
                </a:lnTo>
                <a:lnTo>
                  <a:pt x="43586" y="76809"/>
                </a:lnTo>
                <a:lnTo>
                  <a:pt x="43434" y="76962"/>
                </a:lnTo>
                <a:lnTo>
                  <a:pt x="41148" y="77724"/>
                </a:lnTo>
                <a:close/>
              </a:path>
              <a:path w="88900" h="114300">
                <a:moveTo>
                  <a:pt x="43760" y="76853"/>
                </a:moveTo>
                <a:lnTo>
                  <a:pt x="43586" y="76809"/>
                </a:lnTo>
                <a:lnTo>
                  <a:pt x="43760" y="76853"/>
                </a:lnTo>
                <a:close/>
              </a:path>
              <a:path w="88900" h="114300">
                <a:moveTo>
                  <a:pt x="47244" y="77724"/>
                </a:moveTo>
                <a:lnTo>
                  <a:pt x="43760" y="76853"/>
                </a:lnTo>
                <a:lnTo>
                  <a:pt x="44196" y="76708"/>
                </a:lnTo>
                <a:lnTo>
                  <a:pt x="47244" y="77724"/>
                </a:lnTo>
                <a:close/>
              </a:path>
              <a:path w="88900" h="114300">
                <a:moveTo>
                  <a:pt x="43434" y="76962"/>
                </a:moveTo>
                <a:lnTo>
                  <a:pt x="43586" y="76809"/>
                </a:lnTo>
                <a:lnTo>
                  <a:pt x="43434" y="76962"/>
                </a:lnTo>
                <a:close/>
              </a:path>
              <a:path w="88900" h="114300">
                <a:moveTo>
                  <a:pt x="43641" y="76892"/>
                </a:moveTo>
                <a:close/>
              </a:path>
              <a:path w="88900" h="114300">
                <a:moveTo>
                  <a:pt x="47244" y="77724"/>
                </a:moveTo>
                <a:lnTo>
                  <a:pt x="44195" y="77724"/>
                </a:lnTo>
                <a:lnTo>
                  <a:pt x="43760" y="76853"/>
                </a:lnTo>
                <a:lnTo>
                  <a:pt x="47244" y="77724"/>
                </a:lnTo>
                <a:close/>
              </a:path>
              <a:path w="88900" h="114300">
                <a:moveTo>
                  <a:pt x="44195" y="77724"/>
                </a:moveTo>
                <a:lnTo>
                  <a:pt x="42672" y="77724"/>
                </a:lnTo>
                <a:lnTo>
                  <a:pt x="43434" y="76962"/>
                </a:lnTo>
                <a:lnTo>
                  <a:pt x="43641" y="76892"/>
                </a:lnTo>
                <a:lnTo>
                  <a:pt x="44195" y="77724"/>
                </a:lnTo>
                <a:close/>
              </a:path>
              <a:path w="88900" h="114300">
                <a:moveTo>
                  <a:pt x="42672" y="77724"/>
                </a:moveTo>
                <a:lnTo>
                  <a:pt x="41148" y="77724"/>
                </a:lnTo>
                <a:lnTo>
                  <a:pt x="43434" y="76962"/>
                </a:lnTo>
                <a:lnTo>
                  <a:pt x="42672" y="77724"/>
                </a:lnTo>
                <a:close/>
              </a:path>
              <a:path w="88900" h="114300">
                <a:moveTo>
                  <a:pt x="57912" y="112776"/>
                </a:moveTo>
                <a:lnTo>
                  <a:pt x="30480" y="112776"/>
                </a:lnTo>
                <a:lnTo>
                  <a:pt x="25908" y="109728"/>
                </a:lnTo>
                <a:lnTo>
                  <a:pt x="62484" y="109728"/>
                </a:lnTo>
                <a:lnTo>
                  <a:pt x="57912" y="112776"/>
                </a:lnTo>
                <a:close/>
              </a:path>
              <a:path w="88900" h="114300">
                <a:moveTo>
                  <a:pt x="51816" y="114300"/>
                </a:moveTo>
                <a:lnTo>
                  <a:pt x="36576" y="114300"/>
                </a:lnTo>
                <a:lnTo>
                  <a:pt x="33528" y="112776"/>
                </a:lnTo>
                <a:lnTo>
                  <a:pt x="53339" y="112776"/>
                </a:lnTo>
                <a:lnTo>
                  <a:pt x="51816" y="1143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9" name="object 89"/>
          <p:cNvSpPr/>
          <p:nvPr/>
        </p:nvSpPr>
        <p:spPr>
          <a:xfrm>
            <a:off x="4224527" y="3276600"/>
            <a:ext cx="431800" cy="125095"/>
          </a:xfrm>
          <a:custGeom>
            <a:avLst/>
            <a:gdLst/>
            <a:ahLst/>
            <a:cxnLst/>
            <a:rect l="l" t="t" r="r" b="b"/>
            <a:pathLst>
              <a:path w="431800" h="125095">
                <a:moveTo>
                  <a:pt x="431291" y="0"/>
                </a:moveTo>
                <a:lnTo>
                  <a:pt x="431291" y="124967"/>
                </a:lnTo>
                <a:lnTo>
                  <a:pt x="0" y="124967"/>
                </a:lnTo>
                <a:lnTo>
                  <a:pt x="0" y="0"/>
                </a:lnTo>
                <a:lnTo>
                  <a:pt x="43129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0" name="object 90"/>
          <p:cNvSpPr/>
          <p:nvPr/>
        </p:nvSpPr>
        <p:spPr>
          <a:xfrm>
            <a:off x="4206240" y="3256788"/>
            <a:ext cx="469900" cy="165100"/>
          </a:xfrm>
          <a:custGeom>
            <a:avLst/>
            <a:gdLst/>
            <a:ahLst/>
            <a:cxnLst/>
            <a:rect l="l" t="t" r="r" b="b"/>
            <a:pathLst>
              <a:path w="469900" h="165100">
                <a:moveTo>
                  <a:pt x="469391" y="164592"/>
                </a:moveTo>
                <a:lnTo>
                  <a:pt x="0" y="164592"/>
                </a:lnTo>
                <a:lnTo>
                  <a:pt x="0" y="0"/>
                </a:lnTo>
                <a:lnTo>
                  <a:pt x="469391" y="0"/>
                </a:lnTo>
                <a:lnTo>
                  <a:pt x="469391" y="19812"/>
                </a:lnTo>
                <a:lnTo>
                  <a:pt x="38100" y="19812"/>
                </a:lnTo>
                <a:lnTo>
                  <a:pt x="18287" y="38100"/>
                </a:lnTo>
                <a:lnTo>
                  <a:pt x="38100" y="38100"/>
                </a:lnTo>
                <a:lnTo>
                  <a:pt x="38100" y="126491"/>
                </a:lnTo>
                <a:lnTo>
                  <a:pt x="18287" y="126491"/>
                </a:lnTo>
                <a:lnTo>
                  <a:pt x="38100" y="144779"/>
                </a:lnTo>
                <a:lnTo>
                  <a:pt x="469391" y="144779"/>
                </a:lnTo>
                <a:lnTo>
                  <a:pt x="469391" y="164592"/>
                </a:lnTo>
                <a:close/>
              </a:path>
              <a:path w="469900" h="165100">
                <a:moveTo>
                  <a:pt x="38100" y="38100"/>
                </a:moveTo>
                <a:lnTo>
                  <a:pt x="18287" y="38100"/>
                </a:lnTo>
                <a:lnTo>
                  <a:pt x="38100" y="19812"/>
                </a:lnTo>
                <a:lnTo>
                  <a:pt x="38100" y="38100"/>
                </a:lnTo>
                <a:close/>
              </a:path>
              <a:path w="469900" h="165100">
                <a:moveTo>
                  <a:pt x="431291" y="38100"/>
                </a:moveTo>
                <a:lnTo>
                  <a:pt x="38100" y="38100"/>
                </a:lnTo>
                <a:lnTo>
                  <a:pt x="38100" y="19812"/>
                </a:lnTo>
                <a:lnTo>
                  <a:pt x="431291" y="19812"/>
                </a:lnTo>
                <a:lnTo>
                  <a:pt x="431291" y="38100"/>
                </a:lnTo>
                <a:close/>
              </a:path>
              <a:path w="469900" h="165100">
                <a:moveTo>
                  <a:pt x="431291" y="144779"/>
                </a:moveTo>
                <a:lnTo>
                  <a:pt x="431291" y="19812"/>
                </a:lnTo>
                <a:lnTo>
                  <a:pt x="449579" y="38100"/>
                </a:lnTo>
                <a:lnTo>
                  <a:pt x="469391" y="38100"/>
                </a:lnTo>
                <a:lnTo>
                  <a:pt x="469391" y="126491"/>
                </a:lnTo>
                <a:lnTo>
                  <a:pt x="449579" y="126491"/>
                </a:lnTo>
                <a:lnTo>
                  <a:pt x="431291" y="144779"/>
                </a:lnTo>
                <a:close/>
              </a:path>
              <a:path w="469900" h="165100">
                <a:moveTo>
                  <a:pt x="469391" y="38100"/>
                </a:moveTo>
                <a:lnTo>
                  <a:pt x="449579" y="38100"/>
                </a:lnTo>
                <a:lnTo>
                  <a:pt x="431291" y="19812"/>
                </a:lnTo>
                <a:lnTo>
                  <a:pt x="469391" y="19812"/>
                </a:lnTo>
                <a:lnTo>
                  <a:pt x="469391" y="38100"/>
                </a:lnTo>
                <a:close/>
              </a:path>
              <a:path w="469900" h="165100">
                <a:moveTo>
                  <a:pt x="38100" y="144779"/>
                </a:moveTo>
                <a:lnTo>
                  <a:pt x="18287" y="126491"/>
                </a:lnTo>
                <a:lnTo>
                  <a:pt x="38100" y="126491"/>
                </a:lnTo>
                <a:lnTo>
                  <a:pt x="38100" y="144779"/>
                </a:lnTo>
                <a:close/>
              </a:path>
              <a:path w="469900" h="165100">
                <a:moveTo>
                  <a:pt x="431291" y="144779"/>
                </a:moveTo>
                <a:lnTo>
                  <a:pt x="38100" y="144779"/>
                </a:lnTo>
                <a:lnTo>
                  <a:pt x="38100" y="126491"/>
                </a:lnTo>
                <a:lnTo>
                  <a:pt x="431291" y="126491"/>
                </a:lnTo>
                <a:lnTo>
                  <a:pt x="431291" y="144779"/>
                </a:lnTo>
                <a:close/>
              </a:path>
              <a:path w="469900" h="165100">
                <a:moveTo>
                  <a:pt x="469391" y="144779"/>
                </a:moveTo>
                <a:lnTo>
                  <a:pt x="431291" y="144779"/>
                </a:lnTo>
                <a:lnTo>
                  <a:pt x="449579" y="126491"/>
                </a:lnTo>
                <a:lnTo>
                  <a:pt x="469391" y="126491"/>
                </a:lnTo>
                <a:lnTo>
                  <a:pt x="469391" y="1447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1" name="object 91"/>
          <p:cNvSpPr txBox="1"/>
          <p:nvPr/>
        </p:nvSpPr>
        <p:spPr>
          <a:xfrm>
            <a:off x="4377867" y="3407707"/>
            <a:ext cx="329565" cy="4210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 spc="-10">
                <a:latin typeface="Times New Roman"/>
                <a:cs typeface="Times New Roman"/>
              </a:rPr>
              <a:t>R</a:t>
            </a:r>
            <a:r>
              <a:rPr dirty="0" baseline="-20833" sz="2400" spc="-7">
                <a:latin typeface="Times New Roman"/>
                <a:cs typeface="Times New Roman"/>
              </a:rPr>
              <a:t>0</a:t>
            </a:r>
            <a:endParaRPr baseline="-20833" sz="2400">
              <a:latin typeface="Times New Roman"/>
              <a:cs typeface="Times New Roman"/>
            </a:endParaRPr>
          </a:p>
        </p:txBody>
      </p:sp>
      <p:sp>
        <p:nvSpPr>
          <p:cNvPr id="92" name="object 92"/>
          <p:cNvSpPr txBox="1"/>
          <p:nvPr/>
        </p:nvSpPr>
        <p:spPr>
          <a:xfrm>
            <a:off x="2890482" y="3511292"/>
            <a:ext cx="329565" cy="4210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 spc="-10">
                <a:latin typeface="Times New Roman"/>
                <a:cs typeface="Times New Roman"/>
              </a:rPr>
              <a:t>R</a:t>
            </a:r>
            <a:r>
              <a:rPr dirty="0" baseline="-20833" sz="2400" spc="-7">
                <a:latin typeface="Times New Roman"/>
                <a:cs typeface="Times New Roman"/>
              </a:rPr>
              <a:t>0</a:t>
            </a:r>
            <a:endParaRPr baseline="-20833" sz="2400">
              <a:latin typeface="Times New Roman"/>
              <a:cs typeface="Times New Roman"/>
            </a:endParaRPr>
          </a:p>
        </p:txBody>
      </p:sp>
      <p:sp>
        <p:nvSpPr>
          <p:cNvPr id="93" name="object 93"/>
          <p:cNvSpPr txBox="1"/>
          <p:nvPr/>
        </p:nvSpPr>
        <p:spPr>
          <a:xfrm>
            <a:off x="4147779" y="4023408"/>
            <a:ext cx="245745" cy="3606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835"/>
              </a:lnSpc>
            </a:pPr>
            <a:r>
              <a:rPr dirty="0" sz="2400" spc="-5">
                <a:latin typeface="Times New Roman"/>
                <a:cs typeface="Times New Roman"/>
              </a:rPr>
              <a:t>A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94" name="object 94"/>
          <p:cNvSpPr txBox="1"/>
          <p:nvPr/>
        </p:nvSpPr>
        <p:spPr>
          <a:xfrm>
            <a:off x="2058386" y="3762811"/>
            <a:ext cx="262890" cy="4210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 spc="-135">
                <a:solidFill>
                  <a:srgbClr val="0000CC"/>
                </a:solidFill>
                <a:latin typeface="Times New Roman"/>
                <a:cs typeface="Times New Roman"/>
              </a:rPr>
              <a:t>v</a:t>
            </a:r>
            <a:r>
              <a:rPr dirty="0" baseline="-20833" sz="2400" spc="-7">
                <a:solidFill>
                  <a:srgbClr val="0000CC"/>
                </a:solidFill>
                <a:latin typeface="Times New Roman"/>
                <a:cs typeface="Times New Roman"/>
              </a:rPr>
              <a:t>2</a:t>
            </a:r>
            <a:endParaRPr baseline="-20833" sz="2400">
              <a:latin typeface="Times New Roman"/>
              <a:cs typeface="Times New Roman"/>
            </a:endParaRPr>
          </a:p>
        </p:txBody>
      </p:sp>
      <p:sp>
        <p:nvSpPr>
          <p:cNvPr id="95" name="object 95"/>
          <p:cNvSpPr txBox="1"/>
          <p:nvPr/>
        </p:nvSpPr>
        <p:spPr>
          <a:xfrm>
            <a:off x="4361656" y="5013721"/>
            <a:ext cx="2241550" cy="3733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1310640" algn="l"/>
              </a:tabLst>
            </a:pPr>
            <a:r>
              <a:rPr dirty="0" sz="2400">
                <a:latin typeface="宋体"/>
                <a:cs typeface="宋体"/>
              </a:rPr>
              <a:t>反</a:t>
            </a:r>
            <a:r>
              <a:rPr dirty="0" sz="2400" spc="20">
                <a:latin typeface="宋体"/>
                <a:cs typeface="宋体"/>
              </a:rPr>
              <a:t>号</a:t>
            </a:r>
            <a:r>
              <a:rPr dirty="0" sz="2400">
                <a:latin typeface="宋体"/>
                <a:cs typeface="宋体"/>
              </a:rPr>
              <a:t>器	加</a:t>
            </a:r>
            <a:r>
              <a:rPr dirty="0" sz="2400" spc="20">
                <a:latin typeface="宋体"/>
                <a:cs typeface="宋体"/>
              </a:rPr>
              <a:t>法</a:t>
            </a:r>
            <a:r>
              <a:rPr dirty="0" sz="2400">
                <a:latin typeface="宋体"/>
                <a:cs typeface="宋体"/>
              </a:rPr>
              <a:t>器</a:t>
            </a:r>
            <a:endParaRPr sz="2400">
              <a:latin typeface="宋体"/>
              <a:cs typeface="宋体"/>
            </a:endParaRPr>
          </a:p>
        </p:txBody>
      </p:sp>
      <p:sp>
        <p:nvSpPr>
          <p:cNvPr id="96" name="object 96"/>
          <p:cNvSpPr txBox="1"/>
          <p:nvPr/>
        </p:nvSpPr>
        <p:spPr>
          <a:xfrm>
            <a:off x="9202946" y="6793995"/>
            <a:ext cx="177800" cy="1866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>
                <a:solidFill>
                  <a:srgbClr val="898989"/>
                </a:solidFill>
                <a:latin typeface="Times New Roman"/>
                <a:cs typeface="Times New Roman"/>
              </a:rPr>
              <a:t>16</a:t>
            </a:r>
            <a:endParaRPr sz="1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887094">
              <a:lnSpc>
                <a:spcPct val="100000"/>
              </a:lnSpc>
            </a:pPr>
            <a:r>
              <a:rPr dirty="0" spc="-90">
                <a:latin typeface="宋体"/>
                <a:cs typeface="宋体"/>
              </a:rPr>
              <a:t>2.4</a:t>
            </a:r>
            <a:r>
              <a:rPr dirty="0" spc="-740">
                <a:latin typeface="宋体"/>
                <a:cs typeface="宋体"/>
              </a:rPr>
              <a:t> </a:t>
            </a:r>
            <a:r>
              <a:rPr dirty="0" spc="15">
                <a:latin typeface="宋体"/>
                <a:cs typeface="宋体"/>
              </a:rPr>
              <a:t>基本运算电路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776007" y="1874484"/>
            <a:ext cx="2075814" cy="3606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840"/>
              </a:lnSpc>
            </a:pPr>
            <a:r>
              <a:rPr dirty="0" sz="2400" spc="30">
                <a:solidFill>
                  <a:srgbClr val="FF0000"/>
                </a:solidFill>
                <a:latin typeface="Times New Roman"/>
                <a:cs typeface="Times New Roman"/>
              </a:rPr>
              <a:t>Difference</a:t>
            </a:r>
            <a:r>
              <a:rPr dirty="0" sz="2400" spc="-22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2400" spc="90">
                <a:solidFill>
                  <a:srgbClr val="FF0000"/>
                </a:solidFill>
                <a:latin typeface="Times New Roman"/>
                <a:cs typeface="Times New Roman"/>
              </a:rPr>
              <a:t>Amp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900375" y="2177795"/>
            <a:ext cx="262890" cy="4210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 spc="-135">
                <a:latin typeface="Times New Roman"/>
                <a:cs typeface="Times New Roman"/>
              </a:rPr>
              <a:t>v</a:t>
            </a:r>
            <a:r>
              <a:rPr dirty="0" baseline="-20833" sz="2400" spc="-7">
                <a:latin typeface="Times New Roman"/>
                <a:cs typeface="Times New Roman"/>
              </a:rPr>
              <a:t>1</a:t>
            </a:r>
            <a:endParaRPr baseline="-20833" sz="2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245857" y="3180588"/>
            <a:ext cx="0" cy="231775"/>
          </a:xfrm>
          <a:custGeom>
            <a:avLst/>
            <a:gdLst/>
            <a:ahLst/>
            <a:cxnLst/>
            <a:rect l="l" t="t" r="r" b="b"/>
            <a:pathLst>
              <a:path w="0" h="231775">
                <a:moveTo>
                  <a:pt x="0" y="0"/>
                </a:moveTo>
                <a:lnTo>
                  <a:pt x="0" y="231647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7245857" y="3843527"/>
            <a:ext cx="0" cy="220979"/>
          </a:xfrm>
          <a:custGeom>
            <a:avLst/>
            <a:gdLst/>
            <a:ahLst/>
            <a:cxnLst/>
            <a:rect l="l" t="t" r="r" b="b"/>
            <a:pathLst>
              <a:path w="0" h="220979">
                <a:moveTo>
                  <a:pt x="0" y="0"/>
                </a:moveTo>
                <a:lnTo>
                  <a:pt x="0" y="22098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8852153" y="1915667"/>
            <a:ext cx="0" cy="1428115"/>
          </a:xfrm>
          <a:custGeom>
            <a:avLst/>
            <a:gdLst/>
            <a:ahLst/>
            <a:cxnLst/>
            <a:rect l="l" t="t" r="r" b="b"/>
            <a:pathLst>
              <a:path w="0" h="1428114">
                <a:moveTo>
                  <a:pt x="0" y="0"/>
                </a:moveTo>
                <a:lnTo>
                  <a:pt x="0" y="1427988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8852153" y="3774948"/>
            <a:ext cx="0" cy="264160"/>
          </a:xfrm>
          <a:custGeom>
            <a:avLst/>
            <a:gdLst/>
            <a:ahLst/>
            <a:cxnLst/>
            <a:rect l="l" t="t" r="r" b="b"/>
            <a:pathLst>
              <a:path w="0" h="264160">
                <a:moveTo>
                  <a:pt x="0" y="0"/>
                </a:moveTo>
                <a:lnTo>
                  <a:pt x="0" y="263651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7597902" y="2418588"/>
            <a:ext cx="0" cy="1010919"/>
          </a:xfrm>
          <a:custGeom>
            <a:avLst/>
            <a:gdLst/>
            <a:ahLst/>
            <a:cxnLst/>
            <a:rect l="l" t="t" r="r" b="b"/>
            <a:pathLst>
              <a:path w="0" h="1010920">
                <a:moveTo>
                  <a:pt x="0" y="0"/>
                </a:moveTo>
                <a:lnTo>
                  <a:pt x="0" y="1010412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7589519" y="2401824"/>
            <a:ext cx="972819" cy="576580"/>
          </a:xfrm>
          <a:custGeom>
            <a:avLst/>
            <a:gdLst/>
            <a:ahLst/>
            <a:cxnLst/>
            <a:rect l="l" t="t" r="r" b="b"/>
            <a:pathLst>
              <a:path w="972820" h="576580">
                <a:moveTo>
                  <a:pt x="954024" y="576072"/>
                </a:moveTo>
                <a:lnTo>
                  <a:pt x="0" y="33527"/>
                </a:lnTo>
                <a:lnTo>
                  <a:pt x="18287" y="0"/>
                </a:lnTo>
                <a:lnTo>
                  <a:pt x="972312" y="542543"/>
                </a:lnTo>
                <a:lnTo>
                  <a:pt x="954024" y="5760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7589519" y="2944367"/>
            <a:ext cx="972819" cy="501650"/>
          </a:xfrm>
          <a:custGeom>
            <a:avLst/>
            <a:gdLst/>
            <a:ahLst/>
            <a:cxnLst/>
            <a:rect l="l" t="t" r="r" b="b"/>
            <a:pathLst>
              <a:path w="972820" h="501650">
                <a:moveTo>
                  <a:pt x="16764" y="501396"/>
                </a:moveTo>
                <a:lnTo>
                  <a:pt x="0" y="466343"/>
                </a:lnTo>
                <a:lnTo>
                  <a:pt x="955548" y="0"/>
                </a:lnTo>
                <a:lnTo>
                  <a:pt x="972312" y="33528"/>
                </a:lnTo>
                <a:lnTo>
                  <a:pt x="16764" y="5013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7638256" y="2503884"/>
            <a:ext cx="184150" cy="84581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8415">
              <a:lnSpc>
                <a:spcPct val="100000"/>
              </a:lnSpc>
            </a:pPr>
            <a:r>
              <a:rPr dirty="0" sz="2400">
                <a:latin typeface="宋体"/>
                <a:cs typeface="宋体"/>
              </a:rPr>
              <a:t>-</a:t>
            </a:r>
            <a:endParaRPr sz="2400">
              <a:latin typeface="宋体"/>
              <a:cs typeface="宋体"/>
            </a:endParaRPr>
          </a:p>
          <a:p>
            <a:pPr marL="12700">
              <a:lnSpc>
                <a:spcPct val="100000"/>
              </a:lnSpc>
              <a:spcBef>
                <a:spcPts val="840"/>
              </a:spcBef>
            </a:pPr>
            <a:r>
              <a:rPr dirty="0" sz="2400">
                <a:latin typeface="宋体"/>
                <a:cs typeface="宋体"/>
              </a:rPr>
              <a:t>+</a:t>
            </a:r>
            <a:endParaRPr sz="2400">
              <a:latin typeface="宋体"/>
              <a:cs typeface="宋体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6890003" y="2679953"/>
            <a:ext cx="734695" cy="0"/>
          </a:xfrm>
          <a:custGeom>
            <a:avLst/>
            <a:gdLst/>
            <a:ahLst/>
            <a:cxnLst/>
            <a:rect l="l" t="t" r="r" b="b"/>
            <a:pathLst>
              <a:path w="734695" h="0">
                <a:moveTo>
                  <a:pt x="0" y="0"/>
                </a:moveTo>
                <a:lnTo>
                  <a:pt x="734567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6204203" y="2679953"/>
            <a:ext cx="269875" cy="0"/>
          </a:xfrm>
          <a:custGeom>
            <a:avLst/>
            <a:gdLst/>
            <a:ahLst/>
            <a:cxnLst/>
            <a:rect l="l" t="t" r="r" b="b"/>
            <a:pathLst>
              <a:path w="269875" h="0">
                <a:moveTo>
                  <a:pt x="0" y="0"/>
                </a:moveTo>
                <a:lnTo>
                  <a:pt x="269748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6894576" y="3158490"/>
            <a:ext cx="721360" cy="0"/>
          </a:xfrm>
          <a:custGeom>
            <a:avLst/>
            <a:gdLst/>
            <a:ahLst/>
            <a:cxnLst/>
            <a:rect l="l" t="t" r="r" b="b"/>
            <a:pathLst>
              <a:path w="721359" h="0">
                <a:moveTo>
                  <a:pt x="0" y="0"/>
                </a:moveTo>
                <a:lnTo>
                  <a:pt x="720851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6175247" y="3158490"/>
            <a:ext cx="304800" cy="0"/>
          </a:xfrm>
          <a:custGeom>
            <a:avLst/>
            <a:gdLst/>
            <a:ahLst/>
            <a:cxnLst/>
            <a:rect l="l" t="t" r="r" b="b"/>
            <a:pathLst>
              <a:path w="304800" h="0">
                <a:moveTo>
                  <a:pt x="0" y="0"/>
                </a:moveTo>
                <a:lnTo>
                  <a:pt x="304800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7174992" y="3412235"/>
            <a:ext cx="137160" cy="431800"/>
          </a:xfrm>
          <a:custGeom>
            <a:avLst/>
            <a:gdLst/>
            <a:ahLst/>
            <a:cxnLst/>
            <a:rect l="l" t="t" r="r" b="b"/>
            <a:pathLst>
              <a:path w="137159" h="431800">
                <a:moveTo>
                  <a:pt x="0" y="0"/>
                </a:moveTo>
                <a:lnTo>
                  <a:pt x="137159" y="0"/>
                </a:lnTo>
                <a:lnTo>
                  <a:pt x="137159" y="431291"/>
                </a:lnTo>
                <a:lnTo>
                  <a:pt x="0" y="43129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7155180" y="3392423"/>
            <a:ext cx="175260" cy="471170"/>
          </a:xfrm>
          <a:custGeom>
            <a:avLst/>
            <a:gdLst/>
            <a:ahLst/>
            <a:cxnLst/>
            <a:rect l="l" t="t" r="r" b="b"/>
            <a:pathLst>
              <a:path w="175259" h="471170">
                <a:moveTo>
                  <a:pt x="175260" y="470915"/>
                </a:moveTo>
                <a:lnTo>
                  <a:pt x="0" y="470915"/>
                </a:lnTo>
                <a:lnTo>
                  <a:pt x="0" y="0"/>
                </a:lnTo>
                <a:lnTo>
                  <a:pt x="175260" y="0"/>
                </a:lnTo>
                <a:lnTo>
                  <a:pt x="175260" y="19812"/>
                </a:lnTo>
                <a:lnTo>
                  <a:pt x="38100" y="19812"/>
                </a:lnTo>
                <a:lnTo>
                  <a:pt x="19812" y="38100"/>
                </a:lnTo>
                <a:lnTo>
                  <a:pt x="38100" y="38100"/>
                </a:lnTo>
                <a:lnTo>
                  <a:pt x="38100" y="432815"/>
                </a:lnTo>
                <a:lnTo>
                  <a:pt x="19812" y="432815"/>
                </a:lnTo>
                <a:lnTo>
                  <a:pt x="38100" y="451104"/>
                </a:lnTo>
                <a:lnTo>
                  <a:pt x="175260" y="451104"/>
                </a:lnTo>
                <a:lnTo>
                  <a:pt x="175260" y="470915"/>
                </a:lnTo>
                <a:close/>
              </a:path>
              <a:path w="175259" h="471170">
                <a:moveTo>
                  <a:pt x="38100" y="38100"/>
                </a:moveTo>
                <a:lnTo>
                  <a:pt x="19812" y="38100"/>
                </a:lnTo>
                <a:lnTo>
                  <a:pt x="38100" y="19812"/>
                </a:lnTo>
                <a:lnTo>
                  <a:pt x="38100" y="38100"/>
                </a:lnTo>
                <a:close/>
              </a:path>
              <a:path w="175259" h="471170">
                <a:moveTo>
                  <a:pt x="137160" y="38100"/>
                </a:moveTo>
                <a:lnTo>
                  <a:pt x="38100" y="38100"/>
                </a:lnTo>
                <a:lnTo>
                  <a:pt x="38100" y="19812"/>
                </a:lnTo>
                <a:lnTo>
                  <a:pt x="137160" y="19812"/>
                </a:lnTo>
                <a:lnTo>
                  <a:pt x="137160" y="38100"/>
                </a:lnTo>
                <a:close/>
              </a:path>
              <a:path w="175259" h="471170">
                <a:moveTo>
                  <a:pt x="137160" y="451104"/>
                </a:moveTo>
                <a:lnTo>
                  <a:pt x="137160" y="19812"/>
                </a:lnTo>
                <a:lnTo>
                  <a:pt x="156972" y="38100"/>
                </a:lnTo>
                <a:lnTo>
                  <a:pt x="175260" y="38100"/>
                </a:lnTo>
                <a:lnTo>
                  <a:pt x="175260" y="432815"/>
                </a:lnTo>
                <a:lnTo>
                  <a:pt x="156972" y="432815"/>
                </a:lnTo>
                <a:lnTo>
                  <a:pt x="137160" y="451104"/>
                </a:lnTo>
                <a:close/>
              </a:path>
              <a:path w="175259" h="471170">
                <a:moveTo>
                  <a:pt x="175260" y="38100"/>
                </a:moveTo>
                <a:lnTo>
                  <a:pt x="156972" y="38100"/>
                </a:lnTo>
                <a:lnTo>
                  <a:pt x="137160" y="19812"/>
                </a:lnTo>
                <a:lnTo>
                  <a:pt x="175260" y="19812"/>
                </a:lnTo>
                <a:lnTo>
                  <a:pt x="175260" y="38100"/>
                </a:lnTo>
                <a:close/>
              </a:path>
              <a:path w="175259" h="471170">
                <a:moveTo>
                  <a:pt x="38100" y="451104"/>
                </a:moveTo>
                <a:lnTo>
                  <a:pt x="19812" y="432815"/>
                </a:lnTo>
                <a:lnTo>
                  <a:pt x="38100" y="432815"/>
                </a:lnTo>
                <a:lnTo>
                  <a:pt x="38100" y="451104"/>
                </a:lnTo>
                <a:close/>
              </a:path>
              <a:path w="175259" h="471170">
                <a:moveTo>
                  <a:pt x="137160" y="451104"/>
                </a:moveTo>
                <a:lnTo>
                  <a:pt x="38100" y="451104"/>
                </a:lnTo>
                <a:lnTo>
                  <a:pt x="38100" y="432815"/>
                </a:lnTo>
                <a:lnTo>
                  <a:pt x="137160" y="432815"/>
                </a:lnTo>
                <a:lnTo>
                  <a:pt x="137160" y="451104"/>
                </a:lnTo>
                <a:close/>
              </a:path>
              <a:path w="175259" h="471170">
                <a:moveTo>
                  <a:pt x="175260" y="451104"/>
                </a:moveTo>
                <a:lnTo>
                  <a:pt x="137160" y="451104"/>
                </a:lnTo>
                <a:lnTo>
                  <a:pt x="156972" y="432815"/>
                </a:lnTo>
                <a:lnTo>
                  <a:pt x="175260" y="432815"/>
                </a:lnTo>
                <a:lnTo>
                  <a:pt x="175260" y="4511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8552688" y="2952750"/>
            <a:ext cx="725805" cy="0"/>
          </a:xfrm>
          <a:custGeom>
            <a:avLst/>
            <a:gdLst/>
            <a:ahLst/>
            <a:cxnLst/>
            <a:rect l="l" t="t" r="r" b="b"/>
            <a:pathLst>
              <a:path w="725804" h="0">
                <a:moveTo>
                  <a:pt x="0" y="0"/>
                </a:moveTo>
                <a:lnTo>
                  <a:pt x="725424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/>
          <p:nvPr/>
        </p:nvSpPr>
        <p:spPr>
          <a:xfrm>
            <a:off x="9468092" y="2743192"/>
            <a:ext cx="262890" cy="4210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 spc="-140">
                <a:latin typeface="Times New Roman"/>
                <a:cs typeface="Times New Roman"/>
              </a:rPr>
              <a:t>v</a:t>
            </a:r>
            <a:r>
              <a:rPr dirty="0" baseline="-20833" sz="2400" spc="-7">
                <a:latin typeface="Times New Roman"/>
                <a:cs typeface="Times New Roman"/>
              </a:rPr>
              <a:t>o</a:t>
            </a:r>
            <a:endParaRPr baseline="-20833" sz="2400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7103364" y="4054602"/>
            <a:ext cx="251460" cy="0"/>
          </a:xfrm>
          <a:custGeom>
            <a:avLst/>
            <a:gdLst/>
            <a:ahLst/>
            <a:cxnLst/>
            <a:rect l="l" t="t" r="r" b="b"/>
            <a:pathLst>
              <a:path w="251459" h="0">
                <a:moveTo>
                  <a:pt x="0" y="0"/>
                </a:moveTo>
                <a:lnTo>
                  <a:pt x="251459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 txBox="1"/>
          <p:nvPr/>
        </p:nvSpPr>
        <p:spPr>
          <a:xfrm>
            <a:off x="7395498" y="3512780"/>
            <a:ext cx="314325" cy="3771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>
                <a:latin typeface="Times New Roman"/>
                <a:cs typeface="Times New Roman"/>
              </a:rPr>
              <a:t>R</a:t>
            </a:r>
            <a:r>
              <a:rPr dirty="0" sz="2400" spc="229">
                <a:latin typeface="Times New Roman"/>
                <a:cs typeface="Times New Roman"/>
              </a:rPr>
              <a:t>'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9235440" y="2892551"/>
            <a:ext cx="128270" cy="128270"/>
          </a:xfrm>
          <a:custGeom>
            <a:avLst/>
            <a:gdLst/>
            <a:ahLst/>
            <a:cxnLst/>
            <a:rect l="l" t="t" r="r" b="b"/>
            <a:pathLst>
              <a:path w="128270" h="128269">
                <a:moveTo>
                  <a:pt x="74676" y="1523"/>
                </a:moveTo>
                <a:lnTo>
                  <a:pt x="53339" y="1523"/>
                </a:lnTo>
                <a:lnTo>
                  <a:pt x="60960" y="0"/>
                </a:lnTo>
                <a:lnTo>
                  <a:pt x="65532" y="0"/>
                </a:lnTo>
                <a:lnTo>
                  <a:pt x="74676" y="1523"/>
                </a:lnTo>
                <a:close/>
              </a:path>
              <a:path w="128270" h="128269">
                <a:moveTo>
                  <a:pt x="88391" y="6095"/>
                </a:moveTo>
                <a:lnTo>
                  <a:pt x="39624" y="6095"/>
                </a:lnTo>
                <a:lnTo>
                  <a:pt x="41148" y="4571"/>
                </a:lnTo>
                <a:lnTo>
                  <a:pt x="48768" y="3047"/>
                </a:lnTo>
                <a:lnTo>
                  <a:pt x="50292" y="1523"/>
                </a:lnTo>
                <a:lnTo>
                  <a:pt x="77724" y="1523"/>
                </a:lnTo>
                <a:lnTo>
                  <a:pt x="77724" y="3047"/>
                </a:lnTo>
                <a:lnTo>
                  <a:pt x="86868" y="4571"/>
                </a:lnTo>
                <a:lnTo>
                  <a:pt x="88391" y="6095"/>
                </a:lnTo>
                <a:close/>
              </a:path>
              <a:path w="128270" h="128269">
                <a:moveTo>
                  <a:pt x="41148" y="51815"/>
                </a:moveTo>
                <a:lnTo>
                  <a:pt x="1524" y="51815"/>
                </a:lnTo>
                <a:lnTo>
                  <a:pt x="1524" y="50291"/>
                </a:lnTo>
                <a:lnTo>
                  <a:pt x="4572" y="41147"/>
                </a:lnTo>
                <a:lnTo>
                  <a:pt x="4572" y="39623"/>
                </a:lnTo>
                <a:lnTo>
                  <a:pt x="6096" y="38099"/>
                </a:lnTo>
                <a:lnTo>
                  <a:pt x="9144" y="30479"/>
                </a:lnTo>
                <a:lnTo>
                  <a:pt x="12192" y="27431"/>
                </a:lnTo>
                <a:lnTo>
                  <a:pt x="16764" y="21335"/>
                </a:lnTo>
                <a:lnTo>
                  <a:pt x="18288" y="19811"/>
                </a:lnTo>
                <a:lnTo>
                  <a:pt x="18288" y="18287"/>
                </a:lnTo>
                <a:lnTo>
                  <a:pt x="19812" y="18287"/>
                </a:lnTo>
                <a:lnTo>
                  <a:pt x="25908" y="12191"/>
                </a:lnTo>
                <a:lnTo>
                  <a:pt x="27432" y="12191"/>
                </a:lnTo>
                <a:lnTo>
                  <a:pt x="28956" y="10667"/>
                </a:lnTo>
                <a:lnTo>
                  <a:pt x="36576" y="6095"/>
                </a:lnTo>
                <a:lnTo>
                  <a:pt x="89916" y="6095"/>
                </a:lnTo>
                <a:lnTo>
                  <a:pt x="97536" y="10667"/>
                </a:lnTo>
                <a:lnTo>
                  <a:pt x="99060" y="10667"/>
                </a:lnTo>
                <a:lnTo>
                  <a:pt x="100584" y="12191"/>
                </a:lnTo>
                <a:lnTo>
                  <a:pt x="108204" y="18287"/>
                </a:lnTo>
                <a:lnTo>
                  <a:pt x="109728" y="19811"/>
                </a:lnTo>
                <a:lnTo>
                  <a:pt x="109728" y="21335"/>
                </a:lnTo>
                <a:lnTo>
                  <a:pt x="115824" y="27431"/>
                </a:lnTo>
                <a:lnTo>
                  <a:pt x="115824" y="28955"/>
                </a:lnTo>
                <a:lnTo>
                  <a:pt x="117348" y="28955"/>
                </a:lnTo>
                <a:lnTo>
                  <a:pt x="117348" y="30479"/>
                </a:lnTo>
                <a:lnTo>
                  <a:pt x="121920" y="38099"/>
                </a:lnTo>
                <a:lnTo>
                  <a:pt x="60960" y="38099"/>
                </a:lnTo>
                <a:lnTo>
                  <a:pt x="63246" y="38480"/>
                </a:lnTo>
                <a:lnTo>
                  <a:pt x="56387" y="39623"/>
                </a:lnTo>
                <a:lnTo>
                  <a:pt x="54864" y="39623"/>
                </a:lnTo>
                <a:lnTo>
                  <a:pt x="51816" y="41147"/>
                </a:lnTo>
                <a:lnTo>
                  <a:pt x="52324" y="41147"/>
                </a:lnTo>
                <a:lnTo>
                  <a:pt x="47244" y="44195"/>
                </a:lnTo>
                <a:lnTo>
                  <a:pt x="48260" y="44195"/>
                </a:lnTo>
                <a:lnTo>
                  <a:pt x="46228" y="45719"/>
                </a:lnTo>
                <a:lnTo>
                  <a:pt x="45719" y="45719"/>
                </a:lnTo>
                <a:lnTo>
                  <a:pt x="44195" y="47243"/>
                </a:lnTo>
                <a:lnTo>
                  <a:pt x="44577" y="47243"/>
                </a:lnTo>
                <a:lnTo>
                  <a:pt x="43434" y="48767"/>
                </a:lnTo>
                <a:lnTo>
                  <a:pt x="42672" y="48767"/>
                </a:lnTo>
                <a:lnTo>
                  <a:pt x="41148" y="51815"/>
                </a:lnTo>
                <a:close/>
              </a:path>
              <a:path w="128270" h="128269">
                <a:moveTo>
                  <a:pt x="63246" y="38480"/>
                </a:moveTo>
                <a:lnTo>
                  <a:pt x="60960" y="38099"/>
                </a:lnTo>
                <a:lnTo>
                  <a:pt x="65532" y="38099"/>
                </a:lnTo>
                <a:lnTo>
                  <a:pt x="63246" y="38480"/>
                </a:lnTo>
                <a:close/>
              </a:path>
              <a:path w="128270" h="128269">
                <a:moveTo>
                  <a:pt x="123444" y="41147"/>
                </a:moveTo>
                <a:lnTo>
                  <a:pt x="76200" y="41147"/>
                </a:lnTo>
                <a:lnTo>
                  <a:pt x="71628" y="39623"/>
                </a:lnTo>
                <a:lnTo>
                  <a:pt x="70104" y="39623"/>
                </a:lnTo>
                <a:lnTo>
                  <a:pt x="63246" y="38480"/>
                </a:lnTo>
                <a:lnTo>
                  <a:pt x="65532" y="38099"/>
                </a:lnTo>
                <a:lnTo>
                  <a:pt x="121920" y="38099"/>
                </a:lnTo>
                <a:lnTo>
                  <a:pt x="121920" y="39623"/>
                </a:lnTo>
                <a:lnTo>
                  <a:pt x="123444" y="41147"/>
                </a:lnTo>
                <a:close/>
              </a:path>
              <a:path w="128270" h="128269">
                <a:moveTo>
                  <a:pt x="51816" y="41147"/>
                </a:moveTo>
                <a:lnTo>
                  <a:pt x="54864" y="39623"/>
                </a:lnTo>
                <a:lnTo>
                  <a:pt x="52577" y="40995"/>
                </a:lnTo>
                <a:lnTo>
                  <a:pt x="51816" y="41147"/>
                </a:lnTo>
                <a:close/>
              </a:path>
              <a:path w="128270" h="128269">
                <a:moveTo>
                  <a:pt x="52577" y="40995"/>
                </a:moveTo>
                <a:lnTo>
                  <a:pt x="54864" y="39623"/>
                </a:lnTo>
                <a:lnTo>
                  <a:pt x="59436" y="39623"/>
                </a:lnTo>
                <a:lnTo>
                  <a:pt x="52577" y="40995"/>
                </a:lnTo>
                <a:close/>
              </a:path>
              <a:path w="128270" h="128269">
                <a:moveTo>
                  <a:pt x="73386" y="40679"/>
                </a:moveTo>
                <a:lnTo>
                  <a:pt x="67056" y="39623"/>
                </a:lnTo>
                <a:lnTo>
                  <a:pt x="71628" y="39623"/>
                </a:lnTo>
                <a:lnTo>
                  <a:pt x="73386" y="40679"/>
                </a:lnTo>
                <a:close/>
              </a:path>
              <a:path w="128270" h="128269">
                <a:moveTo>
                  <a:pt x="76200" y="41147"/>
                </a:moveTo>
                <a:lnTo>
                  <a:pt x="73386" y="40679"/>
                </a:lnTo>
                <a:lnTo>
                  <a:pt x="71628" y="39623"/>
                </a:lnTo>
                <a:lnTo>
                  <a:pt x="76200" y="41147"/>
                </a:lnTo>
                <a:close/>
              </a:path>
              <a:path w="128270" h="128269">
                <a:moveTo>
                  <a:pt x="124460" y="44195"/>
                </a:moveTo>
                <a:lnTo>
                  <a:pt x="79248" y="44195"/>
                </a:lnTo>
                <a:lnTo>
                  <a:pt x="73386" y="40679"/>
                </a:lnTo>
                <a:lnTo>
                  <a:pt x="76200" y="41147"/>
                </a:lnTo>
                <a:lnTo>
                  <a:pt x="123444" y="41147"/>
                </a:lnTo>
                <a:lnTo>
                  <a:pt x="124460" y="44195"/>
                </a:lnTo>
                <a:close/>
              </a:path>
              <a:path w="128270" h="128269">
                <a:moveTo>
                  <a:pt x="52324" y="41147"/>
                </a:moveTo>
                <a:lnTo>
                  <a:pt x="51816" y="41147"/>
                </a:lnTo>
                <a:lnTo>
                  <a:pt x="52577" y="40995"/>
                </a:lnTo>
                <a:lnTo>
                  <a:pt x="52324" y="41147"/>
                </a:lnTo>
                <a:close/>
              </a:path>
              <a:path w="128270" h="128269">
                <a:moveTo>
                  <a:pt x="48260" y="44195"/>
                </a:moveTo>
                <a:lnTo>
                  <a:pt x="47244" y="44195"/>
                </a:lnTo>
                <a:lnTo>
                  <a:pt x="50292" y="42671"/>
                </a:lnTo>
                <a:lnTo>
                  <a:pt x="48260" y="44195"/>
                </a:lnTo>
                <a:close/>
              </a:path>
              <a:path w="128270" h="128269">
                <a:moveTo>
                  <a:pt x="125476" y="47243"/>
                </a:moveTo>
                <a:lnTo>
                  <a:pt x="83820" y="47243"/>
                </a:lnTo>
                <a:lnTo>
                  <a:pt x="76200" y="42671"/>
                </a:lnTo>
                <a:lnTo>
                  <a:pt x="79248" y="44195"/>
                </a:lnTo>
                <a:lnTo>
                  <a:pt x="124460" y="44195"/>
                </a:lnTo>
                <a:lnTo>
                  <a:pt x="125476" y="47243"/>
                </a:lnTo>
                <a:close/>
              </a:path>
              <a:path w="128270" h="128269">
                <a:moveTo>
                  <a:pt x="44195" y="47243"/>
                </a:moveTo>
                <a:lnTo>
                  <a:pt x="45719" y="45719"/>
                </a:lnTo>
                <a:lnTo>
                  <a:pt x="45066" y="46590"/>
                </a:lnTo>
                <a:lnTo>
                  <a:pt x="44195" y="47243"/>
                </a:lnTo>
                <a:close/>
              </a:path>
              <a:path w="128270" h="128269">
                <a:moveTo>
                  <a:pt x="45066" y="46590"/>
                </a:moveTo>
                <a:lnTo>
                  <a:pt x="45719" y="45719"/>
                </a:lnTo>
                <a:lnTo>
                  <a:pt x="46228" y="45719"/>
                </a:lnTo>
                <a:lnTo>
                  <a:pt x="45066" y="46590"/>
                </a:lnTo>
                <a:close/>
              </a:path>
              <a:path w="128270" h="128269">
                <a:moveTo>
                  <a:pt x="126491" y="51815"/>
                </a:moveTo>
                <a:lnTo>
                  <a:pt x="86868" y="51815"/>
                </a:lnTo>
                <a:lnTo>
                  <a:pt x="80772" y="45719"/>
                </a:lnTo>
                <a:lnTo>
                  <a:pt x="83820" y="47243"/>
                </a:lnTo>
                <a:lnTo>
                  <a:pt x="125476" y="47243"/>
                </a:lnTo>
                <a:lnTo>
                  <a:pt x="126491" y="50291"/>
                </a:lnTo>
                <a:lnTo>
                  <a:pt x="126491" y="51815"/>
                </a:lnTo>
                <a:close/>
              </a:path>
              <a:path w="128270" h="128269">
                <a:moveTo>
                  <a:pt x="44577" y="47243"/>
                </a:moveTo>
                <a:lnTo>
                  <a:pt x="44195" y="47243"/>
                </a:lnTo>
                <a:lnTo>
                  <a:pt x="45066" y="46590"/>
                </a:lnTo>
                <a:lnTo>
                  <a:pt x="44577" y="47243"/>
                </a:lnTo>
                <a:close/>
              </a:path>
              <a:path w="128270" h="128269">
                <a:moveTo>
                  <a:pt x="41148" y="51815"/>
                </a:moveTo>
                <a:lnTo>
                  <a:pt x="42672" y="48767"/>
                </a:lnTo>
                <a:lnTo>
                  <a:pt x="41801" y="50945"/>
                </a:lnTo>
                <a:lnTo>
                  <a:pt x="41148" y="51815"/>
                </a:lnTo>
                <a:close/>
              </a:path>
              <a:path w="128270" h="128269">
                <a:moveTo>
                  <a:pt x="41801" y="50945"/>
                </a:moveTo>
                <a:lnTo>
                  <a:pt x="42672" y="48767"/>
                </a:lnTo>
                <a:lnTo>
                  <a:pt x="43434" y="48767"/>
                </a:lnTo>
                <a:lnTo>
                  <a:pt x="41801" y="50945"/>
                </a:lnTo>
                <a:close/>
              </a:path>
              <a:path w="128270" h="128269">
                <a:moveTo>
                  <a:pt x="87477" y="54863"/>
                </a:moveTo>
                <a:lnTo>
                  <a:pt x="83820" y="48767"/>
                </a:lnTo>
                <a:lnTo>
                  <a:pt x="86868" y="51815"/>
                </a:lnTo>
                <a:lnTo>
                  <a:pt x="126491" y="51815"/>
                </a:lnTo>
                <a:lnTo>
                  <a:pt x="126491" y="53339"/>
                </a:lnTo>
                <a:lnTo>
                  <a:pt x="86868" y="53339"/>
                </a:lnTo>
                <a:lnTo>
                  <a:pt x="87477" y="54863"/>
                </a:lnTo>
                <a:close/>
              </a:path>
              <a:path w="128270" h="128269">
                <a:moveTo>
                  <a:pt x="100584" y="117347"/>
                </a:moveTo>
                <a:lnTo>
                  <a:pt x="25908" y="117347"/>
                </a:lnTo>
                <a:lnTo>
                  <a:pt x="16764" y="108203"/>
                </a:lnTo>
                <a:lnTo>
                  <a:pt x="12192" y="102107"/>
                </a:lnTo>
                <a:lnTo>
                  <a:pt x="9144" y="99059"/>
                </a:lnTo>
                <a:lnTo>
                  <a:pt x="6096" y="91439"/>
                </a:lnTo>
                <a:lnTo>
                  <a:pt x="4572" y="89915"/>
                </a:lnTo>
                <a:lnTo>
                  <a:pt x="4572" y="88391"/>
                </a:lnTo>
                <a:lnTo>
                  <a:pt x="1524" y="79247"/>
                </a:lnTo>
                <a:lnTo>
                  <a:pt x="1524" y="77723"/>
                </a:lnTo>
                <a:lnTo>
                  <a:pt x="0" y="76199"/>
                </a:lnTo>
                <a:lnTo>
                  <a:pt x="0" y="51815"/>
                </a:lnTo>
                <a:lnTo>
                  <a:pt x="41148" y="51815"/>
                </a:lnTo>
                <a:lnTo>
                  <a:pt x="41801" y="50945"/>
                </a:lnTo>
                <a:lnTo>
                  <a:pt x="40843" y="53339"/>
                </a:lnTo>
                <a:lnTo>
                  <a:pt x="39624" y="53339"/>
                </a:lnTo>
                <a:lnTo>
                  <a:pt x="38709" y="57911"/>
                </a:lnTo>
                <a:lnTo>
                  <a:pt x="38100" y="57911"/>
                </a:lnTo>
                <a:lnTo>
                  <a:pt x="38100" y="71627"/>
                </a:lnTo>
                <a:lnTo>
                  <a:pt x="38709" y="71627"/>
                </a:lnTo>
                <a:lnTo>
                  <a:pt x="39624" y="76199"/>
                </a:lnTo>
                <a:lnTo>
                  <a:pt x="40843" y="76199"/>
                </a:lnTo>
                <a:lnTo>
                  <a:pt x="41452" y="77723"/>
                </a:lnTo>
                <a:lnTo>
                  <a:pt x="41148" y="77723"/>
                </a:lnTo>
                <a:lnTo>
                  <a:pt x="42672" y="80771"/>
                </a:lnTo>
                <a:lnTo>
                  <a:pt x="44195" y="80771"/>
                </a:lnTo>
                <a:lnTo>
                  <a:pt x="45719" y="82295"/>
                </a:lnTo>
                <a:lnTo>
                  <a:pt x="44195" y="82295"/>
                </a:lnTo>
                <a:lnTo>
                  <a:pt x="48260" y="85343"/>
                </a:lnTo>
                <a:lnTo>
                  <a:pt x="47244" y="85343"/>
                </a:lnTo>
                <a:lnTo>
                  <a:pt x="52324" y="88391"/>
                </a:lnTo>
                <a:lnTo>
                  <a:pt x="51816" y="88391"/>
                </a:lnTo>
                <a:lnTo>
                  <a:pt x="54864" y="89915"/>
                </a:lnTo>
                <a:lnTo>
                  <a:pt x="121920" y="89915"/>
                </a:lnTo>
                <a:lnTo>
                  <a:pt x="121920" y="91439"/>
                </a:lnTo>
                <a:lnTo>
                  <a:pt x="117348" y="99059"/>
                </a:lnTo>
                <a:lnTo>
                  <a:pt x="117348" y="100583"/>
                </a:lnTo>
                <a:lnTo>
                  <a:pt x="115824" y="100583"/>
                </a:lnTo>
                <a:lnTo>
                  <a:pt x="115824" y="102107"/>
                </a:lnTo>
                <a:lnTo>
                  <a:pt x="109728" y="108203"/>
                </a:lnTo>
                <a:lnTo>
                  <a:pt x="109728" y="109727"/>
                </a:lnTo>
                <a:lnTo>
                  <a:pt x="108204" y="109727"/>
                </a:lnTo>
                <a:lnTo>
                  <a:pt x="108204" y="111251"/>
                </a:lnTo>
                <a:lnTo>
                  <a:pt x="100584" y="117347"/>
                </a:lnTo>
                <a:close/>
              </a:path>
              <a:path w="128270" h="128269">
                <a:moveTo>
                  <a:pt x="39624" y="56387"/>
                </a:moveTo>
                <a:lnTo>
                  <a:pt x="39624" y="53339"/>
                </a:lnTo>
                <a:lnTo>
                  <a:pt x="40843" y="53339"/>
                </a:lnTo>
                <a:lnTo>
                  <a:pt x="39624" y="56387"/>
                </a:lnTo>
                <a:close/>
              </a:path>
              <a:path w="128270" h="128269">
                <a:moveTo>
                  <a:pt x="88391" y="56387"/>
                </a:moveTo>
                <a:lnTo>
                  <a:pt x="87477" y="54863"/>
                </a:lnTo>
                <a:lnTo>
                  <a:pt x="86868" y="53339"/>
                </a:lnTo>
                <a:lnTo>
                  <a:pt x="88391" y="56387"/>
                </a:lnTo>
                <a:close/>
              </a:path>
              <a:path w="128270" h="128269">
                <a:moveTo>
                  <a:pt x="127000" y="56387"/>
                </a:moveTo>
                <a:lnTo>
                  <a:pt x="88391" y="56387"/>
                </a:lnTo>
                <a:lnTo>
                  <a:pt x="86868" y="53339"/>
                </a:lnTo>
                <a:lnTo>
                  <a:pt x="126491" y="53339"/>
                </a:lnTo>
                <a:lnTo>
                  <a:pt x="127000" y="56387"/>
                </a:lnTo>
                <a:close/>
              </a:path>
              <a:path w="128270" h="128269">
                <a:moveTo>
                  <a:pt x="127761" y="60959"/>
                </a:moveTo>
                <a:lnTo>
                  <a:pt x="89916" y="60959"/>
                </a:lnTo>
                <a:lnTo>
                  <a:pt x="87477" y="54863"/>
                </a:lnTo>
                <a:lnTo>
                  <a:pt x="88391" y="56387"/>
                </a:lnTo>
                <a:lnTo>
                  <a:pt x="127000" y="56387"/>
                </a:lnTo>
                <a:lnTo>
                  <a:pt x="127761" y="60959"/>
                </a:lnTo>
                <a:close/>
              </a:path>
              <a:path w="128270" h="128269">
                <a:moveTo>
                  <a:pt x="38100" y="60959"/>
                </a:moveTo>
                <a:lnTo>
                  <a:pt x="38100" y="57911"/>
                </a:lnTo>
                <a:lnTo>
                  <a:pt x="38709" y="57911"/>
                </a:lnTo>
                <a:lnTo>
                  <a:pt x="38100" y="60959"/>
                </a:lnTo>
                <a:close/>
              </a:path>
              <a:path w="128270" h="128269">
                <a:moveTo>
                  <a:pt x="89534" y="64769"/>
                </a:moveTo>
                <a:lnTo>
                  <a:pt x="88391" y="57911"/>
                </a:lnTo>
                <a:lnTo>
                  <a:pt x="89916" y="60959"/>
                </a:lnTo>
                <a:lnTo>
                  <a:pt x="127761" y="60959"/>
                </a:lnTo>
                <a:lnTo>
                  <a:pt x="128016" y="62483"/>
                </a:lnTo>
                <a:lnTo>
                  <a:pt x="89916" y="62483"/>
                </a:lnTo>
                <a:lnTo>
                  <a:pt x="89534" y="64769"/>
                </a:lnTo>
                <a:close/>
              </a:path>
              <a:path w="128270" h="128269">
                <a:moveTo>
                  <a:pt x="89916" y="67055"/>
                </a:moveTo>
                <a:lnTo>
                  <a:pt x="89534" y="64769"/>
                </a:lnTo>
                <a:lnTo>
                  <a:pt x="89916" y="62483"/>
                </a:lnTo>
                <a:lnTo>
                  <a:pt x="89916" y="67055"/>
                </a:lnTo>
                <a:close/>
              </a:path>
              <a:path w="128270" h="128269">
                <a:moveTo>
                  <a:pt x="128016" y="67055"/>
                </a:moveTo>
                <a:lnTo>
                  <a:pt x="89916" y="67055"/>
                </a:lnTo>
                <a:lnTo>
                  <a:pt x="89916" y="62483"/>
                </a:lnTo>
                <a:lnTo>
                  <a:pt x="128016" y="62483"/>
                </a:lnTo>
                <a:lnTo>
                  <a:pt x="128016" y="67055"/>
                </a:lnTo>
                <a:close/>
              </a:path>
              <a:path w="128270" h="128269">
                <a:moveTo>
                  <a:pt x="88391" y="71627"/>
                </a:moveTo>
                <a:lnTo>
                  <a:pt x="89534" y="64769"/>
                </a:lnTo>
                <a:lnTo>
                  <a:pt x="89916" y="67055"/>
                </a:lnTo>
                <a:lnTo>
                  <a:pt x="128016" y="67055"/>
                </a:lnTo>
                <a:lnTo>
                  <a:pt x="127761" y="68579"/>
                </a:lnTo>
                <a:lnTo>
                  <a:pt x="89916" y="68579"/>
                </a:lnTo>
                <a:lnTo>
                  <a:pt x="88391" y="71627"/>
                </a:lnTo>
                <a:close/>
              </a:path>
              <a:path w="128270" h="128269">
                <a:moveTo>
                  <a:pt x="38709" y="71627"/>
                </a:moveTo>
                <a:lnTo>
                  <a:pt x="38100" y="71627"/>
                </a:lnTo>
                <a:lnTo>
                  <a:pt x="38100" y="68579"/>
                </a:lnTo>
                <a:lnTo>
                  <a:pt x="38709" y="71627"/>
                </a:lnTo>
                <a:close/>
              </a:path>
              <a:path w="128270" h="128269">
                <a:moveTo>
                  <a:pt x="87477" y="74675"/>
                </a:moveTo>
                <a:lnTo>
                  <a:pt x="89916" y="68579"/>
                </a:lnTo>
                <a:lnTo>
                  <a:pt x="127761" y="68579"/>
                </a:lnTo>
                <a:lnTo>
                  <a:pt x="127000" y="73151"/>
                </a:lnTo>
                <a:lnTo>
                  <a:pt x="88391" y="73151"/>
                </a:lnTo>
                <a:lnTo>
                  <a:pt x="87477" y="74675"/>
                </a:lnTo>
                <a:close/>
              </a:path>
              <a:path w="128270" h="128269">
                <a:moveTo>
                  <a:pt x="40843" y="76199"/>
                </a:moveTo>
                <a:lnTo>
                  <a:pt x="39624" y="76199"/>
                </a:lnTo>
                <a:lnTo>
                  <a:pt x="39624" y="73151"/>
                </a:lnTo>
                <a:lnTo>
                  <a:pt x="40843" y="76199"/>
                </a:lnTo>
                <a:close/>
              </a:path>
              <a:path w="128270" h="128269">
                <a:moveTo>
                  <a:pt x="86868" y="76199"/>
                </a:moveTo>
                <a:lnTo>
                  <a:pt x="87477" y="74675"/>
                </a:lnTo>
                <a:lnTo>
                  <a:pt x="88391" y="73151"/>
                </a:lnTo>
                <a:lnTo>
                  <a:pt x="86868" y="76199"/>
                </a:lnTo>
                <a:close/>
              </a:path>
              <a:path w="128270" h="128269">
                <a:moveTo>
                  <a:pt x="126491" y="76199"/>
                </a:moveTo>
                <a:lnTo>
                  <a:pt x="86868" y="76199"/>
                </a:lnTo>
                <a:lnTo>
                  <a:pt x="88391" y="73151"/>
                </a:lnTo>
                <a:lnTo>
                  <a:pt x="127000" y="73151"/>
                </a:lnTo>
                <a:lnTo>
                  <a:pt x="126491" y="76199"/>
                </a:lnTo>
                <a:close/>
              </a:path>
              <a:path w="128270" h="128269">
                <a:moveTo>
                  <a:pt x="83820" y="80771"/>
                </a:moveTo>
                <a:lnTo>
                  <a:pt x="87477" y="74675"/>
                </a:lnTo>
                <a:lnTo>
                  <a:pt x="86868" y="76199"/>
                </a:lnTo>
                <a:lnTo>
                  <a:pt x="126491" y="76199"/>
                </a:lnTo>
                <a:lnTo>
                  <a:pt x="126491" y="77723"/>
                </a:lnTo>
                <a:lnTo>
                  <a:pt x="86868" y="77723"/>
                </a:lnTo>
                <a:lnTo>
                  <a:pt x="83820" y="80771"/>
                </a:lnTo>
                <a:close/>
              </a:path>
              <a:path w="128270" h="128269">
                <a:moveTo>
                  <a:pt x="42672" y="80771"/>
                </a:moveTo>
                <a:lnTo>
                  <a:pt x="41148" y="77723"/>
                </a:lnTo>
                <a:lnTo>
                  <a:pt x="41656" y="78231"/>
                </a:lnTo>
                <a:lnTo>
                  <a:pt x="42672" y="80771"/>
                </a:lnTo>
                <a:close/>
              </a:path>
              <a:path w="128270" h="128269">
                <a:moveTo>
                  <a:pt x="41656" y="78231"/>
                </a:moveTo>
                <a:lnTo>
                  <a:pt x="41148" y="77723"/>
                </a:lnTo>
                <a:lnTo>
                  <a:pt x="41452" y="77723"/>
                </a:lnTo>
                <a:lnTo>
                  <a:pt x="41656" y="78231"/>
                </a:lnTo>
                <a:close/>
              </a:path>
              <a:path w="128270" h="128269">
                <a:moveTo>
                  <a:pt x="80772" y="83819"/>
                </a:moveTo>
                <a:lnTo>
                  <a:pt x="86868" y="77723"/>
                </a:lnTo>
                <a:lnTo>
                  <a:pt x="126491" y="77723"/>
                </a:lnTo>
                <a:lnTo>
                  <a:pt x="126491" y="79247"/>
                </a:lnTo>
                <a:lnTo>
                  <a:pt x="125475" y="82295"/>
                </a:lnTo>
                <a:lnTo>
                  <a:pt x="83820" y="82295"/>
                </a:lnTo>
                <a:lnTo>
                  <a:pt x="80772" y="83819"/>
                </a:lnTo>
                <a:close/>
              </a:path>
              <a:path w="128270" h="128269">
                <a:moveTo>
                  <a:pt x="44195" y="80771"/>
                </a:moveTo>
                <a:lnTo>
                  <a:pt x="42672" y="80771"/>
                </a:lnTo>
                <a:lnTo>
                  <a:pt x="41656" y="78231"/>
                </a:lnTo>
                <a:lnTo>
                  <a:pt x="44195" y="80771"/>
                </a:lnTo>
                <a:close/>
              </a:path>
              <a:path w="128270" h="128269">
                <a:moveTo>
                  <a:pt x="47244" y="83819"/>
                </a:moveTo>
                <a:lnTo>
                  <a:pt x="44195" y="82295"/>
                </a:lnTo>
                <a:lnTo>
                  <a:pt x="45719" y="82295"/>
                </a:lnTo>
                <a:lnTo>
                  <a:pt x="47244" y="83819"/>
                </a:lnTo>
                <a:close/>
              </a:path>
              <a:path w="128270" h="128269">
                <a:moveTo>
                  <a:pt x="76200" y="86867"/>
                </a:moveTo>
                <a:lnTo>
                  <a:pt x="83820" y="82295"/>
                </a:lnTo>
                <a:lnTo>
                  <a:pt x="125475" y="82295"/>
                </a:lnTo>
                <a:lnTo>
                  <a:pt x="124460" y="85343"/>
                </a:lnTo>
                <a:lnTo>
                  <a:pt x="79248" y="85343"/>
                </a:lnTo>
                <a:lnTo>
                  <a:pt x="76200" y="86867"/>
                </a:lnTo>
                <a:close/>
              </a:path>
              <a:path w="128270" h="128269">
                <a:moveTo>
                  <a:pt x="50292" y="86867"/>
                </a:moveTo>
                <a:lnTo>
                  <a:pt x="47244" y="85343"/>
                </a:lnTo>
                <a:lnTo>
                  <a:pt x="48260" y="85343"/>
                </a:lnTo>
                <a:lnTo>
                  <a:pt x="50292" y="86867"/>
                </a:lnTo>
                <a:close/>
              </a:path>
              <a:path w="128270" h="128269">
                <a:moveTo>
                  <a:pt x="73386" y="88860"/>
                </a:moveTo>
                <a:lnTo>
                  <a:pt x="79248" y="85343"/>
                </a:lnTo>
                <a:lnTo>
                  <a:pt x="124460" y="85343"/>
                </a:lnTo>
                <a:lnTo>
                  <a:pt x="123444" y="88391"/>
                </a:lnTo>
                <a:lnTo>
                  <a:pt x="76200" y="88391"/>
                </a:lnTo>
                <a:lnTo>
                  <a:pt x="73386" y="88860"/>
                </a:lnTo>
                <a:close/>
              </a:path>
              <a:path w="128270" h="128269">
                <a:moveTo>
                  <a:pt x="54864" y="89915"/>
                </a:moveTo>
                <a:lnTo>
                  <a:pt x="51816" y="88391"/>
                </a:lnTo>
                <a:lnTo>
                  <a:pt x="52578" y="88544"/>
                </a:lnTo>
                <a:lnTo>
                  <a:pt x="54864" y="89915"/>
                </a:lnTo>
                <a:close/>
              </a:path>
              <a:path w="128270" h="128269">
                <a:moveTo>
                  <a:pt x="52578" y="88544"/>
                </a:moveTo>
                <a:lnTo>
                  <a:pt x="51816" y="88391"/>
                </a:lnTo>
                <a:lnTo>
                  <a:pt x="52324" y="88391"/>
                </a:lnTo>
                <a:lnTo>
                  <a:pt x="52578" y="88544"/>
                </a:lnTo>
                <a:close/>
              </a:path>
              <a:path w="128270" h="128269">
                <a:moveTo>
                  <a:pt x="71628" y="89915"/>
                </a:moveTo>
                <a:lnTo>
                  <a:pt x="73386" y="88860"/>
                </a:lnTo>
                <a:lnTo>
                  <a:pt x="76200" y="88391"/>
                </a:lnTo>
                <a:lnTo>
                  <a:pt x="71628" y="89915"/>
                </a:lnTo>
                <a:close/>
              </a:path>
              <a:path w="128270" h="128269">
                <a:moveTo>
                  <a:pt x="121920" y="89915"/>
                </a:moveTo>
                <a:lnTo>
                  <a:pt x="71628" y="89915"/>
                </a:lnTo>
                <a:lnTo>
                  <a:pt x="76200" y="88391"/>
                </a:lnTo>
                <a:lnTo>
                  <a:pt x="123444" y="88391"/>
                </a:lnTo>
                <a:lnTo>
                  <a:pt x="121920" y="89915"/>
                </a:lnTo>
                <a:close/>
              </a:path>
              <a:path w="128270" h="128269">
                <a:moveTo>
                  <a:pt x="59436" y="89915"/>
                </a:moveTo>
                <a:lnTo>
                  <a:pt x="54864" y="89915"/>
                </a:lnTo>
                <a:lnTo>
                  <a:pt x="52578" y="88544"/>
                </a:lnTo>
                <a:lnTo>
                  <a:pt x="59436" y="89915"/>
                </a:lnTo>
                <a:close/>
              </a:path>
              <a:path w="128270" h="128269">
                <a:moveTo>
                  <a:pt x="71628" y="89915"/>
                </a:moveTo>
                <a:lnTo>
                  <a:pt x="67056" y="89915"/>
                </a:lnTo>
                <a:lnTo>
                  <a:pt x="73386" y="88860"/>
                </a:lnTo>
                <a:lnTo>
                  <a:pt x="71628" y="89915"/>
                </a:lnTo>
                <a:close/>
              </a:path>
              <a:path w="128270" h="128269">
                <a:moveTo>
                  <a:pt x="89916" y="123443"/>
                </a:moveTo>
                <a:lnTo>
                  <a:pt x="36576" y="123443"/>
                </a:lnTo>
                <a:lnTo>
                  <a:pt x="28956" y="118871"/>
                </a:lnTo>
                <a:lnTo>
                  <a:pt x="28956" y="117347"/>
                </a:lnTo>
                <a:lnTo>
                  <a:pt x="99060" y="117347"/>
                </a:lnTo>
                <a:lnTo>
                  <a:pt x="97536" y="118871"/>
                </a:lnTo>
                <a:lnTo>
                  <a:pt x="89916" y="123443"/>
                </a:lnTo>
                <a:close/>
              </a:path>
              <a:path w="128270" h="128269">
                <a:moveTo>
                  <a:pt x="76200" y="128015"/>
                </a:moveTo>
                <a:lnTo>
                  <a:pt x="51816" y="128015"/>
                </a:lnTo>
                <a:lnTo>
                  <a:pt x="50292" y="126491"/>
                </a:lnTo>
                <a:lnTo>
                  <a:pt x="48768" y="126491"/>
                </a:lnTo>
                <a:lnTo>
                  <a:pt x="41148" y="124967"/>
                </a:lnTo>
                <a:lnTo>
                  <a:pt x="39624" y="123443"/>
                </a:lnTo>
                <a:lnTo>
                  <a:pt x="88391" y="123443"/>
                </a:lnTo>
                <a:lnTo>
                  <a:pt x="86868" y="124967"/>
                </a:lnTo>
                <a:lnTo>
                  <a:pt x="77724" y="126491"/>
                </a:lnTo>
                <a:lnTo>
                  <a:pt x="76200" y="12801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6480047" y="3087624"/>
            <a:ext cx="414655" cy="137160"/>
          </a:xfrm>
          <a:custGeom>
            <a:avLst/>
            <a:gdLst/>
            <a:ahLst/>
            <a:cxnLst/>
            <a:rect l="l" t="t" r="r" b="b"/>
            <a:pathLst>
              <a:path w="414654" h="137160">
                <a:moveTo>
                  <a:pt x="414528" y="0"/>
                </a:moveTo>
                <a:lnTo>
                  <a:pt x="414528" y="137159"/>
                </a:lnTo>
                <a:lnTo>
                  <a:pt x="0" y="137159"/>
                </a:lnTo>
                <a:lnTo>
                  <a:pt x="0" y="0"/>
                </a:lnTo>
                <a:lnTo>
                  <a:pt x="41452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6461759" y="3069335"/>
            <a:ext cx="452755" cy="175260"/>
          </a:xfrm>
          <a:custGeom>
            <a:avLst/>
            <a:gdLst/>
            <a:ahLst/>
            <a:cxnLst/>
            <a:rect l="l" t="t" r="r" b="b"/>
            <a:pathLst>
              <a:path w="452754" h="175260">
                <a:moveTo>
                  <a:pt x="452627" y="175260"/>
                </a:moveTo>
                <a:lnTo>
                  <a:pt x="0" y="175260"/>
                </a:lnTo>
                <a:lnTo>
                  <a:pt x="0" y="0"/>
                </a:lnTo>
                <a:lnTo>
                  <a:pt x="452627" y="0"/>
                </a:lnTo>
                <a:lnTo>
                  <a:pt x="452627" y="18287"/>
                </a:lnTo>
                <a:lnTo>
                  <a:pt x="38099" y="18288"/>
                </a:lnTo>
                <a:lnTo>
                  <a:pt x="18288" y="38100"/>
                </a:lnTo>
                <a:lnTo>
                  <a:pt x="38099" y="38099"/>
                </a:lnTo>
                <a:lnTo>
                  <a:pt x="38099" y="137160"/>
                </a:lnTo>
                <a:lnTo>
                  <a:pt x="18288" y="137160"/>
                </a:lnTo>
                <a:lnTo>
                  <a:pt x="38099" y="155448"/>
                </a:lnTo>
                <a:lnTo>
                  <a:pt x="452627" y="155448"/>
                </a:lnTo>
                <a:lnTo>
                  <a:pt x="452627" y="175260"/>
                </a:lnTo>
                <a:close/>
              </a:path>
              <a:path w="452754" h="175260">
                <a:moveTo>
                  <a:pt x="38099" y="38099"/>
                </a:moveTo>
                <a:lnTo>
                  <a:pt x="18288" y="38100"/>
                </a:lnTo>
                <a:lnTo>
                  <a:pt x="38099" y="18288"/>
                </a:lnTo>
                <a:lnTo>
                  <a:pt x="38099" y="38099"/>
                </a:lnTo>
                <a:close/>
              </a:path>
              <a:path w="452754" h="175260">
                <a:moveTo>
                  <a:pt x="414527" y="38099"/>
                </a:moveTo>
                <a:lnTo>
                  <a:pt x="38099" y="38099"/>
                </a:lnTo>
                <a:lnTo>
                  <a:pt x="38099" y="18288"/>
                </a:lnTo>
                <a:lnTo>
                  <a:pt x="414527" y="18288"/>
                </a:lnTo>
                <a:lnTo>
                  <a:pt x="414527" y="38099"/>
                </a:lnTo>
                <a:close/>
              </a:path>
              <a:path w="452754" h="175260">
                <a:moveTo>
                  <a:pt x="414527" y="155448"/>
                </a:moveTo>
                <a:lnTo>
                  <a:pt x="414527" y="18288"/>
                </a:lnTo>
                <a:lnTo>
                  <a:pt x="432815" y="38100"/>
                </a:lnTo>
                <a:lnTo>
                  <a:pt x="452627" y="38099"/>
                </a:lnTo>
                <a:lnTo>
                  <a:pt x="452627" y="137160"/>
                </a:lnTo>
                <a:lnTo>
                  <a:pt x="432815" y="137160"/>
                </a:lnTo>
                <a:lnTo>
                  <a:pt x="414527" y="155448"/>
                </a:lnTo>
                <a:close/>
              </a:path>
              <a:path w="452754" h="175260">
                <a:moveTo>
                  <a:pt x="452627" y="38099"/>
                </a:moveTo>
                <a:lnTo>
                  <a:pt x="432815" y="38100"/>
                </a:lnTo>
                <a:lnTo>
                  <a:pt x="414527" y="18288"/>
                </a:lnTo>
                <a:lnTo>
                  <a:pt x="452627" y="18287"/>
                </a:lnTo>
                <a:lnTo>
                  <a:pt x="452627" y="38099"/>
                </a:lnTo>
                <a:close/>
              </a:path>
              <a:path w="452754" h="175260">
                <a:moveTo>
                  <a:pt x="38099" y="155448"/>
                </a:moveTo>
                <a:lnTo>
                  <a:pt x="18288" y="137160"/>
                </a:lnTo>
                <a:lnTo>
                  <a:pt x="38099" y="137160"/>
                </a:lnTo>
                <a:lnTo>
                  <a:pt x="38099" y="155448"/>
                </a:lnTo>
                <a:close/>
              </a:path>
              <a:path w="452754" h="175260">
                <a:moveTo>
                  <a:pt x="414527" y="155448"/>
                </a:moveTo>
                <a:lnTo>
                  <a:pt x="38099" y="155448"/>
                </a:lnTo>
                <a:lnTo>
                  <a:pt x="38099" y="137160"/>
                </a:lnTo>
                <a:lnTo>
                  <a:pt x="414527" y="137160"/>
                </a:lnTo>
                <a:lnTo>
                  <a:pt x="414527" y="155448"/>
                </a:lnTo>
                <a:close/>
              </a:path>
              <a:path w="452754" h="175260">
                <a:moveTo>
                  <a:pt x="452627" y="155448"/>
                </a:moveTo>
                <a:lnTo>
                  <a:pt x="414527" y="155448"/>
                </a:lnTo>
                <a:lnTo>
                  <a:pt x="432815" y="137160"/>
                </a:lnTo>
                <a:lnTo>
                  <a:pt x="452627" y="137160"/>
                </a:lnTo>
                <a:lnTo>
                  <a:pt x="452627" y="1554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7245857" y="1915667"/>
            <a:ext cx="0" cy="756285"/>
          </a:xfrm>
          <a:custGeom>
            <a:avLst/>
            <a:gdLst/>
            <a:ahLst/>
            <a:cxnLst/>
            <a:rect l="l" t="t" r="r" b="b"/>
            <a:pathLst>
              <a:path w="0" h="756285">
                <a:moveTo>
                  <a:pt x="0" y="0"/>
                </a:moveTo>
                <a:lnTo>
                  <a:pt x="0" y="755904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8345423" y="1914905"/>
            <a:ext cx="521334" cy="0"/>
          </a:xfrm>
          <a:custGeom>
            <a:avLst/>
            <a:gdLst/>
            <a:ahLst/>
            <a:cxnLst/>
            <a:rect l="l" t="t" r="r" b="b"/>
            <a:pathLst>
              <a:path w="521334" h="0">
                <a:moveTo>
                  <a:pt x="0" y="0"/>
                </a:moveTo>
                <a:lnTo>
                  <a:pt x="521208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7246619" y="1914905"/>
            <a:ext cx="684530" cy="0"/>
          </a:xfrm>
          <a:custGeom>
            <a:avLst/>
            <a:gdLst/>
            <a:ahLst/>
            <a:cxnLst/>
            <a:rect l="l" t="t" r="r" b="b"/>
            <a:pathLst>
              <a:path w="684529" h="0">
                <a:moveTo>
                  <a:pt x="0" y="0"/>
                </a:moveTo>
                <a:lnTo>
                  <a:pt x="684276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8822435" y="2915411"/>
            <a:ext cx="50800" cy="76200"/>
          </a:xfrm>
          <a:custGeom>
            <a:avLst/>
            <a:gdLst/>
            <a:ahLst/>
            <a:cxnLst/>
            <a:rect l="l" t="t" r="r" b="b"/>
            <a:pathLst>
              <a:path w="50800" h="76200">
                <a:moveTo>
                  <a:pt x="24384" y="76200"/>
                </a:moveTo>
                <a:lnTo>
                  <a:pt x="14787" y="73247"/>
                </a:lnTo>
                <a:lnTo>
                  <a:pt x="7048" y="65151"/>
                </a:lnTo>
                <a:lnTo>
                  <a:pt x="1881" y="53054"/>
                </a:lnTo>
                <a:lnTo>
                  <a:pt x="0" y="38100"/>
                </a:lnTo>
                <a:lnTo>
                  <a:pt x="1881" y="23788"/>
                </a:lnTo>
                <a:lnTo>
                  <a:pt x="7048" y="11620"/>
                </a:lnTo>
                <a:lnTo>
                  <a:pt x="14787" y="3167"/>
                </a:lnTo>
                <a:lnTo>
                  <a:pt x="24384" y="0"/>
                </a:lnTo>
                <a:lnTo>
                  <a:pt x="34218" y="3167"/>
                </a:lnTo>
                <a:lnTo>
                  <a:pt x="42481" y="11620"/>
                </a:lnTo>
                <a:lnTo>
                  <a:pt x="48172" y="23788"/>
                </a:lnTo>
                <a:lnTo>
                  <a:pt x="50292" y="38100"/>
                </a:lnTo>
                <a:lnTo>
                  <a:pt x="48172" y="53054"/>
                </a:lnTo>
                <a:lnTo>
                  <a:pt x="42481" y="65151"/>
                </a:lnTo>
                <a:lnTo>
                  <a:pt x="34218" y="73247"/>
                </a:lnTo>
                <a:lnTo>
                  <a:pt x="24384" y="762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8802623" y="2897123"/>
            <a:ext cx="88900" cy="114300"/>
          </a:xfrm>
          <a:custGeom>
            <a:avLst/>
            <a:gdLst/>
            <a:ahLst/>
            <a:cxnLst/>
            <a:rect l="l" t="t" r="r" b="b"/>
            <a:pathLst>
              <a:path w="88900" h="114300">
                <a:moveTo>
                  <a:pt x="54864" y="1524"/>
                </a:moveTo>
                <a:lnTo>
                  <a:pt x="35052" y="1524"/>
                </a:lnTo>
                <a:lnTo>
                  <a:pt x="36576" y="0"/>
                </a:lnTo>
                <a:lnTo>
                  <a:pt x="51816" y="0"/>
                </a:lnTo>
                <a:lnTo>
                  <a:pt x="54864" y="1524"/>
                </a:lnTo>
                <a:close/>
              </a:path>
              <a:path w="88900" h="114300">
                <a:moveTo>
                  <a:pt x="56387" y="112776"/>
                </a:moveTo>
                <a:lnTo>
                  <a:pt x="33528" y="112776"/>
                </a:lnTo>
                <a:lnTo>
                  <a:pt x="32004" y="111252"/>
                </a:lnTo>
                <a:lnTo>
                  <a:pt x="25908" y="109728"/>
                </a:lnTo>
                <a:lnTo>
                  <a:pt x="22859" y="106680"/>
                </a:lnTo>
                <a:lnTo>
                  <a:pt x="18288" y="103632"/>
                </a:lnTo>
                <a:lnTo>
                  <a:pt x="15240" y="100584"/>
                </a:lnTo>
                <a:lnTo>
                  <a:pt x="12192" y="96012"/>
                </a:lnTo>
                <a:lnTo>
                  <a:pt x="10668" y="94488"/>
                </a:lnTo>
                <a:lnTo>
                  <a:pt x="10668" y="92964"/>
                </a:lnTo>
                <a:lnTo>
                  <a:pt x="7620" y="86868"/>
                </a:lnTo>
                <a:lnTo>
                  <a:pt x="6096" y="86868"/>
                </a:lnTo>
                <a:lnTo>
                  <a:pt x="6096" y="85344"/>
                </a:lnTo>
                <a:lnTo>
                  <a:pt x="3048" y="77724"/>
                </a:lnTo>
                <a:lnTo>
                  <a:pt x="1524" y="68580"/>
                </a:lnTo>
                <a:lnTo>
                  <a:pt x="1524" y="65532"/>
                </a:lnTo>
                <a:lnTo>
                  <a:pt x="0" y="57912"/>
                </a:lnTo>
                <a:lnTo>
                  <a:pt x="1524" y="48768"/>
                </a:lnTo>
                <a:lnTo>
                  <a:pt x="1524" y="45720"/>
                </a:lnTo>
                <a:lnTo>
                  <a:pt x="3048" y="38100"/>
                </a:lnTo>
                <a:lnTo>
                  <a:pt x="6096" y="28956"/>
                </a:lnTo>
                <a:lnTo>
                  <a:pt x="6096" y="27432"/>
                </a:lnTo>
                <a:lnTo>
                  <a:pt x="7620" y="25908"/>
                </a:lnTo>
                <a:lnTo>
                  <a:pt x="10668" y="21336"/>
                </a:lnTo>
                <a:lnTo>
                  <a:pt x="10668" y="18288"/>
                </a:lnTo>
                <a:lnTo>
                  <a:pt x="12192" y="18288"/>
                </a:lnTo>
                <a:lnTo>
                  <a:pt x="15240" y="13716"/>
                </a:lnTo>
                <a:lnTo>
                  <a:pt x="18288" y="10668"/>
                </a:lnTo>
                <a:lnTo>
                  <a:pt x="22859" y="7620"/>
                </a:lnTo>
                <a:lnTo>
                  <a:pt x="25908" y="4572"/>
                </a:lnTo>
                <a:lnTo>
                  <a:pt x="30480" y="3048"/>
                </a:lnTo>
                <a:lnTo>
                  <a:pt x="32004" y="1524"/>
                </a:lnTo>
                <a:lnTo>
                  <a:pt x="56387" y="1524"/>
                </a:lnTo>
                <a:lnTo>
                  <a:pt x="57912" y="3048"/>
                </a:lnTo>
                <a:lnTo>
                  <a:pt x="62484" y="4572"/>
                </a:lnTo>
                <a:lnTo>
                  <a:pt x="64008" y="6096"/>
                </a:lnTo>
                <a:lnTo>
                  <a:pt x="65532" y="6096"/>
                </a:lnTo>
                <a:lnTo>
                  <a:pt x="65532" y="7620"/>
                </a:lnTo>
                <a:lnTo>
                  <a:pt x="70104" y="10668"/>
                </a:lnTo>
                <a:lnTo>
                  <a:pt x="71628" y="12192"/>
                </a:lnTo>
                <a:lnTo>
                  <a:pt x="73152" y="12192"/>
                </a:lnTo>
                <a:lnTo>
                  <a:pt x="73152" y="13716"/>
                </a:lnTo>
                <a:lnTo>
                  <a:pt x="77724" y="18288"/>
                </a:lnTo>
                <a:lnTo>
                  <a:pt x="77724" y="19812"/>
                </a:lnTo>
                <a:lnTo>
                  <a:pt x="79248" y="21336"/>
                </a:lnTo>
                <a:lnTo>
                  <a:pt x="82296" y="25908"/>
                </a:lnTo>
                <a:lnTo>
                  <a:pt x="82296" y="28956"/>
                </a:lnTo>
                <a:lnTo>
                  <a:pt x="83820" y="28956"/>
                </a:lnTo>
                <a:lnTo>
                  <a:pt x="85344" y="35052"/>
                </a:lnTo>
                <a:lnTo>
                  <a:pt x="85561" y="36576"/>
                </a:lnTo>
                <a:lnTo>
                  <a:pt x="41148" y="36576"/>
                </a:lnTo>
                <a:lnTo>
                  <a:pt x="43180" y="37930"/>
                </a:lnTo>
                <a:lnTo>
                  <a:pt x="42672" y="38100"/>
                </a:lnTo>
                <a:lnTo>
                  <a:pt x="43434" y="38100"/>
                </a:lnTo>
                <a:lnTo>
                  <a:pt x="43891" y="38404"/>
                </a:lnTo>
                <a:lnTo>
                  <a:pt x="41148" y="41148"/>
                </a:lnTo>
                <a:lnTo>
                  <a:pt x="43180" y="41148"/>
                </a:lnTo>
                <a:lnTo>
                  <a:pt x="42164" y="42672"/>
                </a:lnTo>
                <a:lnTo>
                  <a:pt x="41148" y="42672"/>
                </a:lnTo>
                <a:lnTo>
                  <a:pt x="39624" y="45720"/>
                </a:lnTo>
                <a:lnTo>
                  <a:pt x="38100" y="53340"/>
                </a:lnTo>
                <a:lnTo>
                  <a:pt x="38862" y="53340"/>
                </a:lnTo>
                <a:lnTo>
                  <a:pt x="38100" y="56388"/>
                </a:lnTo>
                <a:lnTo>
                  <a:pt x="39014" y="60960"/>
                </a:lnTo>
                <a:lnTo>
                  <a:pt x="38100" y="60960"/>
                </a:lnTo>
                <a:lnTo>
                  <a:pt x="39624" y="65532"/>
                </a:lnTo>
                <a:lnTo>
                  <a:pt x="41148" y="71628"/>
                </a:lnTo>
                <a:lnTo>
                  <a:pt x="44195" y="74676"/>
                </a:lnTo>
                <a:lnTo>
                  <a:pt x="42672" y="74676"/>
                </a:lnTo>
                <a:lnTo>
                  <a:pt x="44196" y="75692"/>
                </a:lnTo>
                <a:lnTo>
                  <a:pt x="43434" y="76200"/>
                </a:lnTo>
                <a:lnTo>
                  <a:pt x="42672" y="76200"/>
                </a:lnTo>
                <a:lnTo>
                  <a:pt x="43180" y="76369"/>
                </a:lnTo>
                <a:lnTo>
                  <a:pt x="41148" y="77724"/>
                </a:lnTo>
                <a:lnTo>
                  <a:pt x="85090" y="77724"/>
                </a:lnTo>
                <a:lnTo>
                  <a:pt x="83820" y="85344"/>
                </a:lnTo>
                <a:lnTo>
                  <a:pt x="82296" y="85344"/>
                </a:lnTo>
                <a:lnTo>
                  <a:pt x="82296" y="86868"/>
                </a:lnTo>
                <a:lnTo>
                  <a:pt x="79248" y="92964"/>
                </a:lnTo>
                <a:lnTo>
                  <a:pt x="77724" y="94488"/>
                </a:lnTo>
                <a:lnTo>
                  <a:pt x="77724" y="96012"/>
                </a:lnTo>
                <a:lnTo>
                  <a:pt x="73152" y="100584"/>
                </a:lnTo>
                <a:lnTo>
                  <a:pt x="73152" y="102108"/>
                </a:lnTo>
                <a:lnTo>
                  <a:pt x="71628" y="102108"/>
                </a:lnTo>
                <a:lnTo>
                  <a:pt x="70104" y="103632"/>
                </a:lnTo>
                <a:lnTo>
                  <a:pt x="65532" y="106680"/>
                </a:lnTo>
                <a:lnTo>
                  <a:pt x="65532" y="108204"/>
                </a:lnTo>
                <a:lnTo>
                  <a:pt x="64008" y="108204"/>
                </a:lnTo>
                <a:lnTo>
                  <a:pt x="62484" y="109728"/>
                </a:lnTo>
                <a:lnTo>
                  <a:pt x="57912" y="111252"/>
                </a:lnTo>
                <a:lnTo>
                  <a:pt x="56387" y="112776"/>
                </a:lnTo>
                <a:close/>
              </a:path>
              <a:path w="88900" h="114300">
                <a:moveTo>
                  <a:pt x="43180" y="37930"/>
                </a:moveTo>
                <a:lnTo>
                  <a:pt x="41148" y="36576"/>
                </a:lnTo>
                <a:lnTo>
                  <a:pt x="43180" y="37084"/>
                </a:lnTo>
                <a:lnTo>
                  <a:pt x="43815" y="37719"/>
                </a:lnTo>
                <a:lnTo>
                  <a:pt x="43180" y="37930"/>
                </a:lnTo>
                <a:close/>
              </a:path>
              <a:path w="88900" h="114300">
                <a:moveTo>
                  <a:pt x="43180" y="37084"/>
                </a:moveTo>
                <a:lnTo>
                  <a:pt x="41148" y="36576"/>
                </a:lnTo>
                <a:lnTo>
                  <a:pt x="42672" y="36576"/>
                </a:lnTo>
                <a:lnTo>
                  <a:pt x="43180" y="37084"/>
                </a:lnTo>
                <a:close/>
              </a:path>
              <a:path w="88900" h="114300">
                <a:moveTo>
                  <a:pt x="44631" y="37446"/>
                </a:moveTo>
                <a:lnTo>
                  <a:pt x="43180" y="37084"/>
                </a:lnTo>
                <a:lnTo>
                  <a:pt x="42672" y="36576"/>
                </a:lnTo>
                <a:lnTo>
                  <a:pt x="45719" y="36576"/>
                </a:lnTo>
                <a:lnTo>
                  <a:pt x="44958" y="37338"/>
                </a:lnTo>
                <a:lnTo>
                  <a:pt x="44631" y="37446"/>
                </a:lnTo>
                <a:close/>
              </a:path>
              <a:path w="88900" h="114300">
                <a:moveTo>
                  <a:pt x="44958" y="37338"/>
                </a:moveTo>
                <a:lnTo>
                  <a:pt x="45719" y="36576"/>
                </a:lnTo>
                <a:lnTo>
                  <a:pt x="47244" y="36576"/>
                </a:lnTo>
                <a:lnTo>
                  <a:pt x="44958" y="37338"/>
                </a:lnTo>
                <a:close/>
              </a:path>
              <a:path w="88900" h="114300">
                <a:moveTo>
                  <a:pt x="45581" y="37684"/>
                </a:moveTo>
                <a:lnTo>
                  <a:pt x="44805" y="37490"/>
                </a:lnTo>
                <a:lnTo>
                  <a:pt x="44958" y="37338"/>
                </a:lnTo>
                <a:lnTo>
                  <a:pt x="47244" y="36576"/>
                </a:lnTo>
                <a:lnTo>
                  <a:pt x="45581" y="37684"/>
                </a:lnTo>
                <a:close/>
              </a:path>
              <a:path w="88900" h="114300">
                <a:moveTo>
                  <a:pt x="85779" y="38100"/>
                </a:moveTo>
                <a:lnTo>
                  <a:pt x="47244" y="38100"/>
                </a:lnTo>
                <a:lnTo>
                  <a:pt x="45581" y="37684"/>
                </a:lnTo>
                <a:lnTo>
                  <a:pt x="47244" y="36576"/>
                </a:lnTo>
                <a:lnTo>
                  <a:pt x="85561" y="36576"/>
                </a:lnTo>
                <a:lnTo>
                  <a:pt x="85779" y="38100"/>
                </a:lnTo>
                <a:close/>
              </a:path>
              <a:path w="88900" h="114300">
                <a:moveTo>
                  <a:pt x="43815" y="37719"/>
                </a:moveTo>
                <a:lnTo>
                  <a:pt x="43180" y="37084"/>
                </a:lnTo>
                <a:lnTo>
                  <a:pt x="44631" y="37446"/>
                </a:lnTo>
                <a:lnTo>
                  <a:pt x="43815" y="37719"/>
                </a:lnTo>
                <a:close/>
              </a:path>
              <a:path w="88900" h="114300">
                <a:moveTo>
                  <a:pt x="44805" y="37490"/>
                </a:moveTo>
                <a:lnTo>
                  <a:pt x="44631" y="37446"/>
                </a:lnTo>
                <a:lnTo>
                  <a:pt x="44958" y="37338"/>
                </a:lnTo>
                <a:lnTo>
                  <a:pt x="44805" y="37490"/>
                </a:lnTo>
                <a:close/>
              </a:path>
              <a:path w="88900" h="114300">
                <a:moveTo>
                  <a:pt x="44195" y="38100"/>
                </a:moveTo>
                <a:lnTo>
                  <a:pt x="43815" y="37719"/>
                </a:lnTo>
                <a:lnTo>
                  <a:pt x="44631" y="37446"/>
                </a:lnTo>
                <a:lnTo>
                  <a:pt x="44805" y="37490"/>
                </a:lnTo>
                <a:lnTo>
                  <a:pt x="44195" y="38100"/>
                </a:lnTo>
                <a:close/>
              </a:path>
              <a:path w="88900" h="114300">
                <a:moveTo>
                  <a:pt x="44500" y="38404"/>
                </a:moveTo>
                <a:lnTo>
                  <a:pt x="44196" y="38100"/>
                </a:lnTo>
                <a:lnTo>
                  <a:pt x="44805" y="37490"/>
                </a:lnTo>
                <a:lnTo>
                  <a:pt x="45581" y="37684"/>
                </a:lnTo>
                <a:lnTo>
                  <a:pt x="44500" y="38404"/>
                </a:lnTo>
                <a:close/>
              </a:path>
              <a:path w="88900" h="114300">
                <a:moveTo>
                  <a:pt x="86214" y="41148"/>
                </a:moveTo>
                <a:lnTo>
                  <a:pt x="47244" y="41148"/>
                </a:lnTo>
                <a:lnTo>
                  <a:pt x="44500" y="38404"/>
                </a:lnTo>
                <a:lnTo>
                  <a:pt x="45581" y="37684"/>
                </a:lnTo>
                <a:lnTo>
                  <a:pt x="47244" y="38100"/>
                </a:lnTo>
                <a:lnTo>
                  <a:pt x="85779" y="38100"/>
                </a:lnTo>
                <a:lnTo>
                  <a:pt x="86214" y="41148"/>
                </a:lnTo>
                <a:close/>
              </a:path>
              <a:path w="88900" h="114300">
                <a:moveTo>
                  <a:pt x="43891" y="38404"/>
                </a:moveTo>
                <a:lnTo>
                  <a:pt x="43180" y="37930"/>
                </a:lnTo>
                <a:lnTo>
                  <a:pt x="43815" y="37719"/>
                </a:lnTo>
                <a:lnTo>
                  <a:pt x="44195" y="38100"/>
                </a:lnTo>
                <a:lnTo>
                  <a:pt x="43891" y="38404"/>
                </a:lnTo>
                <a:close/>
              </a:path>
              <a:path w="88900" h="114300">
                <a:moveTo>
                  <a:pt x="43434" y="38100"/>
                </a:moveTo>
                <a:lnTo>
                  <a:pt x="42672" y="38100"/>
                </a:lnTo>
                <a:lnTo>
                  <a:pt x="43180" y="37930"/>
                </a:lnTo>
                <a:lnTo>
                  <a:pt x="43434" y="38100"/>
                </a:lnTo>
                <a:close/>
              </a:path>
              <a:path w="88900" h="114300">
                <a:moveTo>
                  <a:pt x="44196" y="38608"/>
                </a:moveTo>
                <a:lnTo>
                  <a:pt x="43891" y="38404"/>
                </a:lnTo>
                <a:lnTo>
                  <a:pt x="44196" y="38100"/>
                </a:lnTo>
                <a:lnTo>
                  <a:pt x="44500" y="38404"/>
                </a:lnTo>
                <a:lnTo>
                  <a:pt x="44196" y="38608"/>
                </a:lnTo>
                <a:close/>
              </a:path>
              <a:path w="88900" h="114300">
                <a:moveTo>
                  <a:pt x="42672" y="39624"/>
                </a:moveTo>
                <a:lnTo>
                  <a:pt x="43891" y="38404"/>
                </a:lnTo>
                <a:lnTo>
                  <a:pt x="44196" y="38608"/>
                </a:lnTo>
                <a:lnTo>
                  <a:pt x="42672" y="39624"/>
                </a:lnTo>
                <a:close/>
              </a:path>
              <a:path w="88900" h="114300">
                <a:moveTo>
                  <a:pt x="45719" y="39624"/>
                </a:moveTo>
                <a:lnTo>
                  <a:pt x="44196" y="38608"/>
                </a:lnTo>
                <a:lnTo>
                  <a:pt x="44500" y="38404"/>
                </a:lnTo>
                <a:lnTo>
                  <a:pt x="45719" y="39624"/>
                </a:lnTo>
                <a:close/>
              </a:path>
              <a:path w="88900" h="114300">
                <a:moveTo>
                  <a:pt x="43180" y="41148"/>
                </a:moveTo>
                <a:lnTo>
                  <a:pt x="41148" y="41148"/>
                </a:lnTo>
                <a:lnTo>
                  <a:pt x="44195" y="39624"/>
                </a:lnTo>
                <a:lnTo>
                  <a:pt x="43180" y="41148"/>
                </a:lnTo>
                <a:close/>
              </a:path>
              <a:path w="88900" h="114300">
                <a:moveTo>
                  <a:pt x="86650" y="44196"/>
                </a:moveTo>
                <a:lnTo>
                  <a:pt x="48768" y="44196"/>
                </a:lnTo>
                <a:lnTo>
                  <a:pt x="45719" y="39624"/>
                </a:lnTo>
                <a:lnTo>
                  <a:pt x="47244" y="41148"/>
                </a:lnTo>
                <a:lnTo>
                  <a:pt x="86214" y="41148"/>
                </a:lnTo>
                <a:lnTo>
                  <a:pt x="86650" y="44196"/>
                </a:lnTo>
                <a:close/>
              </a:path>
              <a:path w="88900" h="114300">
                <a:moveTo>
                  <a:pt x="41148" y="44196"/>
                </a:moveTo>
                <a:lnTo>
                  <a:pt x="41148" y="42672"/>
                </a:lnTo>
                <a:lnTo>
                  <a:pt x="42164" y="42672"/>
                </a:lnTo>
                <a:lnTo>
                  <a:pt x="41148" y="44196"/>
                </a:lnTo>
                <a:close/>
              </a:path>
              <a:path w="88900" h="114300">
                <a:moveTo>
                  <a:pt x="50292" y="53340"/>
                </a:moveTo>
                <a:lnTo>
                  <a:pt x="48768" y="48768"/>
                </a:lnTo>
                <a:lnTo>
                  <a:pt x="47244" y="42672"/>
                </a:lnTo>
                <a:lnTo>
                  <a:pt x="48768" y="44196"/>
                </a:lnTo>
                <a:lnTo>
                  <a:pt x="86650" y="44196"/>
                </a:lnTo>
                <a:lnTo>
                  <a:pt x="86868" y="45720"/>
                </a:lnTo>
                <a:lnTo>
                  <a:pt x="88391" y="45720"/>
                </a:lnTo>
                <a:lnTo>
                  <a:pt x="88391" y="50292"/>
                </a:lnTo>
                <a:lnTo>
                  <a:pt x="50292" y="50292"/>
                </a:lnTo>
                <a:lnTo>
                  <a:pt x="50292" y="53340"/>
                </a:lnTo>
                <a:close/>
              </a:path>
              <a:path w="88900" h="114300">
                <a:moveTo>
                  <a:pt x="38862" y="53340"/>
                </a:moveTo>
                <a:lnTo>
                  <a:pt x="38100" y="53340"/>
                </a:lnTo>
                <a:lnTo>
                  <a:pt x="39624" y="50292"/>
                </a:lnTo>
                <a:lnTo>
                  <a:pt x="38862" y="53340"/>
                </a:lnTo>
                <a:close/>
              </a:path>
              <a:path w="88900" h="114300">
                <a:moveTo>
                  <a:pt x="88391" y="64008"/>
                </a:moveTo>
                <a:lnTo>
                  <a:pt x="50292" y="64008"/>
                </a:lnTo>
                <a:lnTo>
                  <a:pt x="50292" y="50292"/>
                </a:lnTo>
                <a:lnTo>
                  <a:pt x="88391" y="50292"/>
                </a:lnTo>
                <a:lnTo>
                  <a:pt x="88391" y="64008"/>
                </a:lnTo>
                <a:close/>
              </a:path>
              <a:path w="88900" h="114300">
                <a:moveTo>
                  <a:pt x="39624" y="64008"/>
                </a:moveTo>
                <a:lnTo>
                  <a:pt x="38100" y="60960"/>
                </a:lnTo>
                <a:lnTo>
                  <a:pt x="39014" y="60960"/>
                </a:lnTo>
                <a:lnTo>
                  <a:pt x="39624" y="64008"/>
                </a:lnTo>
                <a:close/>
              </a:path>
              <a:path w="88900" h="114300">
                <a:moveTo>
                  <a:pt x="47244" y="71628"/>
                </a:moveTo>
                <a:lnTo>
                  <a:pt x="48768" y="68580"/>
                </a:lnTo>
                <a:lnTo>
                  <a:pt x="50292" y="60960"/>
                </a:lnTo>
                <a:lnTo>
                  <a:pt x="50292" y="64008"/>
                </a:lnTo>
                <a:lnTo>
                  <a:pt x="88391" y="64008"/>
                </a:lnTo>
                <a:lnTo>
                  <a:pt x="88391" y="67056"/>
                </a:lnTo>
                <a:lnTo>
                  <a:pt x="86868" y="68580"/>
                </a:lnTo>
                <a:lnTo>
                  <a:pt x="86563" y="70104"/>
                </a:lnTo>
                <a:lnTo>
                  <a:pt x="48768" y="70104"/>
                </a:lnTo>
                <a:lnTo>
                  <a:pt x="47244" y="71628"/>
                </a:lnTo>
                <a:close/>
              </a:path>
              <a:path w="88900" h="114300">
                <a:moveTo>
                  <a:pt x="44195" y="74676"/>
                </a:moveTo>
                <a:lnTo>
                  <a:pt x="41148" y="71628"/>
                </a:lnTo>
                <a:lnTo>
                  <a:pt x="41148" y="70104"/>
                </a:lnTo>
                <a:lnTo>
                  <a:pt x="44195" y="74676"/>
                </a:lnTo>
                <a:close/>
              </a:path>
              <a:path w="88900" h="114300">
                <a:moveTo>
                  <a:pt x="85090" y="77724"/>
                </a:moveTo>
                <a:lnTo>
                  <a:pt x="47244" y="77724"/>
                </a:lnTo>
                <a:lnTo>
                  <a:pt x="45581" y="76615"/>
                </a:lnTo>
                <a:lnTo>
                  <a:pt x="47244" y="76200"/>
                </a:lnTo>
                <a:lnTo>
                  <a:pt x="45719" y="76200"/>
                </a:lnTo>
                <a:lnTo>
                  <a:pt x="44958" y="75438"/>
                </a:lnTo>
                <a:lnTo>
                  <a:pt x="45719" y="74676"/>
                </a:lnTo>
                <a:lnTo>
                  <a:pt x="48768" y="70104"/>
                </a:lnTo>
                <a:lnTo>
                  <a:pt x="86563" y="70104"/>
                </a:lnTo>
                <a:lnTo>
                  <a:pt x="85315" y="76369"/>
                </a:lnTo>
                <a:lnTo>
                  <a:pt x="85090" y="77724"/>
                </a:lnTo>
                <a:close/>
              </a:path>
              <a:path w="88900" h="114300">
                <a:moveTo>
                  <a:pt x="44805" y="75285"/>
                </a:moveTo>
                <a:lnTo>
                  <a:pt x="44631" y="75111"/>
                </a:lnTo>
                <a:lnTo>
                  <a:pt x="47244" y="71628"/>
                </a:lnTo>
                <a:lnTo>
                  <a:pt x="45719" y="74676"/>
                </a:lnTo>
                <a:lnTo>
                  <a:pt x="44805" y="75285"/>
                </a:lnTo>
                <a:close/>
              </a:path>
              <a:path w="88900" h="114300">
                <a:moveTo>
                  <a:pt x="44334" y="75507"/>
                </a:moveTo>
                <a:lnTo>
                  <a:pt x="42672" y="74676"/>
                </a:lnTo>
                <a:lnTo>
                  <a:pt x="44195" y="74676"/>
                </a:lnTo>
                <a:lnTo>
                  <a:pt x="44631" y="75111"/>
                </a:lnTo>
                <a:lnTo>
                  <a:pt x="44334" y="75507"/>
                </a:lnTo>
                <a:close/>
              </a:path>
              <a:path w="88900" h="114300">
                <a:moveTo>
                  <a:pt x="44958" y="75438"/>
                </a:moveTo>
                <a:lnTo>
                  <a:pt x="44805" y="75285"/>
                </a:lnTo>
                <a:lnTo>
                  <a:pt x="45719" y="74676"/>
                </a:lnTo>
                <a:lnTo>
                  <a:pt x="44958" y="75438"/>
                </a:lnTo>
                <a:close/>
              </a:path>
              <a:path w="88900" h="114300">
                <a:moveTo>
                  <a:pt x="44413" y="75546"/>
                </a:moveTo>
                <a:lnTo>
                  <a:pt x="44631" y="75111"/>
                </a:lnTo>
                <a:lnTo>
                  <a:pt x="44805" y="75285"/>
                </a:lnTo>
                <a:lnTo>
                  <a:pt x="44413" y="75546"/>
                </a:lnTo>
                <a:close/>
              </a:path>
              <a:path w="88900" h="114300">
                <a:moveTo>
                  <a:pt x="44704" y="75692"/>
                </a:moveTo>
                <a:lnTo>
                  <a:pt x="44413" y="75546"/>
                </a:lnTo>
                <a:lnTo>
                  <a:pt x="44805" y="75285"/>
                </a:lnTo>
                <a:lnTo>
                  <a:pt x="44849" y="75546"/>
                </a:lnTo>
                <a:lnTo>
                  <a:pt x="44704" y="75692"/>
                </a:lnTo>
                <a:close/>
              </a:path>
              <a:path w="88900" h="114300">
                <a:moveTo>
                  <a:pt x="45719" y="76200"/>
                </a:moveTo>
                <a:lnTo>
                  <a:pt x="44704" y="75692"/>
                </a:lnTo>
                <a:lnTo>
                  <a:pt x="44958" y="75438"/>
                </a:lnTo>
                <a:lnTo>
                  <a:pt x="45719" y="76200"/>
                </a:lnTo>
                <a:close/>
              </a:path>
              <a:path w="88900" h="114300">
                <a:moveTo>
                  <a:pt x="44196" y="75692"/>
                </a:moveTo>
                <a:lnTo>
                  <a:pt x="44334" y="75507"/>
                </a:lnTo>
                <a:lnTo>
                  <a:pt x="44196" y="75692"/>
                </a:lnTo>
                <a:close/>
              </a:path>
              <a:path w="88900" h="114300">
                <a:moveTo>
                  <a:pt x="44500" y="75895"/>
                </a:moveTo>
                <a:lnTo>
                  <a:pt x="44196" y="75692"/>
                </a:lnTo>
                <a:lnTo>
                  <a:pt x="44413" y="75546"/>
                </a:lnTo>
                <a:lnTo>
                  <a:pt x="44703" y="75692"/>
                </a:lnTo>
                <a:lnTo>
                  <a:pt x="44500" y="75895"/>
                </a:lnTo>
                <a:close/>
              </a:path>
              <a:path w="88900" h="114300">
                <a:moveTo>
                  <a:pt x="43586" y="76504"/>
                </a:moveTo>
                <a:lnTo>
                  <a:pt x="43180" y="76369"/>
                </a:lnTo>
                <a:lnTo>
                  <a:pt x="44196" y="75692"/>
                </a:lnTo>
                <a:lnTo>
                  <a:pt x="43586" y="76504"/>
                </a:lnTo>
                <a:close/>
              </a:path>
              <a:path w="88900" h="114300">
                <a:moveTo>
                  <a:pt x="43815" y="76581"/>
                </a:moveTo>
                <a:lnTo>
                  <a:pt x="43586" y="76504"/>
                </a:lnTo>
                <a:lnTo>
                  <a:pt x="44196" y="75692"/>
                </a:lnTo>
                <a:lnTo>
                  <a:pt x="44500" y="75895"/>
                </a:lnTo>
                <a:lnTo>
                  <a:pt x="43815" y="76581"/>
                </a:lnTo>
                <a:close/>
              </a:path>
              <a:path w="88900" h="114300">
                <a:moveTo>
                  <a:pt x="45581" y="76615"/>
                </a:moveTo>
                <a:lnTo>
                  <a:pt x="44500" y="75895"/>
                </a:lnTo>
                <a:lnTo>
                  <a:pt x="44704" y="75692"/>
                </a:lnTo>
                <a:lnTo>
                  <a:pt x="45719" y="76200"/>
                </a:lnTo>
                <a:lnTo>
                  <a:pt x="47244" y="76200"/>
                </a:lnTo>
                <a:lnTo>
                  <a:pt x="45581" y="76615"/>
                </a:lnTo>
                <a:close/>
              </a:path>
              <a:path w="88900" h="114300">
                <a:moveTo>
                  <a:pt x="44631" y="76853"/>
                </a:moveTo>
                <a:lnTo>
                  <a:pt x="43918" y="76615"/>
                </a:lnTo>
                <a:lnTo>
                  <a:pt x="44500" y="75895"/>
                </a:lnTo>
                <a:lnTo>
                  <a:pt x="45581" y="76615"/>
                </a:lnTo>
                <a:lnTo>
                  <a:pt x="44631" y="76853"/>
                </a:lnTo>
                <a:close/>
              </a:path>
              <a:path w="88900" h="114300">
                <a:moveTo>
                  <a:pt x="43180" y="76369"/>
                </a:moveTo>
                <a:lnTo>
                  <a:pt x="42672" y="76200"/>
                </a:lnTo>
                <a:lnTo>
                  <a:pt x="43434" y="76200"/>
                </a:lnTo>
                <a:lnTo>
                  <a:pt x="43180" y="76369"/>
                </a:lnTo>
                <a:close/>
              </a:path>
              <a:path w="88900" h="114300">
                <a:moveTo>
                  <a:pt x="41148" y="77724"/>
                </a:moveTo>
                <a:lnTo>
                  <a:pt x="43180" y="76369"/>
                </a:lnTo>
                <a:lnTo>
                  <a:pt x="43586" y="76504"/>
                </a:lnTo>
                <a:lnTo>
                  <a:pt x="43023" y="77255"/>
                </a:lnTo>
                <a:lnTo>
                  <a:pt x="41148" y="77724"/>
                </a:lnTo>
                <a:close/>
              </a:path>
              <a:path w="88900" h="114300">
                <a:moveTo>
                  <a:pt x="43023" y="77255"/>
                </a:moveTo>
                <a:lnTo>
                  <a:pt x="43586" y="76504"/>
                </a:lnTo>
                <a:lnTo>
                  <a:pt x="43815" y="76581"/>
                </a:lnTo>
                <a:lnTo>
                  <a:pt x="43180" y="77216"/>
                </a:lnTo>
                <a:lnTo>
                  <a:pt x="43023" y="77255"/>
                </a:lnTo>
                <a:close/>
              </a:path>
              <a:path w="88900" h="114300">
                <a:moveTo>
                  <a:pt x="43180" y="77216"/>
                </a:moveTo>
                <a:lnTo>
                  <a:pt x="43815" y="76581"/>
                </a:lnTo>
                <a:lnTo>
                  <a:pt x="44631" y="76853"/>
                </a:lnTo>
                <a:lnTo>
                  <a:pt x="43180" y="77216"/>
                </a:lnTo>
                <a:close/>
              </a:path>
              <a:path w="88900" h="114300">
                <a:moveTo>
                  <a:pt x="47244" y="77724"/>
                </a:moveTo>
                <a:lnTo>
                  <a:pt x="44631" y="76853"/>
                </a:lnTo>
                <a:lnTo>
                  <a:pt x="45581" y="76615"/>
                </a:lnTo>
                <a:lnTo>
                  <a:pt x="47244" y="77724"/>
                </a:lnTo>
                <a:close/>
              </a:path>
              <a:path w="88900" h="114300">
                <a:moveTo>
                  <a:pt x="47244" y="77724"/>
                </a:moveTo>
                <a:lnTo>
                  <a:pt x="42672" y="77724"/>
                </a:lnTo>
                <a:lnTo>
                  <a:pt x="43180" y="77216"/>
                </a:lnTo>
                <a:lnTo>
                  <a:pt x="44631" y="76853"/>
                </a:lnTo>
                <a:lnTo>
                  <a:pt x="47244" y="77724"/>
                </a:lnTo>
                <a:close/>
              </a:path>
              <a:path w="88900" h="114300">
                <a:moveTo>
                  <a:pt x="42672" y="77724"/>
                </a:moveTo>
                <a:lnTo>
                  <a:pt x="43023" y="77255"/>
                </a:lnTo>
                <a:lnTo>
                  <a:pt x="43180" y="77216"/>
                </a:lnTo>
                <a:lnTo>
                  <a:pt x="42672" y="77724"/>
                </a:lnTo>
                <a:close/>
              </a:path>
              <a:path w="88900" h="114300">
                <a:moveTo>
                  <a:pt x="42672" y="77724"/>
                </a:moveTo>
                <a:lnTo>
                  <a:pt x="41148" y="77724"/>
                </a:lnTo>
                <a:lnTo>
                  <a:pt x="43023" y="77255"/>
                </a:lnTo>
                <a:lnTo>
                  <a:pt x="42672" y="77724"/>
                </a:lnTo>
                <a:close/>
              </a:path>
              <a:path w="88900" h="114300">
                <a:moveTo>
                  <a:pt x="47244" y="114300"/>
                </a:moveTo>
                <a:lnTo>
                  <a:pt x="41148" y="114300"/>
                </a:lnTo>
                <a:lnTo>
                  <a:pt x="36576" y="112776"/>
                </a:lnTo>
                <a:lnTo>
                  <a:pt x="51816" y="112776"/>
                </a:lnTo>
                <a:lnTo>
                  <a:pt x="47244" y="1143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7930896" y="1850136"/>
            <a:ext cx="414655" cy="137160"/>
          </a:xfrm>
          <a:custGeom>
            <a:avLst/>
            <a:gdLst/>
            <a:ahLst/>
            <a:cxnLst/>
            <a:rect l="l" t="t" r="r" b="b"/>
            <a:pathLst>
              <a:path w="414654" h="137160">
                <a:moveTo>
                  <a:pt x="414527" y="0"/>
                </a:moveTo>
                <a:lnTo>
                  <a:pt x="414527" y="137159"/>
                </a:lnTo>
                <a:lnTo>
                  <a:pt x="0" y="137159"/>
                </a:lnTo>
                <a:lnTo>
                  <a:pt x="0" y="0"/>
                </a:lnTo>
                <a:lnTo>
                  <a:pt x="41452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7911083" y="1830324"/>
            <a:ext cx="452755" cy="175260"/>
          </a:xfrm>
          <a:custGeom>
            <a:avLst/>
            <a:gdLst/>
            <a:ahLst/>
            <a:cxnLst/>
            <a:rect l="l" t="t" r="r" b="b"/>
            <a:pathLst>
              <a:path w="452754" h="175260">
                <a:moveTo>
                  <a:pt x="452627" y="175260"/>
                </a:moveTo>
                <a:lnTo>
                  <a:pt x="0" y="175260"/>
                </a:lnTo>
                <a:lnTo>
                  <a:pt x="0" y="0"/>
                </a:lnTo>
                <a:lnTo>
                  <a:pt x="452627" y="0"/>
                </a:lnTo>
                <a:lnTo>
                  <a:pt x="452627" y="19812"/>
                </a:lnTo>
                <a:lnTo>
                  <a:pt x="38099" y="19812"/>
                </a:lnTo>
                <a:lnTo>
                  <a:pt x="19812" y="38100"/>
                </a:lnTo>
                <a:lnTo>
                  <a:pt x="38099" y="38100"/>
                </a:lnTo>
                <a:lnTo>
                  <a:pt x="38099" y="137160"/>
                </a:lnTo>
                <a:lnTo>
                  <a:pt x="19812" y="137160"/>
                </a:lnTo>
                <a:lnTo>
                  <a:pt x="38099" y="156972"/>
                </a:lnTo>
                <a:lnTo>
                  <a:pt x="452627" y="156972"/>
                </a:lnTo>
                <a:lnTo>
                  <a:pt x="452627" y="175260"/>
                </a:lnTo>
                <a:close/>
              </a:path>
              <a:path w="452754" h="175260">
                <a:moveTo>
                  <a:pt x="38099" y="38100"/>
                </a:moveTo>
                <a:lnTo>
                  <a:pt x="19812" y="38100"/>
                </a:lnTo>
                <a:lnTo>
                  <a:pt x="38099" y="19812"/>
                </a:lnTo>
                <a:lnTo>
                  <a:pt x="38099" y="38100"/>
                </a:lnTo>
                <a:close/>
              </a:path>
              <a:path w="452754" h="175260">
                <a:moveTo>
                  <a:pt x="414527" y="38100"/>
                </a:moveTo>
                <a:lnTo>
                  <a:pt x="38099" y="38100"/>
                </a:lnTo>
                <a:lnTo>
                  <a:pt x="38099" y="19812"/>
                </a:lnTo>
                <a:lnTo>
                  <a:pt x="414527" y="19812"/>
                </a:lnTo>
                <a:lnTo>
                  <a:pt x="414527" y="38100"/>
                </a:lnTo>
                <a:close/>
              </a:path>
              <a:path w="452754" h="175260">
                <a:moveTo>
                  <a:pt x="414527" y="156972"/>
                </a:moveTo>
                <a:lnTo>
                  <a:pt x="414527" y="19812"/>
                </a:lnTo>
                <a:lnTo>
                  <a:pt x="434339" y="38100"/>
                </a:lnTo>
                <a:lnTo>
                  <a:pt x="452627" y="38100"/>
                </a:lnTo>
                <a:lnTo>
                  <a:pt x="452627" y="137160"/>
                </a:lnTo>
                <a:lnTo>
                  <a:pt x="434339" y="137160"/>
                </a:lnTo>
                <a:lnTo>
                  <a:pt x="414527" y="156972"/>
                </a:lnTo>
                <a:close/>
              </a:path>
              <a:path w="452754" h="175260">
                <a:moveTo>
                  <a:pt x="452627" y="38100"/>
                </a:moveTo>
                <a:lnTo>
                  <a:pt x="434339" y="38100"/>
                </a:lnTo>
                <a:lnTo>
                  <a:pt x="414527" y="19812"/>
                </a:lnTo>
                <a:lnTo>
                  <a:pt x="452627" y="19812"/>
                </a:lnTo>
                <a:lnTo>
                  <a:pt x="452627" y="38100"/>
                </a:lnTo>
                <a:close/>
              </a:path>
              <a:path w="452754" h="175260">
                <a:moveTo>
                  <a:pt x="38099" y="156972"/>
                </a:moveTo>
                <a:lnTo>
                  <a:pt x="19812" y="137160"/>
                </a:lnTo>
                <a:lnTo>
                  <a:pt x="38099" y="137160"/>
                </a:lnTo>
                <a:lnTo>
                  <a:pt x="38099" y="156972"/>
                </a:lnTo>
                <a:close/>
              </a:path>
              <a:path w="452754" h="175260">
                <a:moveTo>
                  <a:pt x="414527" y="156972"/>
                </a:moveTo>
                <a:lnTo>
                  <a:pt x="38099" y="156972"/>
                </a:lnTo>
                <a:lnTo>
                  <a:pt x="38099" y="137160"/>
                </a:lnTo>
                <a:lnTo>
                  <a:pt x="414527" y="137160"/>
                </a:lnTo>
                <a:lnTo>
                  <a:pt x="414527" y="156972"/>
                </a:lnTo>
                <a:close/>
              </a:path>
              <a:path w="452754" h="175260">
                <a:moveTo>
                  <a:pt x="452627" y="156972"/>
                </a:moveTo>
                <a:lnTo>
                  <a:pt x="414527" y="156972"/>
                </a:lnTo>
                <a:lnTo>
                  <a:pt x="434339" y="137160"/>
                </a:lnTo>
                <a:lnTo>
                  <a:pt x="452627" y="137160"/>
                </a:lnTo>
                <a:lnTo>
                  <a:pt x="452627" y="1569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 txBox="1"/>
          <p:nvPr/>
        </p:nvSpPr>
        <p:spPr>
          <a:xfrm>
            <a:off x="8065967" y="1412672"/>
            <a:ext cx="295910" cy="4210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 spc="-10">
                <a:latin typeface="Times New Roman"/>
                <a:cs typeface="Times New Roman"/>
              </a:rPr>
              <a:t>R</a:t>
            </a:r>
            <a:r>
              <a:rPr dirty="0" baseline="-20833" sz="2400" spc="-7">
                <a:latin typeface="Times New Roman"/>
                <a:cs typeface="Times New Roman"/>
              </a:rPr>
              <a:t>f</a:t>
            </a:r>
            <a:endParaRPr baseline="-20833" sz="2400">
              <a:latin typeface="Times New Roman"/>
              <a:cs typeface="Times New Roman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6578582" y="3203367"/>
            <a:ext cx="329565" cy="4210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 spc="-10">
                <a:latin typeface="Times New Roman"/>
                <a:cs typeface="Times New Roman"/>
              </a:rPr>
              <a:t>R</a:t>
            </a:r>
            <a:r>
              <a:rPr dirty="0" baseline="-20833" sz="2400" spc="-7">
                <a:latin typeface="Times New Roman"/>
                <a:cs typeface="Times New Roman"/>
              </a:rPr>
              <a:t>2</a:t>
            </a:r>
            <a:endParaRPr baseline="-20833" sz="2400">
              <a:latin typeface="Times New Roman"/>
              <a:cs typeface="Times New Roman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7835879" y="2708068"/>
            <a:ext cx="228600" cy="3771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 spc="-135">
                <a:latin typeface="Times New Roman"/>
                <a:cs typeface="Times New Roman"/>
              </a:rPr>
              <a:t>A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8709659" y="4054602"/>
            <a:ext cx="251460" cy="0"/>
          </a:xfrm>
          <a:custGeom>
            <a:avLst/>
            <a:gdLst/>
            <a:ahLst/>
            <a:cxnLst/>
            <a:rect l="l" t="t" r="r" b="b"/>
            <a:pathLst>
              <a:path w="251459" h="0">
                <a:moveTo>
                  <a:pt x="0" y="0"/>
                </a:moveTo>
                <a:lnTo>
                  <a:pt x="251459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6473952" y="2634996"/>
            <a:ext cx="416559" cy="137160"/>
          </a:xfrm>
          <a:custGeom>
            <a:avLst/>
            <a:gdLst/>
            <a:ahLst/>
            <a:cxnLst/>
            <a:rect l="l" t="t" r="r" b="b"/>
            <a:pathLst>
              <a:path w="416559" h="137160">
                <a:moveTo>
                  <a:pt x="416051" y="0"/>
                </a:moveTo>
                <a:lnTo>
                  <a:pt x="416051" y="137159"/>
                </a:lnTo>
                <a:lnTo>
                  <a:pt x="0" y="137159"/>
                </a:lnTo>
                <a:lnTo>
                  <a:pt x="0" y="0"/>
                </a:lnTo>
                <a:lnTo>
                  <a:pt x="41605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6455664" y="2616708"/>
            <a:ext cx="452755" cy="175260"/>
          </a:xfrm>
          <a:custGeom>
            <a:avLst/>
            <a:gdLst/>
            <a:ahLst/>
            <a:cxnLst/>
            <a:rect l="l" t="t" r="r" b="b"/>
            <a:pathLst>
              <a:path w="452754" h="175260">
                <a:moveTo>
                  <a:pt x="452627" y="175260"/>
                </a:moveTo>
                <a:lnTo>
                  <a:pt x="0" y="175260"/>
                </a:lnTo>
                <a:lnTo>
                  <a:pt x="0" y="0"/>
                </a:lnTo>
                <a:lnTo>
                  <a:pt x="452627" y="0"/>
                </a:lnTo>
                <a:lnTo>
                  <a:pt x="452627" y="18287"/>
                </a:lnTo>
                <a:lnTo>
                  <a:pt x="38099" y="18288"/>
                </a:lnTo>
                <a:lnTo>
                  <a:pt x="18288" y="38100"/>
                </a:lnTo>
                <a:lnTo>
                  <a:pt x="38099" y="38099"/>
                </a:lnTo>
                <a:lnTo>
                  <a:pt x="38099" y="137160"/>
                </a:lnTo>
                <a:lnTo>
                  <a:pt x="18288" y="137160"/>
                </a:lnTo>
                <a:lnTo>
                  <a:pt x="38099" y="155448"/>
                </a:lnTo>
                <a:lnTo>
                  <a:pt x="452627" y="155448"/>
                </a:lnTo>
                <a:lnTo>
                  <a:pt x="452627" y="175260"/>
                </a:lnTo>
                <a:close/>
              </a:path>
              <a:path w="452754" h="175260">
                <a:moveTo>
                  <a:pt x="38099" y="38099"/>
                </a:moveTo>
                <a:lnTo>
                  <a:pt x="18288" y="38100"/>
                </a:lnTo>
                <a:lnTo>
                  <a:pt x="38099" y="18288"/>
                </a:lnTo>
                <a:lnTo>
                  <a:pt x="38099" y="38099"/>
                </a:lnTo>
                <a:close/>
              </a:path>
              <a:path w="452754" h="175260">
                <a:moveTo>
                  <a:pt x="414527" y="38099"/>
                </a:moveTo>
                <a:lnTo>
                  <a:pt x="38099" y="38099"/>
                </a:lnTo>
                <a:lnTo>
                  <a:pt x="38099" y="18288"/>
                </a:lnTo>
                <a:lnTo>
                  <a:pt x="414527" y="18288"/>
                </a:lnTo>
                <a:lnTo>
                  <a:pt x="414527" y="38099"/>
                </a:lnTo>
                <a:close/>
              </a:path>
              <a:path w="452754" h="175260">
                <a:moveTo>
                  <a:pt x="414527" y="155448"/>
                </a:moveTo>
                <a:lnTo>
                  <a:pt x="414527" y="18288"/>
                </a:lnTo>
                <a:lnTo>
                  <a:pt x="434339" y="38100"/>
                </a:lnTo>
                <a:lnTo>
                  <a:pt x="452627" y="38099"/>
                </a:lnTo>
                <a:lnTo>
                  <a:pt x="452627" y="137160"/>
                </a:lnTo>
                <a:lnTo>
                  <a:pt x="434339" y="137160"/>
                </a:lnTo>
                <a:lnTo>
                  <a:pt x="414527" y="155448"/>
                </a:lnTo>
                <a:close/>
              </a:path>
              <a:path w="452754" h="175260">
                <a:moveTo>
                  <a:pt x="452627" y="38099"/>
                </a:moveTo>
                <a:lnTo>
                  <a:pt x="434339" y="38100"/>
                </a:lnTo>
                <a:lnTo>
                  <a:pt x="414527" y="18288"/>
                </a:lnTo>
                <a:lnTo>
                  <a:pt x="452627" y="18287"/>
                </a:lnTo>
                <a:lnTo>
                  <a:pt x="452627" y="38099"/>
                </a:lnTo>
                <a:close/>
              </a:path>
              <a:path w="452754" h="175260">
                <a:moveTo>
                  <a:pt x="38099" y="155448"/>
                </a:moveTo>
                <a:lnTo>
                  <a:pt x="18288" y="137160"/>
                </a:lnTo>
                <a:lnTo>
                  <a:pt x="38099" y="137160"/>
                </a:lnTo>
                <a:lnTo>
                  <a:pt x="38099" y="155448"/>
                </a:lnTo>
                <a:close/>
              </a:path>
              <a:path w="452754" h="175260">
                <a:moveTo>
                  <a:pt x="414527" y="155448"/>
                </a:moveTo>
                <a:lnTo>
                  <a:pt x="38099" y="155448"/>
                </a:lnTo>
                <a:lnTo>
                  <a:pt x="38099" y="137160"/>
                </a:lnTo>
                <a:lnTo>
                  <a:pt x="414527" y="137160"/>
                </a:lnTo>
                <a:lnTo>
                  <a:pt x="414527" y="155448"/>
                </a:lnTo>
                <a:close/>
              </a:path>
              <a:path w="452754" h="175260">
                <a:moveTo>
                  <a:pt x="452627" y="155448"/>
                </a:moveTo>
                <a:lnTo>
                  <a:pt x="414527" y="155448"/>
                </a:lnTo>
                <a:lnTo>
                  <a:pt x="434339" y="137160"/>
                </a:lnTo>
                <a:lnTo>
                  <a:pt x="452627" y="137160"/>
                </a:lnTo>
                <a:lnTo>
                  <a:pt x="452627" y="1554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8781288" y="3343655"/>
            <a:ext cx="137160" cy="431800"/>
          </a:xfrm>
          <a:custGeom>
            <a:avLst/>
            <a:gdLst/>
            <a:ahLst/>
            <a:cxnLst/>
            <a:rect l="l" t="t" r="r" b="b"/>
            <a:pathLst>
              <a:path w="137159" h="431800">
                <a:moveTo>
                  <a:pt x="0" y="0"/>
                </a:moveTo>
                <a:lnTo>
                  <a:pt x="137160" y="0"/>
                </a:lnTo>
                <a:lnTo>
                  <a:pt x="137160" y="431291"/>
                </a:lnTo>
                <a:lnTo>
                  <a:pt x="0" y="43129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8761476" y="3323844"/>
            <a:ext cx="175260" cy="471170"/>
          </a:xfrm>
          <a:custGeom>
            <a:avLst/>
            <a:gdLst/>
            <a:ahLst/>
            <a:cxnLst/>
            <a:rect l="l" t="t" r="r" b="b"/>
            <a:pathLst>
              <a:path w="175259" h="471170">
                <a:moveTo>
                  <a:pt x="175260" y="470915"/>
                </a:moveTo>
                <a:lnTo>
                  <a:pt x="0" y="470915"/>
                </a:lnTo>
                <a:lnTo>
                  <a:pt x="0" y="0"/>
                </a:lnTo>
                <a:lnTo>
                  <a:pt x="175260" y="0"/>
                </a:lnTo>
                <a:lnTo>
                  <a:pt x="175260" y="19812"/>
                </a:lnTo>
                <a:lnTo>
                  <a:pt x="38100" y="19812"/>
                </a:lnTo>
                <a:lnTo>
                  <a:pt x="19812" y="38100"/>
                </a:lnTo>
                <a:lnTo>
                  <a:pt x="38100" y="38100"/>
                </a:lnTo>
                <a:lnTo>
                  <a:pt x="38100" y="432815"/>
                </a:lnTo>
                <a:lnTo>
                  <a:pt x="19812" y="432815"/>
                </a:lnTo>
                <a:lnTo>
                  <a:pt x="38100" y="451104"/>
                </a:lnTo>
                <a:lnTo>
                  <a:pt x="175260" y="451104"/>
                </a:lnTo>
                <a:lnTo>
                  <a:pt x="175260" y="470915"/>
                </a:lnTo>
                <a:close/>
              </a:path>
              <a:path w="175259" h="471170">
                <a:moveTo>
                  <a:pt x="38100" y="38100"/>
                </a:moveTo>
                <a:lnTo>
                  <a:pt x="19812" y="38100"/>
                </a:lnTo>
                <a:lnTo>
                  <a:pt x="38100" y="19812"/>
                </a:lnTo>
                <a:lnTo>
                  <a:pt x="38100" y="38100"/>
                </a:lnTo>
                <a:close/>
              </a:path>
              <a:path w="175259" h="471170">
                <a:moveTo>
                  <a:pt x="137160" y="38100"/>
                </a:moveTo>
                <a:lnTo>
                  <a:pt x="38100" y="38100"/>
                </a:lnTo>
                <a:lnTo>
                  <a:pt x="38100" y="19812"/>
                </a:lnTo>
                <a:lnTo>
                  <a:pt x="137160" y="19812"/>
                </a:lnTo>
                <a:lnTo>
                  <a:pt x="137160" y="38100"/>
                </a:lnTo>
                <a:close/>
              </a:path>
              <a:path w="175259" h="471170">
                <a:moveTo>
                  <a:pt x="137160" y="451104"/>
                </a:moveTo>
                <a:lnTo>
                  <a:pt x="137160" y="19812"/>
                </a:lnTo>
                <a:lnTo>
                  <a:pt x="156972" y="38100"/>
                </a:lnTo>
                <a:lnTo>
                  <a:pt x="175260" y="38100"/>
                </a:lnTo>
                <a:lnTo>
                  <a:pt x="175260" y="432815"/>
                </a:lnTo>
                <a:lnTo>
                  <a:pt x="156972" y="432815"/>
                </a:lnTo>
                <a:lnTo>
                  <a:pt x="137160" y="451104"/>
                </a:lnTo>
                <a:close/>
              </a:path>
              <a:path w="175259" h="471170">
                <a:moveTo>
                  <a:pt x="175260" y="38100"/>
                </a:moveTo>
                <a:lnTo>
                  <a:pt x="156972" y="38100"/>
                </a:lnTo>
                <a:lnTo>
                  <a:pt x="137160" y="19812"/>
                </a:lnTo>
                <a:lnTo>
                  <a:pt x="175260" y="19812"/>
                </a:lnTo>
                <a:lnTo>
                  <a:pt x="175260" y="38100"/>
                </a:lnTo>
                <a:close/>
              </a:path>
              <a:path w="175259" h="471170">
                <a:moveTo>
                  <a:pt x="38100" y="451104"/>
                </a:moveTo>
                <a:lnTo>
                  <a:pt x="19812" y="432815"/>
                </a:lnTo>
                <a:lnTo>
                  <a:pt x="38100" y="432815"/>
                </a:lnTo>
                <a:lnTo>
                  <a:pt x="38100" y="451104"/>
                </a:lnTo>
                <a:close/>
              </a:path>
              <a:path w="175259" h="471170">
                <a:moveTo>
                  <a:pt x="137160" y="451104"/>
                </a:moveTo>
                <a:lnTo>
                  <a:pt x="38100" y="451104"/>
                </a:lnTo>
                <a:lnTo>
                  <a:pt x="38100" y="432815"/>
                </a:lnTo>
                <a:lnTo>
                  <a:pt x="137160" y="432815"/>
                </a:lnTo>
                <a:lnTo>
                  <a:pt x="137160" y="451104"/>
                </a:lnTo>
                <a:close/>
              </a:path>
              <a:path w="175259" h="471170">
                <a:moveTo>
                  <a:pt x="175260" y="451104"/>
                </a:moveTo>
                <a:lnTo>
                  <a:pt x="137160" y="451104"/>
                </a:lnTo>
                <a:lnTo>
                  <a:pt x="156972" y="432815"/>
                </a:lnTo>
                <a:lnTo>
                  <a:pt x="175260" y="432815"/>
                </a:lnTo>
                <a:lnTo>
                  <a:pt x="175260" y="4511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 txBox="1"/>
          <p:nvPr/>
        </p:nvSpPr>
        <p:spPr>
          <a:xfrm>
            <a:off x="6538994" y="2234201"/>
            <a:ext cx="329565" cy="4210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 spc="-10">
                <a:latin typeface="Times New Roman"/>
                <a:cs typeface="Times New Roman"/>
              </a:rPr>
              <a:t>R</a:t>
            </a:r>
            <a:r>
              <a:rPr dirty="0" baseline="-20833" sz="2400" spc="-7">
                <a:latin typeface="Times New Roman"/>
                <a:cs typeface="Times New Roman"/>
              </a:rPr>
              <a:t>1</a:t>
            </a:r>
            <a:endParaRPr baseline="-20833" sz="2400">
              <a:latin typeface="Times New Roman"/>
              <a:cs typeface="Times New Roman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9038259" y="3381812"/>
            <a:ext cx="363220" cy="4210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 spc="-10">
                <a:latin typeface="Times New Roman"/>
                <a:cs typeface="Times New Roman"/>
              </a:rPr>
              <a:t>R</a:t>
            </a:r>
            <a:r>
              <a:rPr dirty="0" baseline="-20833" sz="2400" spc="127">
                <a:latin typeface="Times New Roman"/>
                <a:cs typeface="Times New Roman"/>
              </a:rPr>
              <a:t>L</a:t>
            </a:r>
            <a:endParaRPr baseline="-20833" sz="2400">
              <a:latin typeface="Times New Roman"/>
              <a:cs typeface="Times New Roman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6100571" y="2618232"/>
            <a:ext cx="128270" cy="128270"/>
          </a:xfrm>
          <a:custGeom>
            <a:avLst/>
            <a:gdLst/>
            <a:ahLst/>
            <a:cxnLst/>
            <a:rect l="l" t="t" r="r" b="b"/>
            <a:pathLst>
              <a:path w="128270" h="128269">
                <a:moveTo>
                  <a:pt x="86868" y="4572"/>
                </a:moveTo>
                <a:lnTo>
                  <a:pt x="41148" y="4572"/>
                </a:lnTo>
                <a:lnTo>
                  <a:pt x="48768" y="1524"/>
                </a:lnTo>
                <a:lnTo>
                  <a:pt x="50292" y="1524"/>
                </a:lnTo>
                <a:lnTo>
                  <a:pt x="51816" y="0"/>
                </a:lnTo>
                <a:lnTo>
                  <a:pt x="76200" y="0"/>
                </a:lnTo>
                <a:lnTo>
                  <a:pt x="77724" y="1524"/>
                </a:lnTo>
                <a:lnTo>
                  <a:pt x="86868" y="4572"/>
                </a:lnTo>
                <a:close/>
              </a:path>
              <a:path w="128270" h="128269">
                <a:moveTo>
                  <a:pt x="99060" y="10668"/>
                </a:moveTo>
                <a:lnTo>
                  <a:pt x="28956" y="10668"/>
                </a:lnTo>
                <a:lnTo>
                  <a:pt x="28956" y="9144"/>
                </a:lnTo>
                <a:lnTo>
                  <a:pt x="36576" y="6096"/>
                </a:lnTo>
                <a:lnTo>
                  <a:pt x="38100" y="4572"/>
                </a:lnTo>
                <a:lnTo>
                  <a:pt x="89916" y="4572"/>
                </a:lnTo>
                <a:lnTo>
                  <a:pt x="89916" y="6096"/>
                </a:lnTo>
                <a:lnTo>
                  <a:pt x="97536" y="9144"/>
                </a:lnTo>
                <a:lnTo>
                  <a:pt x="99060" y="10668"/>
                </a:lnTo>
                <a:close/>
              </a:path>
              <a:path w="128270" h="128269">
                <a:moveTo>
                  <a:pt x="88391" y="123444"/>
                </a:moveTo>
                <a:lnTo>
                  <a:pt x="39624" y="123444"/>
                </a:lnTo>
                <a:lnTo>
                  <a:pt x="38100" y="121920"/>
                </a:lnTo>
                <a:lnTo>
                  <a:pt x="36576" y="121920"/>
                </a:lnTo>
                <a:lnTo>
                  <a:pt x="28956" y="117348"/>
                </a:lnTo>
                <a:lnTo>
                  <a:pt x="27432" y="115824"/>
                </a:lnTo>
                <a:lnTo>
                  <a:pt x="19812" y="109728"/>
                </a:lnTo>
                <a:lnTo>
                  <a:pt x="18288" y="108204"/>
                </a:lnTo>
                <a:lnTo>
                  <a:pt x="16764" y="108204"/>
                </a:lnTo>
                <a:lnTo>
                  <a:pt x="12192" y="100584"/>
                </a:lnTo>
                <a:lnTo>
                  <a:pt x="10668" y="100584"/>
                </a:lnTo>
                <a:lnTo>
                  <a:pt x="10668" y="99060"/>
                </a:lnTo>
                <a:lnTo>
                  <a:pt x="9144" y="97536"/>
                </a:lnTo>
                <a:lnTo>
                  <a:pt x="6096" y="89916"/>
                </a:lnTo>
                <a:lnTo>
                  <a:pt x="4572" y="88392"/>
                </a:lnTo>
                <a:lnTo>
                  <a:pt x="4572" y="86868"/>
                </a:lnTo>
                <a:lnTo>
                  <a:pt x="1524" y="77724"/>
                </a:lnTo>
                <a:lnTo>
                  <a:pt x="1524" y="74676"/>
                </a:lnTo>
                <a:lnTo>
                  <a:pt x="0" y="65532"/>
                </a:lnTo>
                <a:lnTo>
                  <a:pt x="0" y="60960"/>
                </a:lnTo>
                <a:lnTo>
                  <a:pt x="1524" y="51816"/>
                </a:lnTo>
                <a:lnTo>
                  <a:pt x="1524" y="48768"/>
                </a:lnTo>
                <a:lnTo>
                  <a:pt x="4572" y="41148"/>
                </a:lnTo>
                <a:lnTo>
                  <a:pt x="4572" y="38100"/>
                </a:lnTo>
                <a:lnTo>
                  <a:pt x="6096" y="36576"/>
                </a:lnTo>
                <a:lnTo>
                  <a:pt x="9144" y="28956"/>
                </a:lnTo>
                <a:lnTo>
                  <a:pt x="12192" y="25908"/>
                </a:lnTo>
                <a:lnTo>
                  <a:pt x="16764" y="19812"/>
                </a:lnTo>
                <a:lnTo>
                  <a:pt x="19812" y="16764"/>
                </a:lnTo>
                <a:lnTo>
                  <a:pt x="25908" y="12192"/>
                </a:lnTo>
                <a:lnTo>
                  <a:pt x="27432" y="10668"/>
                </a:lnTo>
                <a:lnTo>
                  <a:pt x="100584" y="10668"/>
                </a:lnTo>
                <a:lnTo>
                  <a:pt x="100584" y="12192"/>
                </a:lnTo>
                <a:lnTo>
                  <a:pt x="108204" y="16764"/>
                </a:lnTo>
                <a:lnTo>
                  <a:pt x="108204" y="18288"/>
                </a:lnTo>
                <a:lnTo>
                  <a:pt x="109728" y="18288"/>
                </a:lnTo>
                <a:lnTo>
                  <a:pt x="109728" y="19812"/>
                </a:lnTo>
                <a:lnTo>
                  <a:pt x="117348" y="27432"/>
                </a:lnTo>
                <a:lnTo>
                  <a:pt x="117348" y="28956"/>
                </a:lnTo>
                <a:lnTo>
                  <a:pt x="121920" y="36576"/>
                </a:lnTo>
                <a:lnTo>
                  <a:pt x="121920" y="38100"/>
                </a:lnTo>
                <a:lnTo>
                  <a:pt x="54864" y="38100"/>
                </a:lnTo>
                <a:lnTo>
                  <a:pt x="51816" y="39624"/>
                </a:lnTo>
                <a:lnTo>
                  <a:pt x="52324" y="39624"/>
                </a:lnTo>
                <a:lnTo>
                  <a:pt x="47244" y="42672"/>
                </a:lnTo>
                <a:lnTo>
                  <a:pt x="48768" y="42672"/>
                </a:lnTo>
                <a:lnTo>
                  <a:pt x="44195" y="47244"/>
                </a:lnTo>
                <a:lnTo>
                  <a:pt x="42672" y="47244"/>
                </a:lnTo>
                <a:lnTo>
                  <a:pt x="41148" y="50292"/>
                </a:lnTo>
                <a:lnTo>
                  <a:pt x="41452" y="50292"/>
                </a:lnTo>
                <a:lnTo>
                  <a:pt x="39624" y="54864"/>
                </a:lnTo>
                <a:lnTo>
                  <a:pt x="39928" y="54864"/>
                </a:lnTo>
                <a:lnTo>
                  <a:pt x="39319" y="56388"/>
                </a:lnTo>
                <a:lnTo>
                  <a:pt x="38100" y="56388"/>
                </a:lnTo>
                <a:lnTo>
                  <a:pt x="38100" y="70104"/>
                </a:lnTo>
                <a:lnTo>
                  <a:pt x="39319" y="70104"/>
                </a:lnTo>
                <a:lnTo>
                  <a:pt x="39928" y="71628"/>
                </a:lnTo>
                <a:lnTo>
                  <a:pt x="39624" y="71628"/>
                </a:lnTo>
                <a:lnTo>
                  <a:pt x="41452" y="76200"/>
                </a:lnTo>
                <a:lnTo>
                  <a:pt x="41148" y="76200"/>
                </a:lnTo>
                <a:lnTo>
                  <a:pt x="42672" y="79248"/>
                </a:lnTo>
                <a:lnTo>
                  <a:pt x="43586" y="79248"/>
                </a:lnTo>
                <a:lnTo>
                  <a:pt x="44805" y="80772"/>
                </a:lnTo>
                <a:lnTo>
                  <a:pt x="44195" y="80772"/>
                </a:lnTo>
                <a:lnTo>
                  <a:pt x="47244" y="83820"/>
                </a:lnTo>
                <a:lnTo>
                  <a:pt x="52324" y="86868"/>
                </a:lnTo>
                <a:lnTo>
                  <a:pt x="51816" y="86868"/>
                </a:lnTo>
                <a:lnTo>
                  <a:pt x="54864" y="88392"/>
                </a:lnTo>
                <a:lnTo>
                  <a:pt x="56387" y="88392"/>
                </a:lnTo>
                <a:lnTo>
                  <a:pt x="60960" y="89916"/>
                </a:lnTo>
                <a:lnTo>
                  <a:pt x="121920" y="89916"/>
                </a:lnTo>
                <a:lnTo>
                  <a:pt x="117348" y="97536"/>
                </a:lnTo>
                <a:lnTo>
                  <a:pt x="117348" y="99060"/>
                </a:lnTo>
                <a:lnTo>
                  <a:pt x="109728" y="106680"/>
                </a:lnTo>
                <a:lnTo>
                  <a:pt x="109728" y="108204"/>
                </a:lnTo>
                <a:lnTo>
                  <a:pt x="108204" y="109728"/>
                </a:lnTo>
                <a:lnTo>
                  <a:pt x="100584" y="115824"/>
                </a:lnTo>
                <a:lnTo>
                  <a:pt x="99060" y="117348"/>
                </a:lnTo>
                <a:lnTo>
                  <a:pt x="97536" y="117348"/>
                </a:lnTo>
                <a:lnTo>
                  <a:pt x="89916" y="121920"/>
                </a:lnTo>
                <a:lnTo>
                  <a:pt x="88391" y="123444"/>
                </a:lnTo>
                <a:close/>
              </a:path>
              <a:path w="128270" h="128269">
                <a:moveTo>
                  <a:pt x="51816" y="39624"/>
                </a:moveTo>
                <a:lnTo>
                  <a:pt x="54864" y="38100"/>
                </a:lnTo>
                <a:lnTo>
                  <a:pt x="52519" y="39506"/>
                </a:lnTo>
                <a:lnTo>
                  <a:pt x="51816" y="39624"/>
                </a:lnTo>
                <a:close/>
              </a:path>
              <a:path w="128270" h="128269">
                <a:moveTo>
                  <a:pt x="52519" y="39506"/>
                </a:moveTo>
                <a:lnTo>
                  <a:pt x="54864" y="38100"/>
                </a:lnTo>
                <a:lnTo>
                  <a:pt x="60960" y="38100"/>
                </a:lnTo>
                <a:lnTo>
                  <a:pt x="52519" y="39506"/>
                </a:lnTo>
                <a:close/>
              </a:path>
              <a:path w="128270" h="128269">
                <a:moveTo>
                  <a:pt x="73386" y="39155"/>
                </a:moveTo>
                <a:lnTo>
                  <a:pt x="67056" y="38100"/>
                </a:lnTo>
                <a:lnTo>
                  <a:pt x="71628" y="38100"/>
                </a:lnTo>
                <a:lnTo>
                  <a:pt x="73386" y="39155"/>
                </a:lnTo>
                <a:close/>
              </a:path>
              <a:path w="128270" h="128269">
                <a:moveTo>
                  <a:pt x="76200" y="39624"/>
                </a:moveTo>
                <a:lnTo>
                  <a:pt x="73386" y="39155"/>
                </a:lnTo>
                <a:lnTo>
                  <a:pt x="71628" y="38100"/>
                </a:lnTo>
                <a:lnTo>
                  <a:pt x="76200" y="39624"/>
                </a:lnTo>
                <a:close/>
              </a:path>
              <a:path w="128270" h="128269">
                <a:moveTo>
                  <a:pt x="123444" y="39624"/>
                </a:moveTo>
                <a:lnTo>
                  <a:pt x="76200" y="39624"/>
                </a:lnTo>
                <a:lnTo>
                  <a:pt x="71628" y="38100"/>
                </a:lnTo>
                <a:lnTo>
                  <a:pt x="121920" y="38100"/>
                </a:lnTo>
                <a:lnTo>
                  <a:pt x="123444" y="39624"/>
                </a:lnTo>
                <a:close/>
              </a:path>
              <a:path w="128270" h="128269">
                <a:moveTo>
                  <a:pt x="124053" y="42672"/>
                </a:moveTo>
                <a:lnTo>
                  <a:pt x="79248" y="42672"/>
                </a:lnTo>
                <a:lnTo>
                  <a:pt x="73386" y="39155"/>
                </a:lnTo>
                <a:lnTo>
                  <a:pt x="76200" y="39624"/>
                </a:lnTo>
                <a:lnTo>
                  <a:pt x="123444" y="39624"/>
                </a:lnTo>
                <a:lnTo>
                  <a:pt x="123444" y="41148"/>
                </a:lnTo>
                <a:lnTo>
                  <a:pt x="124053" y="42672"/>
                </a:lnTo>
                <a:close/>
              </a:path>
              <a:path w="128270" h="128269">
                <a:moveTo>
                  <a:pt x="52324" y="39624"/>
                </a:moveTo>
                <a:lnTo>
                  <a:pt x="51816" y="39624"/>
                </a:lnTo>
                <a:lnTo>
                  <a:pt x="52519" y="39506"/>
                </a:lnTo>
                <a:lnTo>
                  <a:pt x="52324" y="39624"/>
                </a:lnTo>
                <a:close/>
              </a:path>
              <a:path w="128270" h="128269">
                <a:moveTo>
                  <a:pt x="48768" y="42672"/>
                </a:moveTo>
                <a:lnTo>
                  <a:pt x="47244" y="42672"/>
                </a:lnTo>
                <a:lnTo>
                  <a:pt x="50292" y="41148"/>
                </a:lnTo>
                <a:lnTo>
                  <a:pt x="48768" y="42672"/>
                </a:lnTo>
                <a:close/>
              </a:path>
              <a:path w="128270" h="128269">
                <a:moveTo>
                  <a:pt x="83819" y="47244"/>
                </a:moveTo>
                <a:lnTo>
                  <a:pt x="76200" y="41148"/>
                </a:lnTo>
                <a:lnTo>
                  <a:pt x="79248" y="42672"/>
                </a:lnTo>
                <a:lnTo>
                  <a:pt x="124053" y="42672"/>
                </a:lnTo>
                <a:lnTo>
                  <a:pt x="124663" y="44196"/>
                </a:lnTo>
                <a:lnTo>
                  <a:pt x="80772" y="44196"/>
                </a:lnTo>
                <a:lnTo>
                  <a:pt x="83819" y="47244"/>
                </a:lnTo>
                <a:close/>
              </a:path>
              <a:path w="128270" h="128269">
                <a:moveTo>
                  <a:pt x="126491" y="50292"/>
                </a:moveTo>
                <a:lnTo>
                  <a:pt x="86868" y="50292"/>
                </a:lnTo>
                <a:lnTo>
                  <a:pt x="80772" y="44196"/>
                </a:lnTo>
                <a:lnTo>
                  <a:pt x="124663" y="44196"/>
                </a:lnTo>
                <a:lnTo>
                  <a:pt x="126491" y="48768"/>
                </a:lnTo>
                <a:lnTo>
                  <a:pt x="126491" y="50292"/>
                </a:lnTo>
                <a:close/>
              </a:path>
              <a:path w="128270" h="128269">
                <a:moveTo>
                  <a:pt x="41148" y="50292"/>
                </a:moveTo>
                <a:lnTo>
                  <a:pt x="42672" y="47244"/>
                </a:lnTo>
                <a:lnTo>
                  <a:pt x="41656" y="49784"/>
                </a:lnTo>
                <a:lnTo>
                  <a:pt x="41148" y="50292"/>
                </a:lnTo>
                <a:close/>
              </a:path>
              <a:path w="128270" h="128269">
                <a:moveTo>
                  <a:pt x="41656" y="49784"/>
                </a:moveTo>
                <a:lnTo>
                  <a:pt x="42672" y="47244"/>
                </a:lnTo>
                <a:lnTo>
                  <a:pt x="44196" y="47244"/>
                </a:lnTo>
                <a:lnTo>
                  <a:pt x="41656" y="49784"/>
                </a:lnTo>
                <a:close/>
              </a:path>
              <a:path w="128270" h="128269">
                <a:moveTo>
                  <a:pt x="87477" y="53340"/>
                </a:moveTo>
                <a:lnTo>
                  <a:pt x="83820" y="47244"/>
                </a:lnTo>
                <a:lnTo>
                  <a:pt x="86868" y="50292"/>
                </a:lnTo>
                <a:lnTo>
                  <a:pt x="126491" y="50292"/>
                </a:lnTo>
                <a:lnTo>
                  <a:pt x="126491" y="51816"/>
                </a:lnTo>
                <a:lnTo>
                  <a:pt x="86868" y="51816"/>
                </a:lnTo>
                <a:lnTo>
                  <a:pt x="87477" y="53340"/>
                </a:lnTo>
                <a:close/>
              </a:path>
              <a:path w="128270" h="128269">
                <a:moveTo>
                  <a:pt x="41452" y="50292"/>
                </a:moveTo>
                <a:lnTo>
                  <a:pt x="41148" y="50292"/>
                </a:lnTo>
                <a:lnTo>
                  <a:pt x="41656" y="49784"/>
                </a:lnTo>
                <a:lnTo>
                  <a:pt x="41452" y="50292"/>
                </a:lnTo>
                <a:close/>
              </a:path>
              <a:path w="128270" h="128269">
                <a:moveTo>
                  <a:pt x="39928" y="54864"/>
                </a:moveTo>
                <a:lnTo>
                  <a:pt x="39624" y="54864"/>
                </a:lnTo>
                <a:lnTo>
                  <a:pt x="41148" y="51816"/>
                </a:lnTo>
                <a:lnTo>
                  <a:pt x="39928" y="54864"/>
                </a:lnTo>
                <a:close/>
              </a:path>
              <a:path w="128270" h="128269">
                <a:moveTo>
                  <a:pt x="88391" y="54864"/>
                </a:moveTo>
                <a:lnTo>
                  <a:pt x="87477" y="53340"/>
                </a:lnTo>
                <a:lnTo>
                  <a:pt x="86868" y="51816"/>
                </a:lnTo>
                <a:lnTo>
                  <a:pt x="88391" y="54864"/>
                </a:lnTo>
                <a:close/>
              </a:path>
              <a:path w="128270" h="128269">
                <a:moveTo>
                  <a:pt x="127000" y="54864"/>
                </a:moveTo>
                <a:lnTo>
                  <a:pt x="88391" y="54864"/>
                </a:lnTo>
                <a:lnTo>
                  <a:pt x="86868" y="51816"/>
                </a:lnTo>
                <a:lnTo>
                  <a:pt x="126491" y="51816"/>
                </a:lnTo>
                <a:lnTo>
                  <a:pt x="127000" y="54864"/>
                </a:lnTo>
                <a:close/>
              </a:path>
              <a:path w="128270" h="128269">
                <a:moveTo>
                  <a:pt x="127761" y="59436"/>
                </a:moveTo>
                <a:lnTo>
                  <a:pt x="89916" y="59436"/>
                </a:lnTo>
                <a:lnTo>
                  <a:pt x="87477" y="53340"/>
                </a:lnTo>
                <a:lnTo>
                  <a:pt x="88391" y="54864"/>
                </a:lnTo>
                <a:lnTo>
                  <a:pt x="127000" y="54864"/>
                </a:lnTo>
                <a:lnTo>
                  <a:pt x="127761" y="59436"/>
                </a:lnTo>
                <a:close/>
              </a:path>
              <a:path w="128270" h="128269">
                <a:moveTo>
                  <a:pt x="38100" y="59436"/>
                </a:moveTo>
                <a:lnTo>
                  <a:pt x="38100" y="56388"/>
                </a:lnTo>
                <a:lnTo>
                  <a:pt x="39319" y="56388"/>
                </a:lnTo>
                <a:lnTo>
                  <a:pt x="38100" y="59436"/>
                </a:lnTo>
                <a:close/>
              </a:path>
              <a:path w="128270" h="128269">
                <a:moveTo>
                  <a:pt x="89534" y="63246"/>
                </a:moveTo>
                <a:lnTo>
                  <a:pt x="88391" y="56388"/>
                </a:lnTo>
                <a:lnTo>
                  <a:pt x="89916" y="59436"/>
                </a:lnTo>
                <a:lnTo>
                  <a:pt x="127761" y="59436"/>
                </a:lnTo>
                <a:lnTo>
                  <a:pt x="128016" y="60960"/>
                </a:lnTo>
                <a:lnTo>
                  <a:pt x="89916" y="60960"/>
                </a:lnTo>
                <a:lnTo>
                  <a:pt x="89534" y="63246"/>
                </a:lnTo>
                <a:close/>
              </a:path>
              <a:path w="128270" h="128269">
                <a:moveTo>
                  <a:pt x="89916" y="65532"/>
                </a:moveTo>
                <a:lnTo>
                  <a:pt x="89534" y="63246"/>
                </a:lnTo>
                <a:lnTo>
                  <a:pt x="89916" y="60960"/>
                </a:lnTo>
                <a:lnTo>
                  <a:pt x="89916" y="65532"/>
                </a:lnTo>
                <a:close/>
              </a:path>
              <a:path w="128270" h="128269">
                <a:moveTo>
                  <a:pt x="128016" y="65532"/>
                </a:moveTo>
                <a:lnTo>
                  <a:pt x="89916" y="65532"/>
                </a:lnTo>
                <a:lnTo>
                  <a:pt x="89916" y="60960"/>
                </a:lnTo>
                <a:lnTo>
                  <a:pt x="128016" y="60960"/>
                </a:lnTo>
                <a:lnTo>
                  <a:pt x="128016" y="65532"/>
                </a:lnTo>
                <a:close/>
              </a:path>
              <a:path w="128270" h="128269">
                <a:moveTo>
                  <a:pt x="88391" y="70104"/>
                </a:moveTo>
                <a:lnTo>
                  <a:pt x="89534" y="63246"/>
                </a:lnTo>
                <a:lnTo>
                  <a:pt x="89916" y="65532"/>
                </a:lnTo>
                <a:lnTo>
                  <a:pt x="128016" y="65532"/>
                </a:lnTo>
                <a:lnTo>
                  <a:pt x="127761" y="67056"/>
                </a:lnTo>
                <a:lnTo>
                  <a:pt x="89916" y="67056"/>
                </a:lnTo>
                <a:lnTo>
                  <a:pt x="88391" y="70104"/>
                </a:lnTo>
                <a:close/>
              </a:path>
              <a:path w="128270" h="128269">
                <a:moveTo>
                  <a:pt x="39319" y="70104"/>
                </a:moveTo>
                <a:lnTo>
                  <a:pt x="38100" y="70104"/>
                </a:lnTo>
                <a:lnTo>
                  <a:pt x="38100" y="67056"/>
                </a:lnTo>
                <a:lnTo>
                  <a:pt x="39319" y="70104"/>
                </a:lnTo>
                <a:close/>
              </a:path>
              <a:path w="128270" h="128269">
                <a:moveTo>
                  <a:pt x="87477" y="73152"/>
                </a:moveTo>
                <a:lnTo>
                  <a:pt x="89916" y="67056"/>
                </a:lnTo>
                <a:lnTo>
                  <a:pt x="127761" y="67056"/>
                </a:lnTo>
                <a:lnTo>
                  <a:pt x="127000" y="71628"/>
                </a:lnTo>
                <a:lnTo>
                  <a:pt x="88391" y="71628"/>
                </a:lnTo>
                <a:lnTo>
                  <a:pt x="87477" y="73152"/>
                </a:lnTo>
                <a:close/>
              </a:path>
              <a:path w="128270" h="128269">
                <a:moveTo>
                  <a:pt x="41148" y="74676"/>
                </a:moveTo>
                <a:lnTo>
                  <a:pt x="39624" y="71628"/>
                </a:lnTo>
                <a:lnTo>
                  <a:pt x="39928" y="71628"/>
                </a:lnTo>
                <a:lnTo>
                  <a:pt x="41148" y="74676"/>
                </a:lnTo>
                <a:close/>
              </a:path>
              <a:path w="128270" h="128269">
                <a:moveTo>
                  <a:pt x="86868" y="74676"/>
                </a:moveTo>
                <a:lnTo>
                  <a:pt x="87477" y="73152"/>
                </a:lnTo>
                <a:lnTo>
                  <a:pt x="88391" y="71628"/>
                </a:lnTo>
                <a:lnTo>
                  <a:pt x="86868" y="74676"/>
                </a:lnTo>
                <a:close/>
              </a:path>
              <a:path w="128270" h="128269">
                <a:moveTo>
                  <a:pt x="126491" y="74676"/>
                </a:moveTo>
                <a:lnTo>
                  <a:pt x="86868" y="74676"/>
                </a:lnTo>
                <a:lnTo>
                  <a:pt x="88391" y="71628"/>
                </a:lnTo>
                <a:lnTo>
                  <a:pt x="127000" y="71628"/>
                </a:lnTo>
                <a:lnTo>
                  <a:pt x="126491" y="74676"/>
                </a:lnTo>
                <a:close/>
              </a:path>
              <a:path w="128270" h="128269">
                <a:moveTo>
                  <a:pt x="83820" y="79248"/>
                </a:moveTo>
                <a:lnTo>
                  <a:pt x="87477" y="73152"/>
                </a:lnTo>
                <a:lnTo>
                  <a:pt x="86868" y="74676"/>
                </a:lnTo>
                <a:lnTo>
                  <a:pt x="126491" y="74676"/>
                </a:lnTo>
                <a:lnTo>
                  <a:pt x="126491" y="76200"/>
                </a:lnTo>
                <a:lnTo>
                  <a:pt x="86868" y="76200"/>
                </a:lnTo>
                <a:lnTo>
                  <a:pt x="83820" y="79248"/>
                </a:lnTo>
                <a:close/>
              </a:path>
              <a:path w="128270" h="128269">
                <a:moveTo>
                  <a:pt x="42672" y="79248"/>
                </a:moveTo>
                <a:lnTo>
                  <a:pt x="41148" y="76200"/>
                </a:lnTo>
                <a:lnTo>
                  <a:pt x="41757" y="76962"/>
                </a:lnTo>
                <a:lnTo>
                  <a:pt x="42672" y="79248"/>
                </a:lnTo>
                <a:close/>
              </a:path>
              <a:path w="128270" h="128269">
                <a:moveTo>
                  <a:pt x="41757" y="76962"/>
                </a:moveTo>
                <a:lnTo>
                  <a:pt x="41148" y="76200"/>
                </a:lnTo>
                <a:lnTo>
                  <a:pt x="41452" y="76200"/>
                </a:lnTo>
                <a:lnTo>
                  <a:pt x="41757" y="76962"/>
                </a:lnTo>
                <a:close/>
              </a:path>
              <a:path w="128270" h="128269">
                <a:moveTo>
                  <a:pt x="82295" y="81915"/>
                </a:moveTo>
                <a:lnTo>
                  <a:pt x="86868" y="76200"/>
                </a:lnTo>
                <a:lnTo>
                  <a:pt x="126491" y="76200"/>
                </a:lnTo>
                <a:lnTo>
                  <a:pt x="126491" y="77724"/>
                </a:lnTo>
                <a:lnTo>
                  <a:pt x="125476" y="80772"/>
                </a:lnTo>
                <a:lnTo>
                  <a:pt x="83820" y="80772"/>
                </a:lnTo>
                <a:lnTo>
                  <a:pt x="82295" y="81915"/>
                </a:lnTo>
                <a:close/>
              </a:path>
              <a:path w="128270" h="128269">
                <a:moveTo>
                  <a:pt x="43586" y="79248"/>
                </a:moveTo>
                <a:lnTo>
                  <a:pt x="42672" y="79248"/>
                </a:lnTo>
                <a:lnTo>
                  <a:pt x="41757" y="76962"/>
                </a:lnTo>
                <a:lnTo>
                  <a:pt x="43586" y="79248"/>
                </a:lnTo>
                <a:close/>
              </a:path>
              <a:path w="128270" h="128269">
                <a:moveTo>
                  <a:pt x="47244" y="83820"/>
                </a:moveTo>
                <a:lnTo>
                  <a:pt x="44195" y="80772"/>
                </a:lnTo>
                <a:lnTo>
                  <a:pt x="45720" y="81915"/>
                </a:lnTo>
                <a:lnTo>
                  <a:pt x="47244" y="83820"/>
                </a:lnTo>
                <a:close/>
              </a:path>
              <a:path w="128270" h="128269">
                <a:moveTo>
                  <a:pt x="45720" y="81915"/>
                </a:moveTo>
                <a:lnTo>
                  <a:pt x="44195" y="80772"/>
                </a:lnTo>
                <a:lnTo>
                  <a:pt x="44805" y="80772"/>
                </a:lnTo>
                <a:lnTo>
                  <a:pt x="45720" y="81915"/>
                </a:lnTo>
                <a:close/>
              </a:path>
              <a:path w="128270" h="128269">
                <a:moveTo>
                  <a:pt x="80772" y="83820"/>
                </a:moveTo>
                <a:lnTo>
                  <a:pt x="82295" y="81915"/>
                </a:lnTo>
                <a:lnTo>
                  <a:pt x="83820" y="80772"/>
                </a:lnTo>
                <a:lnTo>
                  <a:pt x="80772" y="83820"/>
                </a:lnTo>
                <a:close/>
              </a:path>
              <a:path w="128270" h="128269">
                <a:moveTo>
                  <a:pt x="124460" y="83820"/>
                </a:moveTo>
                <a:lnTo>
                  <a:pt x="80772" y="83820"/>
                </a:lnTo>
                <a:lnTo>
                  <a:pt x="83820" y="80772"/>
                </a:lnTo>
                <a:lnTo>
                  <a:pt x="125476" y="80772"/>
                </a:lnTo>
                <a:lnTo>
                  <a:pt x="124460" y="83820"/>
                </a:lnTo>
                <a:close/>
              </a:path>
              <a:path w="128270" h="128269">
                <a:moveTo>
                  <a:pt x="50292" y="85344"/>
                </a:moveTo>
                <a:lnTo>
                  <a:pt x="47244" y="83820"/>
                </a:lnTo>
                <a:lnTo>
                  <a:pt x="45720" y="81915"/>
                </a:lnTo>
                <a:lnTo>
                  <a:pt x="50292" y="85344"/>
                </a:lnTo>
                <a:close/>
              </a:path>
              <a:path w="128270" h="128269">
                <a:moveTo>
                  <a:pt x="123952" y="85344"/>
                </a:moveTo>
                <a:lnTo>
                  <a:pt x="77724" y="85344"/>
                </a:lnTo>
                <a:lnTo>
                  <a:pt x="82295" y="81915"/>
                </a:lnTo>
                <a:lnTo>
                  <a:pt x="80772" y="83820"/>
                </a:lnTo>
                <a:lnTo>
                  <a:pt x="124460" y="83820"/>
                </a:lnTo>
                <a:lnTo>
                  <a:pt x="123952" y="85344"/>
                </a:lnTo>
                <a:close/>
              </a:path>
              <a:path w="128270" h="128269">
                <a:moveTo>
                  <a:pt x="71628" y="88392"/>
                </a:moveTo>
                <a:lnTo>
                  <a:pt x="79248" y="83820"/>
                </a:lnTo>
                <a:lnTo>
                  <a:pt x="77724" y="85344"/>
                </a:lnTo>
                <a:lnTo>
                  <a:pt x="123952" y="85344"/>
                </a:lnTo>
                <a:lnTo>
                  <a:pt x="123444" y="86868"/>
                </a:lnTo>
                <a:lnTo>
                  <a:pt x="76200" y="86868"/>
                </a:lnTo>
                <a:lnTo>
                  <a:pt x="71628" y="88392"/>
                </a:lnTo>
                <a:close/>
              </a:path>
              <a:path w="128270" h="128269">
                <a:moveTo>
                  <a:pt x="54864" y="88392"/>
                </a:moveTo>
                <a:lnTo>
                  <a:pt x="51816" y="86868"/>
                </a:lnTo>
                <a:lnTo>
                  <a:pt x="52959" y="87249"/>
                </a:lnTo>
                <a:lnTo>
                  <a:pt x="54864" y="88392"/>
                </a:lnTo>
                <a:close/>
              </a:path>
              <a:path w="128270" h="128269">
                <a:moveTo>
                  <a:pt x="52959" y="87249"/>
                </a:moveTo>
                <a:lnTo>
                  <a:pt x="51816" y="86868"/>
                </a:lnTo>
                <a:lnTo>
                  <a:pt x="52324" y="86868"/>
                </a:lnTo>
                <a:lnTo>
                  <a:pt x="52959" y="87249"/>
                </a:lnTo>
                <a:close/>
              </a:path>
              <a:path w="128270" h="128269">
                <a:moveTo>
                  <a:pt x="121920" y="89916"/>
                </a:moveTo>
                <a:lnTo>
                  <a:pt x="67056" y="89916"/>
                </a:lnTo>
                <a:lnTo>
                  <a:pt x="76200" y="86868"/>
                </a:lnTo>
                <a:lnTo>
                  <a:pt x="123444" y="86868"/>
                </a:lnTo>
                <a:lnTo>
                  <a:pt x="123444" y="88392"/>
                </a:lnTo>
                <a:lnTo>
                  <a:pt x="121920" y="88392"/>
                </a:lnTo>
                <a:lnTo>
                  <a:pt x="121920" y="89916"/>
                </a:lnTo>
                <a:close/>
              </a:path>
              <a:path w="128270" h="128269">
                <a:moveTo>
                  <a:pt x="56387" y="88392"/>
                </a:moveTo>
                <a:lnTo>
                  <a:pt x="54864" y="88392"/>
                </a:lnTo>
                <a:lnTo>
                  <a:pt x="52959" y="87249"/>
                </a:lnTo>
                <a:lnTo>
                  <a:pt x="56387" y="88392"/>
                </a:lnTo>
                <a:close/>
              </a:path>
              <a:path w="128270" h="128269">
                <a:moveTo>
                  <a:pt x="62484" y="89916"/>
                </a:moveTo>
                <a:lnTo>
                  <a:pt x="60960" y="89916"/>
                </a:lnTo>
                <a:lnTo>
                  <a:pt x="56387" y="88392"/>
                </a:lnTo>
                <a:lnTo>
                  <a:pt x="64008" y="89662"/>
                </a:lnTo>
                <a:lnTo>
                  <a:pt x="62484" y="89916"/>
                </a:lnTo>
                <a:close/>
              </a:path>
              <a:path w="128270" h="128269">
                <a:moveTo>
                  <a:pt x="67056" y="89916"/>
                </a:moveTo>
                <a:lnTo>
                  <a:pt x="65532" y="89916"/>
                </a:lnTo>
                <a:lnTo>
                  <a:pt x="64008" y="89662"/>
                </a:lnTo>
                <a:lnTo>
                  <a:pt x="71628" y="88392"/>
                </a:lnTo>
                <a:lnTo>
                  <a:pt x="67056" y="89916"/>
                </a:lnTo>
                <a:close/>
              </a:path>
              <a:path w="128270" h="128269">
                <a:moveTo>
                  <a:pt x="65532" y="89916"/>
                </a:moveTo>
                <a:lnTo>
                  <a:pt x="62484" y="89916"/>
                </a:lnTo>
                <a:lnTo>
                  <a:pt x="64008" y="89662"/>
                </a:lnTo>
                <a:lnTo>
                  <a:pt x="65532" y="89916"/>
                </a:lnTo>
                <a:close/>
              </a:path>
              <a:path w="128270" h="128269">
                <a:moveTo>
                  <a:pt x="77724" y="126492"/>
                </a:moveTo>
                <a:lnTo>
                  <a:pt x="48768" y="126492"/>
                </a:lnTo>
                <a:lnTo>
                  <a:pt x="41148" y="123444"/>
                </a:lnTo>
                <a:lnTo>
                  <a:pt x="86868" y="123444"/>
                </a:lnTo>
                <a:lnTo>
                  <a:pt x="77724" y="126492"/>
                </a:lnTo>
                <a:close/>
              </a:path>
              <a:path w="128270" h="128269">
                <a:moveTo>
                  <a:pt x="65532" y="128016"/>
                </a:moveTo>
                <a:lnTo>
                  <a:pt x="62484" y="128016"/>
                </a:lnTo>
                <a:lnTo>
                  <a:pt x="53339" y="126492"/>
                </a:lnTo>
                <a:lnTo>
                  <a:pt x="74676" y="126492"/>
                </a:lnTo>
                <a:lnTo>
                  <a:pt x="65532" y="1280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6077711" y="3098292"/>
            <a:ext cx="128270" cy="128270"/>
          </a:xfrm>
          <a:custGeom>
            <a:avLst/>
            <a:gdLst/>
            <a:ahLst/>
            <a:cxnLst/>
            <a:rect l="l" t="t" r="r" b="b"/>
            <a:pathLst>
              <a:path w="128270" h="128269">
                <a:moveTo>
                  <a:pt x="76200" y="1524"/>
                </a:moveTo>
                <a:lnTo>
                  <a:pt x="51816" y="1524"/>
                </a:lnTo>
                <a:lnTo>
                  <a:pt x="53339" y="0"/>
                </a:lnTo>
                <a:lnTo>
                  <a:pt x="74676" y="0"/>
                </a:lnTo>
                <a:lnTo>
                  <a:pt x="76200" y="1524"/>
                </a:lnTo>
                <a:close/>
              </a:path>
              <a:path w="128270" h="128269">
                <a:moveTo>
                  <a:pt x="86868" y="4572"/>
                </a:moveTo>
                <a:lnTo>
                  <a:pt x="41148" y="4572"/>
                </a:lnTo>
                <a:lnTo>
                  <a:pt x="50292" y="1524"/>
                </a:lnTo>
                <a:lnTo>
                  <a:pt x="79248" y="1524"/>
                </a:lnTo>
                <a:lnTo>
                  <a:pt x="86868" y="4572"/>
                </a:lnTo>
                <a:close/>
              </a:path>
              <a:path w="128270" h="128269">
                <a:moveTo>
                  <a:pt x="99060" y="10668"/>
                </a:moveTo>
                <a:lnTo>
                  <a:pt x="28956" y="10668"/>
                </a:lnTo>
                <a:lnTo>
                  <a:pt x="30480" y="9144"/>
                </a:lnTo>
                <a:lnTo>
                  <a:pt x="38100" y="6096"/>
                </a:lnTo>
                <a:lnTo>
                  <a:pt x="38100" y="4572"/>
                </a:lnTo>
                <a:lnTo>
                  <a:pt x="89916" y="4572"/>
                </a:lnTo>
                <a:lnTo>
                  <a:pt x="91439" y="6096"/>
                </a:lnTo>
                <a:lnTo>
                  <a:pt x="99060" y="9144"/>
                </a:lnTo>
                <a:lnTo>
                  <a:pt x="99060" y="10668"/>
                </a:lnTo>
                <a:close/>
              </a:path>
              <a:path w="128270" h="128269">
                <a:moveTo>
                  <a:pt x="117348" y="100584"/>
                </a:moveTo>
                <a:lnTo>
                  <a:pt x="10668" y="100584"/>
                </a:lnTo>
                <a:lnTo>
                  <a:pt x="10668" y="97536"/>
                </a:lnTo>
                <a:lnTo>
                  <a:pt x="6096" y="89916"/>
                </a:lnTo>
                <a:lnTo>
                  <a:pt x="4572" y="88392"/>
                </a:lnTo>
                <a:lnTo>
                  <a:pt x="4572" y="86868"/>
                </a:lnTo>
                <a:lnTo>
                  <a:pt x="1524" y="77724"/>
                </a:lnTo>
                <a:lnTo>
                  <a:pt x="1524" y="74676"/>
                </a:lnTo>
                <a:lnTo>
                  <a:pt x="0" y="65532"/>
                </a:lnTo>
                <a:lnTo>
                  <a:pt x="0" y="60960"/>
                </a:lnTo>
                <a:lnTo>
                  <a:pt x="1524" y="51816"/>
                </a:lnTo>
                <a:lnTo>
                  <a:pt x="1524" y="48768"/>
                </a:lnTo>
                <a:lnTo>
                  <a:pt x="4572" y="41148"/>
                </a:lnTo>
                <a:lnTo>
                  <a:pt x="4572" y="38100"/>
                </a:lnTo>
                <a:lnTo>
                  <a:pt x="6096" y="36576"/>
                </a:lnTo>
                <a:lnTo>
                  <a:pt x="10668" y="28956"/>
                </a:lnTo>
                <a:lnTo>
                  <a:pt x="12192" y="27432"/>
                </a:lnTo>
                <a:lnTo>
                  <a:pt x="12192" y="25908"/>
                </a:lnTo>
                <a:lnTo>
                  <a:pt x="18288" y="19812"/>
                </a:lnTo>
                <a:lnTo>
                  <a:pt x="18288" y="18288"/>
                </a:lnTo>
                <a:lnTo>
                  <a:pt x="19812" y="18288"/>
                </a:lnTo>
                <a:lnTo>
                  <a:pt x="19812" y="16764"/>
                </a:lnTo>
                <a:lnTo>
                  <a:pt x="27432" y="12192"/>
                </a:lnTo>
                <a:lnTo>
                  <a:pt x="27432" y="10668"/>
                </a:lnTo>
                <a:lnTo>
                  <a:pt x="100584" y="10668"/>
                </a:lnTo>
                <a:lnTo>
                  <a:pt x="102108" y="12192"/>
                </a:lnTo>
                <a:lnTo>
                  <a:pt x="108204" y="16764"/>
                </a:lnTo>
                <a:lnTo>
                  <a:pt x="111252" y="19812"/>
                </a:lnTo>
                <a:lnTo>
                  <a:pt x="115824" y="25908"/>
                </a:lnTo>
                <a:lnTo>
                  <a:pt x="117348" y="27432"/>
                </a:lnTo>
                <a:lnTo>
                  <a:pt x="117348" y="28956"/>
                </a:lnTo>
                <a:lnTo>
                  <a:pt x="118872" y="28956"/>
                </a:lnTo>
                <a:lnTo>
                  <a:pt x="121920" y="36576"/>
                </a:lnTo>
                <a:lnTo>
                  <a:pt x="123444" y="38100"/>
                </a:lnTo>
                <a:lnTo>
                  <a:pt x="60960" y="38100"/>
                </a:lnTo>
                <a:lnTo>
                  <a:pt x="51816" y="41148"/>
                </a:lnTo>
                <a:lnTo>
                  <a:pt x="48768" y="42672"/>
                </a:lnTo>
                <a:lnTo>
                  <a:pt x="49911" y="42672"/>
                </a:lnTo>
                <a:lnTo>
                  <a:pt x="48006" y="44196"/>
                </a:lnTo>
                <a:lnTo>
                  <a:pt x="47244" y="44196"/>
                </a:lnTo>
                <a:lnTo>
                  <a:pt x="41148" y="50292"/>
                </a:lnTo>
                <a:lnTo>
                  <a:pt x="42367" y="50292"/>
                </a:lnTo>
                <a:lnTo>
                  <a:pt x="41452" y="51816"/>
                </a:lnTo>
                <a:lnTo>
                  <a:pt x="41148" y="51816"/>
                </a:lnTo>
                <a:lnTo>
                  <a:pt x="39624" y="54864"/>
                </a:lnTo>
                <a:lnTo>
                  <a:pt x="39928" y="54864"/>
                </a:lnTo>
                <a:lnTo>
                  <a:pt x="38100" y="59436"/>
                </a:lnTo>
                <a:lnTo>
                  <a:pt x="39116" y="59436"/>
                </a:lnTo>
                <a:lnTo>
                  <a:pt x="38862" y="60960"/>
                </a:lnTo>
                <a:lnTo>
                  <a:pt x="38100" y="60960"/>
                </a:lnTo>
                <a:lnTo>
                  <a:pt x="38100" y="65532"/>
                </a:lnTo>
                <a:lnTo>
                  <a:pt x="38862" y="65532"/>
                </a:lnTo>
                <a:lnTo>
                  <a:pt x="39116" y="67056"/>
                </a:lnTo>
                <a:lnTo>
                  <a:pt x="38100" y="67056"/>
                </a:lnTo>
                <a:lnTo>
                  <a:pt x="41148" y="76200"/>
                </a:lnTo>
                <a:lnTo>
                  <a:pt x="44805" y="80772"/>
                </a:lnTo>
                <a:lnTo>
                  <a:pt x="44195" y="80772"/>
                </a:lnTo>
                <a:lnTo>
                  <a:pt x="47244" y="83820"/>
                </a:lnTo>
                <a:lnTo>
                  <a:pt x="48768" y="83820"/>
                </a:lnTo>
                <a:lnTo>
                  <a:pt x="53848" y="86868"/>
                </a:lnTo>
                <a:lnTo>
                  <a:pt x="51816" y="86868"/>
                </a:lnTo>
                <a:lnTo>
                  <a:pt x="60960" y="89916"/>
                </a:lnTo>
                <a:lnTo>
                  <a:pt x="121920" y="89916"/>
                </a:lnTo>
                <a:lnTo>
                  <a:pt x="118872" y="97536"/>
                </a:lnTo>
                <a:lnTo>
                  <a:pt x="117348" y="99060"/>
                </a:lnTo>
                <a:lnTo>
                  <a:pt x="117348" y="100584"/>
                </a:lnTo>
                <a:close/>
              </a:path>
              <a:path w="128270" h="128269">
                <a:moveTo>
                  <a:pt x="76200" y="41148"/>
                </a:moveTo>
                <a:lnTo>
                  <a:pt x="67056" y="38100"/>
                </a:lnTo>
                <a:lnTo>
                  <a:pt x="123444" y="38100"/>
                </a:lnTo>
                <a:lnTo>
                  <a:pt x="123444" y="39624"/>
                </a:lnTo>
                <a:lnTo>
                  <a:pt x="73152" y="39624"/>
                </a:lnTo>
                <a:lnTo>
                  <a:pt x="76200" y="41148"/>
                </a:lnTo>
                <a:close/>
              </a:path>
              <a:path w="128270" h="128269">
                <a:moveTo>
                  <a:pt x="51054" y="41757"/>
                </a:moveTo>
                <a:lnTo>
                  <a:pt x="51816" y="41148"/>
                </a:lnTo>
                <a:lnTo>
                  <a:pt x="56388" y="39624"/>
                </a:lnTo>
                <a:lnTo>
                  <a:pt x="51054" y="41757"/>
                </a:lnTo>
                <a:close/>
              </a:path>
              <a:path w="128270" h="128269">
                <a:moveTo>
                  <a:pt x="78232" y="41656"/>
                </a:moveTo>
                <a:lnTo>
                  <a:pt x="73152" y="39624"/>
                </a:lnTo>
                <a:lnTo>
                  <a:pt x="123444" y="39624"/>
                </a:lnTo>
                <a:lnTo>
                  <a:pt x="123444" y="41148"/>
                </a:lnTo>
                <a:lnTo>
                  <a:pt x="77724" y="41148"/>
                </a:lnTo>
                <a:lnTo>
                  <a:pt x="78232" y="41656"/>
                </a:lnTo>
                <a:close/>
              </a:path>
              <a:path w="128270" h="128269">
                <a:moveTo>
                  <a:pt x="48768" y="42672"/>
                </a:moveTo>
                <a:lnTo>
                  <a:pt x="51816" y="41148"/>
                </a:lnTo>
                <a:lnTo>
                  <a:pt x="51054" y="41757"/>
                </a:lnTo>
                <a:lnTo>
                  <a:pt x="48768" y="42672"/>
                </a:lnTo>
                <a:close/>
              </a:path>
              <a:path w="128270" h="128269">
                <a:moveTo>
                  <a:pt x="80772" y="42672"/>
                </a:moveTo>
                <a:lnTo>
                  <a:pt x="78232" y="41656"/>
                </a:lnTo>
                <a:lnTo>
                  <a:pt x="77724" y="41148"/>
                </a:lnTo>
                <a:lnTo>
                  <a:pt x="80772" y="42672"/>
                </a:lnTo>
                <a:close/>
              </a:path>
              <a:path w="128270" h="128269">
                <a:moveTo>
                  <a:pt x="124053" y="42672"/>
                </a:moveTo>
                <a:lnTo>
                  <a:pt x="80772" y="42672"/>
                </a:lnTo>
                <a:lnTo>
                  <a:pt x="77724" y="41148"/>
                </a:lnTo>
                <a:lnTo>
                  <a:pt x="123444" y="41148"/>
                </a:lnTo>
                <a:lnTo>
                  <a:pt x="124053" y="42672"/>
                </a:lnTo>
                <a:close/>
              </a:path>
              <a:path w="128270" h="128269">
                <a:moveTo>
                  <a:pt x="86360" y="49784"/>
                </a:moveTo>
                <a:lnTo>
                  <a:pt x="78232" y="41656"/>
                </a:lnTo>
                <a:lnTo>
                  <a:pt x="80772" y="42672"/>
                </a:lnTo>
                <a:lnTo>
                  <a:pt x="124053" y="42672"/>
                </a:lnTo>
                <a:lnTo>
                  <a:pt x="125882" y="47244"/>
                </a:lnTo>
                <a:lnTo>
                  <a:pt x="85344" y="47244"/>
                </a:lnTo>
                <a:lnTo>
                  <a:pt x="86360" y="49784"/>
                </a:lnTo>
                <a:close/>
              </a:path>
              <a:path w="128270" h="128269">
                <a:moveTo>
                  <a:pt x="49911" y="42672"/>
                </a:moveTo>
                <a:lnTo>
                  <a:pt x="48768" y="42672"/>
                </a:lnTo>
                <a:lnTo>
                  <a:pt x="51054" y="41757"/>
                </a:lnTo>
                <a:lnTo>
                  <a:pt x="49911" y="42672"/>
                </a:lnTo>
                <a:close/>
              </a:path>
              <a:path w="128270" h="128269">
                <a:moveTo>
                  <a:pt x="44195" y="47244"/>
                </a:moveTo>
                <a:lnTo>
                  <a:pt x="47244" y="44196"/>
                </a:lnTo>
                <a:lnTo>
                  <a:pt x="48006" y="44196"/>
                </a:lnTo>
                <a:lnTo>
                  <a:pt x="44195" y="47244"/>
                </a:lnTo>
                <a:close/>
              </a:path>
              <a:path w="128270" h="128269">
                <a:moveTo>
                  <a:pt x="42367" y="50292"/>
                </a:moveTo>
                <a:lnTo>
                  <a:pt x="41148" y="50292"/>
                </a:lnTo>
                <a:lnTo>
                  <a:pt x="44195" y="47244"/>
                </a:lnTo>
                <a:lnTo>
                  <a:pt x="42367" y="50292"/>
                </a:lnTo>
                <a:close/>
              </a:path>
              <a:path w="128270" h="128269">
                <a:moveTo>
                  <a:pt x="86868" y="50292"/>
                </a:moveTo>
                <a:lnTo>
                  <a:pt x="86360" y="49784"/>
                </a:lnTo>
                <a:lnTo>
                  <a:pt x="85344" y="47244"/>
                </a:lnTo>
                <a:lnTo>
                  <a:pt x="86868" y="50292"/>
                </a:lnTo>
                <a:close/>
              </a:path>
              <a:path w="128270" h="128269">
                <a:moveTo>
                  <a:pt x="126491" y="50292"/>
                </a:moveTo>
                <a:lnTo>
                  <a:pt x="86868" y="50292"/>
                </a:lnTo>
                <a:lnTo>
                  <a:pt x="85344" y="47244"/>
                </a:lnTo>
                <a:lnTo>
                  <a:pt x="125882" y="47244"/>
                </a:lnTo>
                <a:lnTo>
                  <a:pt x="126491" y="48768"/>
                </a:lnTo>
                <a:lnTo>
                  <a:pt x="126491" y="50292"/>
                </a:lnTo>
                <a:close/>
              </a:path>
              <a:path w="128270" h="128269">
                <a:moveTo>
                  <a:pt x="127000" y="54864"/>
                </a:moveTo>
                <a:lnTo>
                  <a:pt x="88391" y="54864"/>
                </a:lnTo>
                <a:lnTo>
                  <a:pt x="86360" y="49784"/>
                </a:lnTo>
                <a:lnTo>
                  <a:pt x="86868" y="50292"/>
                </a:lnTo>
                <a:lnTo>
                  <a:pt x="126491" y="50292"/>
                </a:lnTo>
                <a:lnTo>
                  <a:pt x="126491" y="51816"/>
                </a:lnTo>
                <a:lnTo>
                  <a:pt x="127000" y="54864"/>
                </a:lnTo>
                <a:close/>
              </a:path>
              <a:path w="128270" h="128269">
                <a:moveTo>
                  <a:pt x="39624" y="54864"/>
                </a:moveTo>
                <a:lnTo>
                  <a:pt x="41148" y="51816"/>
                </a:lnTo>
                <a:lnTo>
                  <a:pt x="40538" y="53340"/>
                </a:lnTo>
                <a:lnTo>
                  <a:pt x="39624" y="54864"/>
                </a:lnTo>
                <a:close/>
              </a:path>
              <a:path w="128270" h="128269">
                <a:moveTo>
                  <a:pt x="40538" y="53340"/>
                </a:moveTo>
                <a:lnTo>
                  <a:pt x="41148" y="51816"/>
                </a:lnTo>
                <a:lnTo>
                  <a:pt x="41452" y="51816"/>
                </a:lnTo>
                <a:lnTo>
                  <a:pt x="40538" y="53340"/>
                </a:lnTo>
                <a:close/>
              </a:path>
              <a:path w="128270" h="128269">
                <a:moveTo>
                  <a:pt x="89916" y="59436"/>
                </a:moveTo>
                <a:lnTo>
                  <a:pt x="86868" y="51816"/>
                </a:lnTo>
                <a:lnTo>
                  <a:pt x="88391" y="54864"/>
                </a:lnTo>
                <a:lnTo>
                  <a:pt x="127000" y="54864"/>
                </a:lnTo>
                <a:lnTo>
                  <a:pt x="127254" y="56388"/>
                </a:lnTo>
                <a:lnTo>
                  <a:pt x="89916" y="56388"/>
                </a:lnTo>
                <a:lnTo>
                  <a:pt x="89916" y="59436"/>
                </a:lnTo>
                <a:close/>
              </a:path>
              <a:path w="128270" h="128269">
                <a:moveTo>
                  <a:pt x="39928" y="54864"/>
                </a:moveTo>
                <a:lnTo>
                  <a:pt x="39624" y="54864"/>
                </a:lnTo>
                <a:lnTo>
                  <a:pt x="40538" y="53340"/>
                </a:lnTo>
                <a:lnTo>
                  <a:pt x="39928" y="54864"/>
                </a:lnTo>
                <a:close/>
              </a:path>
              <a:path w="128270" h="128269">
                <a:moveTo>
                  <a:pt x="39116" y="59436"/>
                </a:moveTo>
                <a:lnTo>
                  <a:pt x="38100" y="59436"/>
                </a:lnTo>
                <a:lnTo>
                  <a:pt x="39624" y="56388"/>
                </a:lnTo>
                <a:lnTo>
                  <a:pt x="39116" y="59436"/>
                </a:lnTo>
                <a:close/>
              </a:path>
              <a:path w="128270" h="128269">
                <a:moveTo>
                  <a:pt x="127254" y="70104"/>
                </a:moveTo>
                <a:lnTo>
                  <a:pt x="89916" y="70104"/>
                </a:lnTo>
                <a:lnTo>
                  <a:pt x="89916" y="56388"/>
                </a:lnTo>
                <a:lnTo>
                  <a:pt x="127254" y="56388"/>
                </a:lnTo>
                <a:lnTo>
                  <a:pt x="128016" y="60960"/>
                </a:lnTo>
                <a:lnTo>
                  <a:pt x="128016" y="65532"/>
                </a:lnTo>
                <a:lnTo>
                  <a:pt x="127254" y="70104"/>
                </a:lnTo>
                <a:close/>
              </a:path>
              <a:path w="128270" h="128269">
                <a:moveTo>
                  <a:pt x="38100" y="65532"/>
                </a:moveTo>
                <a:lnTo>
                  <a:pt x="38100" y="60960"/>
                </a:lnTo>
                <a:lnTo>
                  <a:pt x="38481" y="63246"/>
                </a:lnTo>
                <a:lnTo>
                  <a:pt x="38100" y="65532"/>
                </a:lnTo>
                <a:close/>
              </a:path>
              <a:path w="128270" h="128269">
                <a:moveTo>
                  <a:pt x="38481" y="63246"/>
                </a:moveTo>
                <a:lnTo>
                  <a:pt x="38100" y="60960"/>
                </a:lnTo>
                <a:lnTo>
                  <a:pt x="38862" y="60960"/>
                </a:lnTo>
                <a:lnTo>
                  <a:pt x="38481" y="63246"/>
                </a:lnTo>
                <a:close/>
              </a:path>
              <a:path w="128270" h="128269">
                <a:moveTo>
                  <a:pt x="38862" y="65532"/>
                </a:moveTo>
                <a:lnTo>
                  <a:pt x="38100" y="65532"/>
                </a:lnTo>
                <a:lnTo>
                  <a:pt x="38481" y="63246"/>
                </a:lnTo>
                <a:lnTo>
                  <a:pt x="38862" y="65532"/>
                </a:lnTo>
                <a:close/>
              </a:path>
              <a:path w="128270" h="128269">
                <a:moveTo>
                  <a:pt x="39624" y="70104"/>
                </a:moveTo>
                <a:lnTo>
                  <a:pt x="38100" y="67056"/>
                </a:lnTo>
                <a:lnTo>
                  <a:pt x="39116" y="67056"/>
                </a:lnTo>
                <a:lnTo>
                  <a:pt x="39624" y="70104"/>
                </a:lnTo>
                <a:close/>
              </a:path>
              <a:path w="128270" h="128269">
                <a:moveTo>
                  <a:pt x="125984" y="79248"/>
                </a:moveTo>
                <a:lnTo>
                  <a:pt x="85344" y="79248"/>
                </a:lnTo>
                <a:lnTo>
                  <a:pt x="86868" y="76200"/>
                </a:lnTo>
                <a:lnTo>
                  <a:pt x="89916" y="67056"/>
                </a:lnTo>
                <a:lnTo>
                  <a:pt x="89916" y="70104"/>
                </a:lnTo>
                <a:lnTo>
                  <a:pt x="127254" y="70104"/>
                </a:lnTo>
                <a:lnTo>
                  <a:pt x="126491" y="74676"/>
                </a:lnTo>
                <a:lnTo>
                  <a:pt x="126491" y="77724"/>
                </a:lnTo>
                <a:lnTo>
                  <a:pt x="125984" y="79248"/>
                </a:lnTo>
                <a:close/>
              </a:path>
              <a:path w="128270" h="128269">
                <a:moveTo>
                  <a:pt x="44195" y="79248"/>
                </a:moveTo>
                <a:lnTo>
                  <a:pt x="41148" y="76200"/>
                </a:lnTo>
                <a:lnTo>
                  <a:pt x="39624" y="71628"/>
                </a:lnTo>
                <a:lnTo>
                  <a:pt x="44195" y="79248"/>
                </a:lnTo>
                <a:close/>
              </a:path>
              <a:path w="128270" h="128269">
                <a:moveTo>
                  <a:pt x="86258" y="76962"/>
                </a:moveTo>
                <a:lnTo>
                  <a:pt x="88391" y="71628"/>
                </a:lnTo>
                <a:lnTo>
                  <a:pt x="86868" y="76200"/>
                </a:lnTo>
                <a:lnTo>
                  <a:pt x="86258" y="76962"/>
                </a:lnTo>
                <a:close/>
              </a:path>
              <a:path w="128270" h="128269">
                <a:moveTo>
                  <a:pt x="85344" y="79248"/>
                </a:moveTo>
                <a:lnTo>
                  <a:pt x="86258" y="76962"/>
                </a:lnTo>
                <a:lnTo>
                  <a:pt x="86868" y="76200"/>
                </a:lnTo>
                <a:lnTo>
                  <a:pt x="85344" y="79248"/>
                </a:lnTo>
                <a:close/>
              </a:path>
              <a:path w="128270" h="128269">
                <a:moveTo>
                  <a:pt x="82295" y="81915"/>
                </a:moveTo>
                <a:lnTo>
                  <a:pt x="86258" y="76962"/>
                </a:lnTo>
                <a:lnTo>
                  <a:pt x="85344" y="79248"/>
                </a:lnTo>
                <a:lnTo>
                  <a:pt x="125984" y="79248"/>
                </a:lnTo>
                <a:lnTo>
                  <a:pt x="125476" y="80772"/>
                </a:lnTo>
                <a:lnTo>
                  <a:pt x="83820" y="80772"/>
                </a:lnTo>
                <a:lnTo>
                  <a:pt x="82295" y="81915"/>
                </a:lnTo>
                <a:close/>
              </a:path>
              <a:path w="128270" h="128269">
                <a:moveTo>
                  <a:pt x="47244" y="83820"/>
                </a:moveTo>
                <a:lnTo>
                  <a:pt x="44195" y="80772"/>
                </a:lnTo>
                <a:lnTo>
                  <a:pt x="45368" y="81475"/>
                </a:lnTo>
                <a:lnTo>
                  <a:pt x="47244" y="83820"/>
                </a:lnTo>
                <a:close/>
              </a:path>
              <a:path w="128270" h="128269">
                <a:moveTo>
                  <a:pt x="45368" y="81475"/>
                </a:moveTo>
                <a:lnTo>
                  <a:pt x="44195" y="80772"/>
                </a:lnTo>
                <a:lnTo>
                  <a:pt x="44805" y="80772"/>
                </a:lnTo>
                <a:lnTo>
                  <a:pt x="45368" y="81475"/>
                </a:lnTo>
                <a:close/>
              </a:path>
              <a:path w="128270" h="128269">
                <a:moveTo>
                  <a:pt x="80772" y="83820"/>
                </a:moveTo>
                <a:lnTo>
                  <a:pt x="82295" y="81915"/>
                </a:lnTo>
                <a:lnTo>
                  <a:pt x="83820" y="80772"/>
                </a:lnTo>
                <a:lnTo>
                  <a:pt x="80772" y="83820"/>
                </a:lnTo>
                <a:close/>
              </a:path>
              <a:path w="128270" h="128269">
                <a:moveTo>
                  <a:pt x="75056" y="87249"/>
                </a:moveTo>
                <a:lnTo>
                  <a:pt x="80772" y="83820"/>
                </a:lnTo>
                <a:lnTo>
                  <a:pt x="83820" y="80772"/>
                </a:lnTo>
                <a:lnTo>
                  <a:pt x="125476" y="80772"/>
                </a:lnTo>
                <a:lnTo>
                  <a:pt x="123444" y="86868"/>
                </a:lnTo>
                <a:lnTo>
                  <a:pt x="76200" y="86868"/>
                </a:lnTo>
                <a:lnTo>
                  <a:pt x="75056" y="87249"/>
                </a:lnTo>
                <a:close/>
              </a:path>
              <a:path w="128270" h="128269">
                <a:moveTo>
                  <a:pt x="51816" y="85344"/>
                </a:moveTo>
                <a:lnTo>
                  <a:pt x="48768" y="83820"/>
                </a:lnTo>
                <a:lnTo>
                  <a:pt x="47244" y="83820"/>
                </a:lnTo>
                <a:lnTo>
                  <a:pt x="45368" y="81475"/>
                </a:lnTo>
                <a:lnTo>
                  <a:pt x="51816" y="85344"/>
                </a:lnTo>
                <a:close/>
              </a:path>
              <a:path w="128270" h="128269">
                <a:moveTo>
                  <a:pt x="77724" y="85344"/>
                </a:moveTo>
                <a:lnTo>
                  <a:pt x="82295" y="81915"/>
                </a:lnTo>
                <a:lnTo>
                  <a:pt x="80772" y="83820"/>
                </a:lnTo>
                <a:lnTo>
                  <a:pt x="77724" y="85344"/>
                </a:lnTo>
                <a:close/>
              </a:path>
              <a:path w="128270" h="128269">
                <a:moveTo>
                  <a:pt x="56387" y="88392"/>
                </a:moveTo>
                <a:lnTo>
                  <a:pt x="51816" y="86868"/>
                </a:lnTo>
                <a:lnTo>
                  <a:pt x="53848" y="86868"/>
                </a:lnTo>
                <a:lnTo>
                  <a:pt x="56387" y="88392"/>
                </a:lnTo>
                <a:close/>
              </a:path>
              <a:path w="128270" h="128269">
                <a:moveTo>
                  <a:pt x="73152" y="88392"/>
                </a:moveTo>
                <a:lnTo>
                  <a:pt x="75056" y="87249"/>
                </a:lnTo>
                <a:lnTo>
                  <a:pt x="76200" y="86868"/>
                </a:lnTo>
                <a:lnTo>
                  <a:pt x="73152" y="88392"/>
                </a:lnTo>
                <a:close/>
              </a:path>
              <a:path w="128270" h="128269">
                <a:moveTo>
                  <a:pt x="123444" y="88392"/>
                </a:moveTo>
                <a:lnTo>
                  <a:pt x="73152" y="88392"/>
                </a:lnTo>
                <a:lnTo>
                  <a:pt x="76200" y="86868"/>
                </a:lnTo>
                <a:lnTo>
                  <a:pt x="123444" y="86868"/>
                </a:lnTo>
                <a:lnTo>
                  <a:pt x="123444" y="88392"/>
                </a:lnTo>
                <a:close/>
              </a:path>
              <a:path w="128270" h="128269">
                <a:moveTo>
                  <a:pt x="121920" y="89916"/>
                </a:moveTo>
                <a:lnTo>
                  <a:pt x="67056" y="89916"/>
                </a:lnTo>
                <a:lnTo>
                  <a:pt x="75056" y="87249"/>
                </a:lnTo>
                <a:lnTo>
                  <a:pt x="73152" y="88392"/>
                </a:lnTo>
                <a:lnTo>
                  <a:pt x="123444" y="88392"/>
                </a:lnTo>
                <a:lnTo>
                  <a:pt x="121920" y="89916"/>
                </a:lnTo>
                <a:close/>
              </a:path>
              <a:path w="128270" h="128269">
                <a:moveTo>
                  <a:pt x="62484" y="89916"/>
                </a:moveTo>
                <a:lnTo>
                  <a:pt x="60960" y="89916"/>
                </a:lnTo>
                <a:lnTo>
                  <a:pt x="56387" y="88392"/>
                </a:lnTo>
                <a:lnTo>
                  <a:pt x="64008" y="89662"/>
                </a:lnTo>
                <a:lnTo>
                  <a:pt x="62484" y="89916"/>
                </a:lnTo>
                <a:close/>
              </a:path>
              <a:path w="128270" h="128269">
                <a:moveTo>
                  <a:pt x="67056" y="89916"/>
                </a:moveTo>
                <a:lnTo>
                  <a:pt x="65532" y="89916"/>
                </a:lnTo>
                <a:lnTo>
                  <a:pt x="64008" y="89662"/>
                </a:lnTo>
                <a:lnTo>
                  <a:pt x="71628" y="88392"/>
                </a:lnTo>
                <a:lnTo>
                  <a:pt x="67056" y="89916"/>
                </a:lnTo>
                <a:close/>
              </a:path>
              <a:path w="128270" h="128269">
                <a:moveTo>
                  <a:pt x="65532" y="89916"/>
                </a:moveTo>
                <a:lnTo>
                  <a:pt x="62484" y="89916"/>
                </a:lnTo>
                <a:lnTo>
                  <a:pt x="64008" y="89662"/>
                </a:lnTo>
                <a:lnTo>
                  <a:pt x="65532" y="89916"/>
                </a:lnTo>
                <a:close/>
              </a:path>
              <a:path w="128270" h="128269">
                <a:moveTo>
                  <a:pt x="88391" y="123444"/>
                </a:moveTo>
                <a:lnTo>
                  <a:pt x="39624" y="123444"/>
                </a:lnTo>
                <a:lnTo>
                  <a:pt x="38100" y="121920"/>
                </a:lnTo>
                <a:lnTo>
                  <a:pt x="30480" y="117348"/>
                </a:lnTo>
                <a:lnTo>
                  <a:pt x="28956" y="117348"/>
                </a:lnTo>
                <a:lnTo>
                  <a:pt x="27432" y="115824"/>
                </a:lnTo>
                <a:lnTo>
                  <a:pt x="19812" y="109728"/>
                </a:lnTo>
                <a:lnTo>
                  <a:pt x="18288" y="108204"/>
                </a:lnTo>
                <a:lnTo>
                  <a:pt x="12192" y="100584"/>
                </a:lnTo>
                <a:lnTo>
                  <a:pt x="115824" y="100584"/>
                </a:lnTo>
                <a:lnTo>
                  <a:pt x="111252" y="108204"/>
                </a:lnTo>
                <a:lnTo>
                  <a:pt x="109728" y="108204"/>
                </a:lnTo>
                <a:lnTo>
                  <a:pt x="109728" y="109728"/>
                </a:lnTo>
                <a:lnTo>
                  <a:pt x="108204" y="109728"/>
                </a:lnTo>
                <a:lnTo>
                  <a:pt x="102108" y="115824"/>
                </a:lnTo>
                <a:lnTo>
                  <a:pt x="100584" y="115824"/>
                </a:lnTo>
                <a:lnTo>
                  <a:pt x="99060" y="117348"/>
                </a:lnTo>
                <a:lnTo>
                  <a:pt x="91439" y="121920"/>
                </a:lnTo>
                <a:lnTo>
                  <a:pt x="89916" y="121920"/>
                </a:lnTo>
                <a:lnTo>
                  <a:pt x="88391" y="123444"/>
                </a:lnTo>
                <a:close/>
              </a:path>
              <a:path w="128270" h="128269">
                <a:moveTo>
                  <a:pt x="79248" y="126492"/>
                </a:moveTo>
                <a:lnTo>
                  <a:pt x="50292" y="126492"/>
                </a:lnTo>
                <a:lnTo>
                  <a:pt x="41148" y="123444"/>
                </a:lnTo>
                <a:lnTo>
                  <a:pt x="86868" y="123444"/>
                </a:lnTo>
                <a:lnTo>
                  <a:pt x="79248" y="126492"/>
                </a:lnTo>
                <a:close/>
              </a:path>
              <a:path w="128270" h="128269">
                <a:moveTo>
                  <a:pt x="65532" y="128016"/>
                </a:moveTo>
                <a:lnTo>
                  <a:pt x="62484" y="128016"/>
                </a:lnTo>
                <a:lnTo>
                  <a:pt x="53339" y="126492"/>
                </a:lnTo>
                <a:lnTo>
                  <a:pt x="74676" y="126492"/>
                </a:lnTo>
                <a:lnTo>
                  <a:pt x="65532" y="1280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 txBox="1"/>
          <p:nvPr/>
        </p:nvSpPr>
        <p:spPr>
          <a:xfrm>
            <a:off x="5927908" y="3142496"/>
            <a:ext cx="262890" cy="4210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 spc="-140">
                <a:latin typeface="Times New Roman"/>
                <a:cs typeface="Times New Roman"/>
              </a:rPr>
              <a:t>v</a:t>
            </a:r>
            <a:r>
              <a:rPr dirty="0" baseline="-20833" sz="2400" spc="-7">
                <a:latin typeface="Times New Roman"/>
                <a:cs typeface="Times New Roman"/>
              </a:rPr>
              <a:t>2</a:t>
            </a:r>
            <a:endParaRPr baseline="-20833" sz="2400">
              <a:latin typeface="Times New Roman"/>
              <a:cs typeface="Times New Roman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1175543" y="1413271"/>
            <a:ext cx="2476500" cy="13817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>
              <a:lnSpc>
                <a:spcPct val="100000"/>
              </a:lnSpc>
            </a:pPr>
            <a:r>
              <a:rPr dirty="0" sz="2400">
                <a:solidFill>
                  <a:srgbClr val="0000CC"/>
                </a:solidFill>
                <a:latin typeface="宋体"/>
                <a:cs typeface="宋体"/>
              </a:rPr>
              <a:t>1</a:t>
            </a:r>
            <a:r>
              <a:rPr dirty="0" sz="2400" spc="-60">
                <a:solidFill>
                  <a:srgbClr val="0000CC"/>
                </a:solidFill>
                <a:latin typeface="宋体"/>
                <a:cs typeface="宋体"/>
              </a:rPr>
              <a:t> </a:t>
            </a:r>
            <a:r>
              <a:rPr dirty="0" sz="2400" spc="5">
                <a:solidFill>
                  <a:srgbClr val="0000CC"/>
                </a:solidFill>
                <a:latin typeface="宋体"/>
                <a:cs typeface="宋体"/>
              </a:rPr>
              <a:t>加法和减法电路</a:t>
            </a:r>
            <a:endParaRPr sz="2400">
              <a:latin typeface="宋体"/>
              <a:cs typeface="宋体"/>
            </a:endParaRPr>
          </a:p>
          <a:p>
            <a:pPr algn="ctr" marR="36195">
              <a:lnSpc>
                <a:spcPct val="100000"/>
              </a:lnSpc>
              <a:spcBef>
                <a:spcPts val="745"/>
              </a:spcBef>
            </a:pPr>
            <a:r>
              <a:rPr dirty="0" sz="2400" spc="10">
                <a:solidFill>
                  <a:srgbClr val="CC0000"/>
                </a:solidFill>
                <a:latin typeface="宋体"/>
                <a:cs typeface="宋体"/>
              </a:rPr>
              <a:t>（4）差动减法器</a:t>
            </a:r>
            <a:endParaRPr sz="2400">
              <a:latin typeface="宋体"/>
              <a:cs typeface="宋体"/>
            </a:endParaRPr>
          </a:p>
          <a:p>
            <a:pPr marL="48260">
              <a:lnSpc>
                <a:spcPct val="100000"/>
              </a:lnSpc>
              <a:spcBef>
                <a:spcPts val="1430"/>
              </a:spcBef>
            </a:pPr>
            <a:r>
              <a:rPr dirty="0" sz="2400" spc="5" u="heavy">
                <a:latin typeface="宋体"/>
                <a:cs typeface="宋体"/>
              </a:rPr>
              <a:t>方法</a:t>
            </a:r>
            <a:r>
              <a:rPr dirty="0" sz="2400" spc="5" u="heavy">
                <a:latin typeface="Times New Roman"/>
                <a:cs typeface="Times New Roman"/>
              </a:rPr>
              <a:t>1</a:t>
            </a:r>
            <a:r>
              <a:rPr dirty="0" sz="2400" spc="5" u="heavy">
                <a:latin typeface="宋体"/>
                <a:cs typeface="宋体"/>
              </a:rPr>
              <a:t>：叠加原理</a:t>
            </a:r>
            <a:endParaRPr sz="2400">
              <a:latin typeface="宋体"/>
              <a:cs typeface="宋体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3309581" y="2845593"/>
            <a:ext cx="2685415" cy="4203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 spc="-30">
                <a:latin typeface="Times New Roman"/>
                <a:cs typeface="Times New Roman"/>
              </a:rPr>
              <a:t>v</a:t>
            </a:r>
            <a:r>
              <a:rPr dirty="0" baseline="-20833" sz="2400" spc="-44">
                <a:latin typeface="Times New Roman"/>
                <a:cs typeface="Times New Roman"/>
              </a:rPr>
              <a:t>1</a:t>
            </a:r>
            <a:r>
              <a:rPr dirty="0" sz="2400" spc="-30">
                <a:latin typeface="宋体"/>
                <a:cs typeface="宋体"/>
              </a:rPr>
              <a:t>单独作用</a:t>
            </a:r>
            <a:r>
              <a:rPr dirty="0" sz="2400" spc="-30">
                <a:latin typeface="Times New Roman"/>
                <a:cs typeface="Times New Roman"/>
              </a:rPr>
              <a:t>(</a:t>
            </a:r>
            <a:r>
              <a:rPr dirty="0" sz="2400" spc="-30">
                <a:latin typeface="Times New Roman"/>
                <a:cs typeface="Times New Roman"/>
              </a:rPr>
              <a:t>v</a:t>
            </a:r>
            <a:r>
              <a:rPr dirty="0" baseline="-20833" sz="2400" spc="-44">
                <a:latin typeface="Times New Roman"/>
                <a:cs typeface="Times New Roman"/>
              </a:rPr>
              <a:t>2 </a:t>
            </a:r>
            <a:r>
              <a:rPr dirty="0" sz="2400" spc="5">
                <a:latin typeface="Times New Roman"/>
                <a:cs typeface="Times New Roman"/>
              </a:rPr>
              <a:t>=0</a:t>
            </a:r>
            <a:r>
              <a:rPr dirty="0" sz="2400" spc="-65">
                <a:latin typeface="Times New Roman"/>
                <a:cs typeface="Times New Roman"/>
              </a:rPr>
              <a:t> </a:t>
            </a:r>
            <a:r>
              <a:rPr dirty="0" sz="2400" spc="5">
                <a:latin typeface="Times New Roman"/>
                <a:cs typeface="Times New Roman"/>
              </a:rPr>
              <a:t>)</a:t>
            </a:r>
            <a:r>
              <a:rPr dirty="0" sz="2400" spc="5">
                <a:latin typeface="宋体"/>
                <a:cs typeface="宋体"/>
              </a:rPr>
              <a:t>：</a:t>
            </a:r>
            <a:endParaRPr sz="2400">
              <a:latin typeface="宋体"/>
              <a:cs typeface="宋体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1508251" y="3681984"/>
            <a:ext cx="225425" cy="23050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500" spc="50">
                <a:latin typeface="Times New Roman"/>
                <a:cs typeface="Times New Roman"/>
              </a:rPr>
              <a:t>o</a:t>
            </a:r>
            <a:r>
              <a:rPr dirty="0" sz="1500" spc="10">
                <a:latin typeface="Times New Roman"/>
                <a:cs typeface="Times New Roman"/>
              </a:rPr>
              <a:t>1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2977866" y="3681984"/>
            <a:ext cx="122555" cy="23050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500" spc="10">
                <a:latin typeface="Times New Roman"/>
                <a:cs typeface="Times New Roman"/>
              </a:rPr>
              <a:t>1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1211110" y="2867025"/>
            <a:ext cx="1898650" cy="774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355600" algn="l"/>
              </a:tabLst>
            </a:pPr>
            <a:r>
              <a:rPr dirty="0" sz="2400" spc="-5">
                <a:latin typeface="Times New Roman"/>
                <a:cs typeface="Times New Roman"/>
              </a:rPr>
              <a:t>•</a:t>
            </a:r>
            <a:r>
              <a:rPr dirty="0" sz="2400" spc="-5">
                <a:latin typeface="Times New Roman"/>
                <a:cs typeface="Times New Roman"/>
              </a:rPr>
              <a:t>	</a:t>
            </a:r>
            <a:r>
              <a:rPr dirty="0" sz="2400" spc="-5">
                <a:latin typeface="宋体"/>
                <a:cs typeface="宋体"/>
              </a:rPr>
              <a:t>反</a:t>
            </a:r>
            <a:r>
              <a:rPr dirty="0" sz="2400" spc="20">
                <a:latin typeface="宋体"/>
                <a:cs typeface="宋体"/>
              </a:rPr>
              <a:t>相放</a:t>
            </a:r>
            <a:r>
              <a:rPr dirty="0" sz="2400">
                <a:latin typeface="宋体"/>
                <a:cs typeface="宋体"/>
              </a:rPr>
              <a:t>大器</a:t>
            </a:r>
            <a:endParaRPr sz="2400">
              <a:latin typeface="宋体"/>
              <a:cs typeface="宋体"/>
            </a:endParaRPr>
          </a:p>
          <a:p>
            <a:pPr marL="1207135">
              <a:lnSpc>
                <a:spcPct val="100000"/>
              </a:lnSpc>
            </a:pPr>
            <a:r>
              <a:rPr dirty="0" sz="2600" spc="20">
                <a:latin typeface="Times New Roman"/>
                <a:cs typeface="Times New Roman"/>
              </a:rPr>
              <a:t>R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1348232" y="3452367"/>
            <a:ext cx="173990" cy="4089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600" spc="-135">
                <a:latin typeface="Times New Roman"/>
                <a:cs typeface="Times New Roman"/>
              </a:rPr>
              <a:t>v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2821875" y="3452367"/>
            <a:ext cx="173990" cy="4089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600" spc="-135">
                <a:latin typeface="Times New Roman"/>
                <a:cs typeface="Times New Roman"/>
              </a:rPr>
              <a:t>v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1822195" y="3321303"/>
            <a:ext cx="919480" cy="84899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3090"/>
              </a:lnSpc>
              <a:tabLst>
                <a:tab pos="812165" algn="l"/>
              </a:tabLst>
            </a:pPr>
            <a:r>
              <a:rPr dirty="0" baseline="-22435" sz="3900" spc="-1732">
                <a:latin typeface="Times New Roman"/>
                <a:cs typeface="Times New Roman"/>
              </a:rPr>
              <a:t></a:t>
            </a:r>
            <a:r>
              <a:rPr dirty="0" baseline="-22435" sz="3900" spc="254">
                <a:latin typeface="Times New Roman"/>
                <a:cs typeface="Times New Roman"/>
              </a:rPr>
              <a:t> </a:t>
            </a:r>
            <a:r>
              <a:rPr dirty="0" baseline="-22435" sz="3900" spc="-1732">
                <a:latin typeface="Times New Roman"/>
                <a:cs typeface="Times New Roman"/>
              </a:rPr>
              <a:t></a:t>
            </a:r>
            <a:r>
              <a:rPr dirty="0" sz="1500" spc="-1155" u="heavy">
                <a:latin typeface="Times New Roman"/>
                <a:cs typeface="Times New Roman"/>
              </a:rPr>
              <a:t> 	</a:t>
            </a:r>
            <a:r>
              <a:rPr dirty="0" sz="1500" spc="5" u="heavy">
                <a:latin typeface="Times New Roman"/>
                <a:cs typeface="Times New Roman"/>
              </a:rPr>
              <a:t>f</a:t>
            </a:r>
            <a:endParaRPr sz="1500">
              <a:latin typeface="Times New Roman"/>
              <a:cs typeface="Times New Roman"/>
            </a:endParaRPr>
          </a:p>
          <a:p>
            <a:pPr marL="599440">
              <a:lnSpc>
                <a:spcPts val="3090"/>
              </a:lnSpc>
            </a:pPr>
            <a:r>
              <a:rPr dirty="0" sz="2600" spc="-85">
                <a:latin typeface="Times New Roman"/>
                <a:cs typeface="Times New Roman"/>
              </a:rPr>
              <a:t>R</a:t>
            </a:r>
            <a:r>
              <a:rPr dirty="0" baseline="-25925" sz="2250" spc="15">
                <a:latin typeface="Times New Roman"/>
                <a:cs typeface="Times New Roman"/>
              </a:rPr>
              <a:t>1</a:t>
            </a:r>
            <a:endParaRPr baseline="-25925" sz="2250">
              <a:latin typeface="Times New Roman"/>
              <a:cs typeface="Times New Roman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3466594" y="4186374"/>
            <a:ext cx="3169920" cy="4210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 spc="-15">
                <a:latin typeface="Times New Roman"/>
                <a:cs typeface="Times New Roman"/>
              </a:rPr>
              <a:t>v</a:t>
            </a:r>
            <a:r>
              <a:rPr dirty="0" baseline="-20833" sz="2400" spc="-22">
                <a:latin typeface="Times New Roman"/>
                <a:cs typeface="Times New Roman"/>
              </a:rPr>
              <a:t>2</a:t>
            </a:r>
            <a:r>
              <a:rPr dirty="0" sz="2400" spc="-15">
                <a:latin typeface="宋体"/>
                <a:cs typeface="宋体"/>
              </a:rPr>
              <a:t>单独作用（</a:t>
            </a:r>
            <a:r>
              <a:rPr dirty="0" sz="2400" spc="-640">
                <a:latin typeface="宋体"/>
                <a:cs typeface="宋体"/>
              </a:rPr>
              <a:t> </a:t>
            </a:r>
            <a:r>
              <a:rPr dirty="0" sz="2400" spc="-70">
                <a:latin typeface="Times New Roman"/>
                <a:cs typeface="Times New Roman"/>
              </a:rPr>
              <a:t>v</a:t>
            </a:r>
            <a:r>
              <a:rPr dirty="0" baseline="-20833" sz="2400" spc="-104">
                <a:latin typeface="Times New Roman"/>
                <a:cs typeface="Times New Roman"/>
              </a:rPr>
              <a:t>1</a:t>
            </a:r>
            <a:r>
              <a:rPr dirty="0" baseline="-20833" sz="2400" spc="-37">
                <a:latin typeface="Times New Roman"/>
                <a:cs typeface="Times New Roman"/>
              </a:rPr>
              <a:t> </a:t>
            </a:r>
            <a:r>
              <a:rPr dirty="0" sz="2400" spc="5">
                <a:latin typeface="Times New Roman"/>
                <a:cs typeface="Times New Roman"/>
              </a:rPr>
              <a:t>=0</a:t>
            </a:r>
            <a:r>
              <a:rPr dirty="0" sz="2400" spc="-35">
                <a:latin typeface="Times New Roman"/>
                <a:cs typeface="Times New Roman"/>
              </a:rPr>
              <a:t> </a:t>
            </a:r>
            <a:r>
              <a:rPr dirty="0" sz="2400">
                <a:latin typeface="宋体"/>
                <a:cs typeface="宋体"/>
              </a:rPr>
              <a:t>）：</a:t>
            </a:r>
            <a:endParaRPr sz="2400">
              <a:latin typeface="宋体"/>
              <a:cs typeface="宋体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1168396" y="4188011"/>
            <a:ext cx="1898650" cy="3727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354965" algn="l"/>
              </a:tabLst>
            </a:pPr>
            <a:r>
              <a:rPr dirty="0" sz="2400" spc="-5">
                <a:latin typeface="Times New Roman"/>
                <a:cs typeface="Times New Roman"/>
              </a:rPr>
              <a:t>•</a:t>
            </a:r>
            <a:r>
              <a:rPr dirty="0" sz="2400" spc="-5">
                <a:latin typeface="Times New Roman"/>
                <a:cs typeface="Times New Roman"/>
              </a:rPr>
              <a:t>	</a:t>
            </a:r>
            <a:r>
              <a:rPr dirty="0" sz="2400" spc="-5">
                <a:latin typeface="宋体"/>
                <a:cs typeface="宋体"/>
              </a:rPr>
              <a:t>同</a:t>
            </a:r>
            <a:r>
              <a:rPr dirty="0" sz="2400" spc="20">
                <a:latin typeface="宋体"/>
                <a:cs typeface="宋体"/>
              </a:rPr>
              <a:t>相放</a:t>
            </a:r>
            <a:r>
              <a:rPr dirty="0" sz="2400">
                <a:latin typeface="宋体"/>
                <a:cs typeface="宋体"/>
              </a:rPr>
              <a:t>大器</a:t>
            </a:r>
            <a:endParaRPr sz="2400">
              <a:latin typeface="宋体"/>
              <a:cs typeface="宋体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2664809" y="5151977"/>
            <a:ext cx="401320" cy="0"/>
          </a:xfrm>
          <a:custGeom>
            <a:avLst/>
            <a:gdLst/>
            <a:ahLst/>
            <a:cxnLst/>
            <a:rect l="l" t="t" r="r" b="b"/>
            <a:pathLst>
              <a:path w="401319" h="0">
                <a:moveTo>
                  <a:pt x="0" y="0"/>
                </a:moveTo>
                <a:lnTo>
                  <a:pt x="401288" y="0"/>
                </a:lnTo>
              </a:path>
            </a:pathLst>
          </a:custGeom>
          <a:ln w="1744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3310413" y="5151977"/>
            <a:ext cx="1086485" cy="0"/>
          </a:xfrm>
          <a:custGeom>
            <a:avLst/>
            <a:gdLst/>
            <a:ahLst/>
            <a:cxnLst/>
            <a:rect l="l" t="t" r="r" b="b"/>
            <a:pathLst>
              <a:path w="1086485" h="0">
                <a:moveTo>
                  <a:pt x="0" y="0"/>
                </a:moveTo>
                <a:lnTo>
                  <a:pt x="1086326" y="0"/>
                </a:lnTo>
              </a:path>
            </a:pathLst>
          </a:custGeom>
          <a:ln w="1744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 txBox="1"/>
          <p:nvPr/>
        </p:nvSpPr>
        <p:spPr>
          <a:xfrm>
            <a:off x="2907283" y="4919471"/>
            <a:ext cx="90170" cy="23050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500" spc="5">
                <a:latin typeface="Times New Roman"/>
                <a:cs typeface="Times New Roman"/>
              </a:rPr>
              <a:t>f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1435100" y="5140452"/>
            <a:ext cx="242570" cy="23050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500" spc="10">
                <a:latin typeface="Times New Roman"/>
                <a:cs typeface="Times New Roman"/>
              </a:rPr>
              <a:t>o</a:t>
            </a:r>
            <a:r>
              <a:rPr dirty="0" sz="1500" spc="-295">
                <a:latin typeface="Times New Roman"/>
                <a:cs typeface="Times New Roman"/>
              </a:rPr>
              <a:t> </a:t>
            </a:r>
            <a:r>
              <a:rPr dirty="0" sz="1500" spc="10">
                <a:latin typeface="Times New Roman"/>
                <a:cs typeface="Times New Roman"/>
              </a:rPr>
              <a:t>2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2690875" y="4689855"/>
            <a:ext cx="248920" cy="4089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600" spc="20">
                <a:latin typeface="Times New Roman"/>
                <a:cs typeface="Times New Roman"/>
              </a:rPr>
              <a:t>R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3538291" y="4689855"/>
            <a:ext cx="612775" cy="4603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600" spc="130">
                <a:latin typeface="Times New Roman"/>
                <a:cs typeface="Times New Roman"/>
              </a:rPr>
              <a:t>R</a:t>
            </a:r>
            <a:r>
              <a:rPr dirty="0" baseline="4273" sz="3900" spc="-2872">
                <a:latin typeface="Times New Roman"/>
                <a:cs typeface="Times New Roman"/>
              </a:rPr>
              <a:t></a:t>
            </a:r>
            <a:r>
              <a:rPr dirty="0" sz="2600" spc="-5">
                <a:latin typeface="Times New Roman"/>
                <a:cs typeface="Times New Roman"/>
              </a:rPr>
              <a:t>v</a:t>
            </a:r>
            <a:r>
              <a:rPr dirty="0" baseline="-25925" sz="2250" spc="15">
                <a:latin typeface="Times New Roman"/>
                <a:cs typeface="Times New Roman"/>
              </a:rPr>
              <a:t>2</a:t>
            </a:r>
            <a:endParaRPr baseline="-25925" sz="2250">
              <a:latin typeface="Times New Roman"/>
              <a:cs typeface="Times New Roman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2049272" y="4668519"/>
            <a:ext cx="154305" cy="4089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600" spc="-1590">
                <a:latin typeface="Times New Roman"/>
                <a:cs typeface="Times New Roman"/>
              </a:rPr>
              <a:t>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3104353" y="4668519"/>
            <a:ext cx="154305" cy="4089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600" spc="-1590">
                <a:latin typeface="Times New Roman"/>
                <a:cs typeface="Times New Roman"/>
              </a:rPr>
              <a:t>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1275080" y="4910835"/>
            <a:ext cx="1334770" cy="4089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512445" algn="l"/>
                <a:tab pos="960119" algn="l"/>
              </a:tabLst>
            </a:pPr>
            <a:r>
              <a:rPr dirty="0" sz="2600" spc="-135">
                <a:latin typeface="Times New Roman"/>
                <a:cs typeface="Times New Roman"/>
              </a:rPr>
              <a:t>v</a:t>
            </a:r>
            <a:r>
              <a:rPr dirty="0" sz="2600" spc="-135">
                <a:latin typeface="Times New Roman"/>
                <a:cs typeface="Times New Roman"/>
              </a:rPr>
              <a:t>	</a:t>
            </a:r>
            <a:r>
              <a:rPr dirty="0" sz="2600" spc="-1155">
                <a:latin typeface="Times New Roman"/>
                <a:cs typeface="Times New Roman"/>
              </a:rPr>
              <a:t></a:t>
            </a:r>
            <a:r>
              <a:rPr dirty="0" sz="2600" spc="-1155">
                <a:latin typeface="Times New Roman"/>
                <a:cs typeface="Times New Roman"/>
              </a:rPr>
              <a:t>	</a:t>
            </a:r>
            <a:r>
              <a:rPr dirty="0" sz="2600" spc="40">
                <a:latin typeface="Times New Roman"/>
                <a:cs typeface="Times New Roman"/>
              </a:rPr>
              <a:t>1</a:t>
            </a:r>
            <a:r>
              <a:rPr dirty="0" sz="2600" spc="30">
                <a:latin typeface="Times New Roman"/>
                <a:cs typeface="Times New Roman"/>
              </a:rPr>
              <a:t>+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2049272" y="4976367"/>
            <a:ext cx="1209040" cy="6889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665"/>
              </a:lnSpc>
              <a:tabLst>
                <a:tab pos="1067435" algn="l"/>
              </a:tabLst>
            </a:pPr>
            <a:r>
              <a:rPr dirty="0" sz="2600" spc="-1590">
                <a:latin typeface="Times New Roman"/>
                <a:cs typeface="Times New Roman"/>
              </a:rPr>
              <a:t></a:t>
            </a:r>
            <a:r>
              <a:rPr dirty="0" sz="2600" spc="-1590">
                <a:latin typeface="Times New Roman"/>
                <a:cs typeface="Times New Roman"/>
              </a:rPr>
              <a:t>	</a:t>
            </a:r>
            <a:r>
              <a:rPr dirty="0" sz="2600" spc="-1590">
                <a:latin typeface="Times New Roman"/>
                <a:cs typeface="Times New Roman"/>
              </a:rPr>
              <a:t></a:t>
            </a:r>
            <a:endParaRPr sz="2600">
              <a:latin typeface="Times New Roman"/>
              <a:cs typeface="Times New Roman"/>
            </a:endParaRPr>
          </a:p>
          <a:p>
            <a:pPr marL="12700">
              <a:lnSpc>
                <a:spcPts val="2665"/>
              </a:lnSpc>
            </a:pPr>
            <a:r>
              <a:rPr dirty="0" sz="2600" spc="-1590">
                <a:latin typeface="Times New Roman"/>
                <a:cs typeface="Times New Roman"/>
              </a:rPr>
              <a:t>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2693924" y="5166867"/>
            <a:ext cx="1693545" cy="4984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600" spc="-40">
                <a:latin typeface="Times New Roman"/>
                <a:cs typeface="Times New Roman"/>
              </a:rPr>
              <a:t>R</a:t>
            </a:r>
            <a:r>
              <a:rPr dirty="0" baseline="-25925" sz="2250" spc="-60">
                <a:latin typeface="Times New Roman"/>
                <a:cs typeface="Times New Roman"/>
              </a:rPr>
              <a:t>1  </a:t>
            </a:r>
            <a:r>
              <a:rPr dirty="0" baseline="-14957" sz="3900" spc="-2385">
                <a:latin typeface="Times New Roman"/>
                <a:cs typeface="Times New Roman"/>
              </a:rPr>
              <a:t></a:t>
            </a:r>
            <a:r>
              <a:rPr dirty="0" baseline="-14957" sz="3900" spc="225">
                <a:latin typeface="Times New Roman"/>
                <a:cs typeface="Times New Roman"/>
              </a:rPr>
              <a:t> </a:t>
            </a:r>
            <a:r>
              <a:rPr dirty="0" sz="2600" spc="5">
                <a:latin typeface="Times New Roman"/>
                <a:cs typeface="Times New Roman"/>
              </a:rPr>
              <a:t>R</a:t>
            </a:r>
            <a:r>
              <a:rPr dirty="0" baseline="-25925" sz="2250" spc="7">
                <a:latin typeface="Times New Roman"/>
                <a:cs typeface="Times New Roman"/>
              </a:rPr>
              <a:t>2 </a:t>
            </a:r>
            <a:r>
              <a:rPr dirty="0" baseline="-25925" sz="2250" spc="209">
                <a:latin typeface="Times New Roman"/>
                <a:cs typeface="Times New Roman"/>
              </a:rPr>
              <a:t> </a:t>
            </a:r>
            <a:r>
              <a:rPr dirty="0" sz="2600" spc="-1155">
                <a:latin typeface="Times New Roman"/>
                <a:cs typeface="Times New Roman"/>
              </a:rPr>
              <a:t></a:t>
            </a:r>
            <a:r>
              <a:rPr dirty="0" sz="2600" spc="145">
                <a:latin typeface="Times New Roman"/>
                <a:cs typeface="Times New Roman"/>
              </a:rPr>
              <a:t> </a:t>
            </a:r>
            <a:r>
              <a:rPr dirty="0" sz="2600" spc="-925">
                <a:latin typeface="Times New Roman"/>
                <a:cs typeface="Times New Roman"/>
              </a:rPr>
              <a:t>R</a:t>
            </a:r>
            <a:r>
              <a:rPr dirty="0" baseline="4273" sz="3900" spc="-1387">
                <a:latin typeface="Times New Roman"/>
                <a:cs typeface="Times New Roman"/>
              </a:rPr>
              <a:t></a:t>
            </a:r>
            <a:endParaRPr baseline="4273" sz="3900">
              <a:latin typeface="Times New Roman"/>
              <a:cs typeface="Times New Roman"/>
            </a:endParaRPr>
          </a:p>
        </p:txBody>
      </p:sp>
      <p:sp>
        <p:nvSpPr>
          <p:cNvPr id="67" name="object 67"/>
          <p:cNvSpPr/>
          <p:nvPr/>
        </p:nvSpPr>
        <p:spPr>
          <a:xfrm>
            <a:off x="3810952" y="6213443"/>
            <a:ext cx="401320" cy="0"/>
          </a:xfrm>
          <a:custGeom>
            <a:avLst/>
            <a:gdLst/>
            <a:ahLst/>
            <a:cxnLst/>
            <a:rect l="l" t="t" r="r" b="b"/>
            <a:pathLst>
              <a:path w="401320" h="0">
                <a:moveTo>
                  <a:pt x="0" y="0"/>
                </a:moveTo>
                <a:lnTo>
                  <a:pt x="401288" y="0"/>
                </a:lnTo>
              </a:path>
            </a:pathLst>
          </a:custGeom>
          <a:ln w="1744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4456557" y="6213443"/>
            <a:ext cx="1086485" cy="0"/>
          </a:xfrm>
          <a:custGeom>
            <a:avLst/>
            <a:gdLst/>
            <a:ahLst/>
            <a:cxnLst/>
            <a:rect l="l" t="t" r="r" b="b"/>
            <a:pathLst>
              <a:path w="1086485" h="0">
                <a:moveTo>
                  <a:pt x="0" y="0"/>
                </a:moveTo>
                <a:lnTo>
                  <a:pt x="1086421" y="0"/>
                </a:lnTo>
              </a:path>
            </a:pathLst>
          </a:custGeom>
          <a:ln w="1744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5884545" y="6213443"/>
            <a:ext cx="401320" cy="0"/>
          </a:xfrm>
          <a:custGeom>
            <a:avLst/>
            <a:gdLst/>
            <a:ahLst/>
            <a:cxnLst/>
            <a:rect l="l" t="t" r="r" b="b"/>
            <a:pathLst>
              <a:path w="401320" h="0">
                <a:moveTo>
                  <a:pt x="0" y="0"/>
                </a:moveTo>
                <a:lnTo>
                  <a:pt x="401288" y="0"/>
                </a:lnTo>
              </a:path>
            </a:pathLst>
          </a:custGeom>
          <a:ln w="1744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 txBox="1"/>
          <p:nvPr/>
        </p:nvSpPr>
        <p:spPr>
          <a:xfrm>
            <a:off x="1435100" y="6201155"/>
            <a:ext cx="122555" cy="23050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500" spc="10">
                <a:latin typeface="Times New Roman"/>
                <a:cs typeface="Times New Roman"/>
              </a:rPr>
              <a:t>o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2098332" y="6201155"/>
            <a:ext cx="829944" cy="23050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619760" algn="l"/>
              </a:tabLst>
            </a:pPr>
            <a:r>
              <a:rPr dirty="0" sz="1500" spc="100">
                <a:latin typeface="Times New Roman"/>
                <a:cs typeface="Times New Roman"/>
              </a:rPr>
              <a:t>o</a:t>
            </a:r>
            <a:r>
              <a:rPr dirty="0" sz="1500" spc="10">
                <a:latin typeface="Times New Roman"/>
                <a:cs typeface="Times New Roman"/>
              </a:rPr>
              <a:t>1</a:t>
            </a:r>
            <a:r>
              <a:rPr dirty="0" sz="1500">
                <a:latin typeface="Times New Roman"/>
                <a:cs typeface="Times New Roman"/>
              </a:rPr>
              <a:t>	</a:t>
            </a:r>
            <a:r>
              <a:rPr dirty="0" sz="1500" spc="40">
                <a:latin typeface="Times New Roman"/>
                <a:cs typeface="Times New Roman"/>
              </a:rPr>
              <a:t>o</a:t>
            </a:r>
            <a:r>
              <a:rPr dirty="0" sz="1500" spc="10">
                <a:latin typeface="Times New Roman"/>
                <a:cs typeface="Times New Roman"/>
              </a:rPr>
              <a:t>2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72" name="object 72"/>
          <p:cNvSpPr txBox="1"/>
          <p:nvPr/>
        </p:nvSpPr>
        <p:spPr>
          <a:xfrm>
            <a:off x="6481855" y="6201155"/>
            <a:ext cx="122555" cy="23050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500" spc="10">
                <a:latin typeface="Times New Roman"/>
                <a:cs typeface="Times New Roman"/>
              </a:rPr>
              <a:t>1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73" name="object 73"/>
          <p:cNvSpPr txBox="1"/>
          <p:nvPr/>
        </p:nvSpPr>
        <p:spPr>
          <a:xfrm>
            <a:off x="6328840" y="5971539"/>
            <a:ext cx="173990" cy="4083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600" spc="-135">
                <a:latin typeface="Times New Roman"/>
                <a:cs typeface="Times New Roman"/>
              </a:rPr>
              <a:t>v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1275080" y="5730747"/>
            <a:ext cx="3131185" cy="6496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932305">
              <a:lnSpc>
                <a:spcPts val="2510"/>
              </a:lnSpc>
              <a:tabLst>
                <a:tab pos="2574290" algn="l"/>
                <a:tab pos="2989580" algn="l"/>
              </a:tabLst>
            </a:pPr>
            <a:r>
              <a:rPr dirty="0" sz="2600" spc="-1595">
                <a:latin typeface="Times New Roman"/>
                <a:cs typeface="Times New Roman"/>
              </a:rPr>
              <a:t></a:t>
            </a:r>
            <a:r>
              <a:rPr dirty="0" sz="2600" spc="-1595">
                <a:latin typeface="Times New Roman"/>
                <a:cs typeface="Times New Roman"/>
              </a:rPr>
              <a:t>	</a:t>
            </a:r>
            <a:r>
              <a:rPr dirty="0" baseline="-3205" sz="3900" spc="22">
                <a:latin typeface="Times New Roman"/>
                <a:cs typeface="Times New Roman"/>
              </a:rPr>
              <a:t>R</a:t>
            </a:r>
            <a:r>
              <a:rPr dirty="0" baseline="-3205" sz="3900" spc="22">
                <a:latin typeface="Times New Roman"/>
                <a:cs typeface="Times New Roman"/>
              </a:rPr>
              <a:t>	</a:t>
            </a:r>
            <a:r>
              <a:rPr dirty="0" sz="2600" spc="-1595">
                <a:latin typeface="Times New Roman"/>
                <a:cs typeface="Times New Roman"/>
              </a:rPr>
              <a:t></a:t>
            </a:r>
            <a:endParaRPr sz="2600">
              <a:latin typeface="Times New Roman"/>
              <a:cs typeface="Times New Roman"/>
            </a:endParaRPr>
          </a:p>
          <a:p>
            <a:pPr marL="12700">
              <a:lnSpc>
                <a:spcPts val="2510"/>
              </a:lnSpc>
              <a:tabLst>
                <a:tab pos="394970" algn="l"/>
                <a:tab pos="1083945" algn="l"/>
                <a:tab pos="1689100" algn="l"/>
                <a:tab pos="2106930" algn="l"/>
                <a:tab pos="2790825" algn="l"/>
              </a:tabLst>
            </a:pPr>
            <a:r>
              <a:rPr dirty="0" sz="2600" spc="-135">
                <a:latin typeface="Times New Roman"/>
                <a:cs typeface="Times New Roman"/>
              </a:rPr>
              <a:t>v	</a:t>
            </a:r>
            <a:r>
              <a:rPr dirty="0" sz="2600" spc="-1160">
                <a:latin typeface="Times New Roman"/>
                <a:cs typeface="Times New Roman"/>
              </a:rPr>
              <a:t></a:t>
            </a:r>
            <a:r>
              <a:rPr dirty="0" sz="2600" spc="105">
                <a:latin typeface="Times New Roman"/>
                <a:cs typeface="Times New Roman"/>
              </a:rPr>
              <a:t> </a:t>
            </a:r>
            <a:r>
              <a:rPr dirty="0" sz="2600" spc="-135">
                <a:latin typeface="Times New Roman"/>
                <a:cs typeface="Times New Roman"/>
              </a:rPr>
              <a:t>v	</a:t>
            </a:r>
            <a:r>
              <a:rPr dirty="0" sz="2600" spc="-20">
                <a:latin typeface="Times New Roman"/>
                <a:cs typeface="Times New Roman"/>
              </a:rPr>
              <a:t>+</a:t>
            </a:r>
            <a:r>
              <a:rPr dirty="0" sz="2600" spc="-20">
                <a:latin typeface="Times New Roman"/>
                <a:cs typeface="Times New Roman"/>
              </a:rPr>
              <a:t>v	</a:t>
            </a:r>
            <a:r>
              <a:rPr dirty="0" sz="2600" spc="30">
                <a:latin typeface="Times New Roman"/>
                <a:cs typeface="Times New Roman"/>
              </a:rPr>
              <a:t>=	1+	</a:t>
            </a:r>
            <a:r>
              <a:rPr dirty="0" baseline="37037" sz="2250" spc="7">
                <a:latin typeface="Times New Roman"/>
                <a:cs typeface="Times New Roman"/>
              </a:rPr>
              <a:t>f</a:t>
            </a:r>
            <a:endParaRPr baseline="37037" sz="2250">
              <a:latin typeface="Times New Roman"/>
              <a:cs typeface="Times New Roman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4683119" y="5752083"/>
            <a:ext cx="1534795" cy="6280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930275" algn="l"/>
              </a:tabLst>
            </a:pPr>
            <a:r>
              <a:rPr dirty="0" sz="2600" spc="140">
                <a:latin typeface="Times New Roman"/>
                <a:cs typeface="Times New Roman"/>
              </a:rPr>
              <a:t>R</a:t>
            </a:r>
            <a:r>
              <a:rPr dirty="0" baseline="4273" sz="3900" spc="-2895">
                <a:latin typeface="Times New Roman"/>
                <a:cs typeface="Times New Roman"/>
              </a:rPr>
              <a:t></a:t>
            </a:r>
            <a:r>
              <a:rPr dirty="0" sz="2600" spc="25">
                <a:latin typeface="Times New Roman"/>
                <a:cs typeface="Times New Roman"/>
              </a:rPr>
              <a:t>v</a:t>
            </a:r>
            <a:r>
              <a:rPr dirty="0" baseline="-25925" sz="2250" spc="15">
                <a:latin typeface="Times New Roman"/>
                <a:cs typeface="Times New Roman"/>
              </a:rPr>
              <a:t>2</a:t>
            </a:r>
            <a:r>
              <a:rPr dirty="0" baseline="-25925" sz="2250">
                <a:latin typeface="Times New Roman"/>
                <a:cs typeface="Times New Roman"/>
              </a:rPr>
              <a:t>	</a:t>
            </a:r>
            <a:r>
              <a:rPr dirty="0" baseline="-37393" sz="3900" spc="-1739">
                <a:latin typeface="Times New Roman"/>
                <a:cs typeface="Times New Roman"/>
              </a:rPr>
              <a:t></a:t>
            </a:r>
            <a:r>
              <a:rPr dirty="0" baseline="-37393" sz="3900">
                <a:latin typeface="Times New Roman"/>
                <a:cs typeface="Times New Roman"/>
              </a:rPr>
              <a:t> </a:t>
            </a:r>
            <a:r>
              <a:rPr dirty="0" baseline="-37393" sz="3900" spc="-457">
                <a:latin typeface="Times New Roman"/>
                <a:cs typeface="Times New Roman"/>
              </a:rPr>
              <a:t> </a:t>
            </a:r>
            <a:r>
              <a:rPr dirty="0" sz="2600" spc="-30">
                <a:latin typeface="Times New Roman"/>
                <a:cs typeface="Times New Roman"/>
              </a:rPr>
              <a:t>R</a:t>
            </a:r>
            <a:r>
              <a:rPr dirty="0" baseline="-25925" sz="2250" spc="7">
                <a:latin typeface="Times New Roman"/>
                <a:cs typeface="Times New Roman"/>
              </a:rPr>
              <a:t>f</a:t>
            </a:r>
            <a:endParaRPr baseline="-25925" sz="2250">
              <a:latin typeface="Times New Roman"/>
              <a:cs typeface="Times New Roman"/>
            </a:endParaRPr>
          </a:p>
        </p:txBody>
      </p:sp>
      <p:sp>
        <p:nvSpPr>
          <p:cNvPr id="76" name="object 76"/>
          <p:cNvSpPr txBox="1"/>
          <p:nvPr/>
        </p:nvSpPr>
        <p:spPr>
          <a:xfrm>
            <a:off x="4252228" y="6037071"/>
            <a:ext cx="153670" cy="4083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600" spc="-1595">
                <a:latin typeface="Times New Roman"/>
                <a:cs typeface="Times New Roman"/>
              </a:rPr>
              <a:t>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3195319" y="6037071"/>
            <a:ext cx="153670" cy="6889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665"/>
              </a:lnSpc>
            </a:pPr>
            <a:r>
              <a:rPr dirty="0" sz="2600" spc="-1595">
                <a:latin typeface="Times New Roman"/>
                <a:cs typeface="Times New Roman"/>
              </a:rPr>
              <a:t></a:t>
            </a:r>
            <a:endParaRPr sz="2600">
              <a:latin typeface="Times New Roman"/>
              <a:cs typeface="Times New Roman"/>
            </a:endParaRPr>
          </a:p>
          <a:p>
            <a:pPr marL="12700">
              <a:lnSpc>
                <a:spcPts val="2665"/>
              </a:lnSpc>
            </a:pPr>
            <a:r>
              <a:rPr dirty="0" sz="2600" spc="-1595">
                <a:latin typeface="Times New Roman"/>
                <a:cs typeface="Times New Roman"/>
              </a:rPr>
              <a:t>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78" name="object 78"/>
          <p:cNvSpPr txBox="1"/>
          <p:nvPr/>
        </p:nvSpPr>
        <p:spPr>
          <a:xfrm>
            <a:off x="3839972" y="6227571"/>
            <a:ext cx="2405380" cy="4984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2085975" algn="l"/>
              </a:tabLst>
            </a:pPr>
            <a:r>
              <a:rPr dirty="0" sz="2600" spc="-85">
                <a:latin typeface="Times New Roman"/>
                <a:cs typeface="Times New Roman"/>
              </a:rPr>
              <a:t>R</a:t>
            </a:r>
            <a:r>
              <a:rPr dirty="0" baseline="-25925" sz="2250" spc="15">
                <a:latin typeface="Times New Roman"/>
                <a:cs typeface="Times New Roman"/>
              </a:rPr>
              <a:t>1</a:t>
            </a:r>
            <a:r>
              <a:rPr dirty="0" baseline="-25925" sz="2250">
                <a:latin typeface="Times New Roman"/>
                <a:cs typeface="Times New Roman"/>
              </a:rPr>
              <a:t> </a:t>
            </a:r>
            <a:r>
              <a:rPr dirty="0" baseline="-25925" sz="2250" spc="112">
                <a:latin typeface="Times New Roman"/>
                <a:cs typeface="Times New Roman"/>
              </a:rPr>
              <a:t> </a:t>
            </a:r>
            <a:r>
              <a:rPr dirty="0" baseline="-14957" sz="3900" spc="-2392">
                <a:latin typeface="Times New Roman"/>
                <a:cs typeface="Times New Roman"/>
              </a:rPr>
              <a:t></a:t>
            </a:r>
            <a:r>
              <a:rPr dirty="0" baseline="-14957" sz="3900" spc="225">
                <a:latin typeface="Times New Roman"/>
                <a:cs typeface="Times New Roman"/>
              </a:rPr>
              <a:t> </a:t>
            </a:r>
            <a:r>
              <a:rPr dirty="0" sz="2600" spc="20">
                <a:latin typeface="Times New Roman"/>
                <a:cs typeface="Times New Roman"/>
              </a:rPr>
              <a:t>R</a:t>
            </a:r>
            <a:r>
              <a:rPr dirty="0" baseline="-25925" sz="2250" spc="15">
                <a:latin typeface="Times New Roman"/>
                <a:cs typeface="Times New Roman"/>
              </a:rPr>
              <a:t>2</a:t>
            </a:r>
            <a:r>
              <a:rPr dirty="0" baseline="-25925" sz="2250">
                <a:latin typeface="Times New Roman"/>
                <a:cs typeface="Times New Roman"/>
              </a:rPr>
              <a:t> </a:t>
            </a:r>
            <a:r>
              <a:rPr dirty="0" baseline="-25925" sz="2250" spc="52">
                <a:latin typeface="Times New Roman"/>
                <a:cs typeface="Times New Roman"/>
              </a:rPr>
              <a:t> </a:t>
            </a:r>
            <a:r>
              <a:rPr dirty="0" sz="2600" spc="-1160">
                <a:latin typeface="Times New Roman"/>
                <a:cs typeface="Times New Roman"/>
              </a:rPr>
              <a:t></a:t>
            </a:r>
            <a:r>
              <a:rPr dirty="0" sz="2600" spc="155">
                <a:latin typeface="Times New Roman"/>
                <a:cs typeface="Times New Roman"/>
              </a:rPr>
              <a:t> </a:t>
            </a:r>
            <a:r>
              <a:rPr dirty="0" sz="2600" spc="125">
                <a:latin typeface="Times New Roman"/>
                <a:cs typeface="Times New Roman"/>
              </a:rPr>
              <a:t>R</a:t>
            </a:r>
            <a:r>
              <a:rPr dirty="0" baseline="4273" sz="3900" spc="-2925">
                <a:latin typeface="Times New Roman"/>
                <a:cs typeface="Times New Roman"/>
              </a:rPr>
              <a:t></a:t>
            </a:r>
            <a:r>
              <a:rPr dirty="0" baseline="4273" sz="3900">
                <a:latin typeface="Times New Roman"/>
                <a:cs typeface="Times New Roman"/>
              </a:rPr>
              <a:t>	</a:t>
            </a:r>
            <a:r>
              <a:rPr dirty="0" sz="2600" spc="-90">
                <a:latin typeface="Times New Roman"/>
                <a:cs typeface="Times New Roman"/>
              </a:rPr>
              <a:t>R</a:t>
            </a:r>
            <a:r>
              <a:rPr dirty="0" baseline="-25925" sz="2250" spc="15">
                <a:latin typeface="Times New Roman"/>
                <a:cs typeface="Times New Roman"/>
              </a:rPr>
              <a:t>1</a:t>
            </a:r>
            <a:endParaRPr baseline="-25925" sz="2250">
              <a:latin typeface="Times New Roman"/>
              <a:cs typeface="Times New Roman"/>
            </a:endParaRPr>
          </a:p>
        </p:txBody>
      </p:sp>
      <p:sp>
        <p:nvSpPr>
          <p:cNvPr id="79" name="object 79"/>
          <p:cNvSpPr/>
          <p:nvPr/>
        </p:nvSpPr>
        <p:spPr>
          <a:xfrm>
            <a:off x="7950041" y="5095303"/>
            <a:ext cx="401955" cy="0"/>
          </a:xfrm>
          <a:custGeom>
            <a:avLst/>
            <a:gdLst/>
            <a:ahLst/>
            <a:cxnLst/>
            <a:rect l="l" t="t" r="r" b="b"/>
            <a:pathLst>
              <a:path w="401954" h="0">
                <a:moveTo>
                  <a:pt x="0" y="0"/>
                </a:moveTo>
                <a:lnTo>
                  <a:pt x="401478" y="0"/>
                </a:lnTo>
              </a:path>
            </a:pathLst>
          </a:custGeom>
          <a:ln w="1744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 txBox="1"/>
          <p:nvPr/>
        </p:nvSpPr>
        <p:spPr>
          <a:xfrm>
            <a:off x="7976107" y="4627117"/>
            <a:ext cx="306705" cy="4667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650" spc="-65">
                <a:latin typeface="Times New Roman"/>
                <a:cs typeface="Times New Roman"/>
              </a:rPr>
              <a:t>R</a:t>
            </a:r>
            <a:r>
              <a:rPr dirty="0" baseline="-25925" sz="2250" spc="7">
                <a:latin typeface="Times New Roman"/>
                <a:cs typeface="Times New Roman"/>
              </a:rPr>
              <a:t>f</a:t>
            </a:r>
            <a:endParaRPr baseline="-25925" sz="2250">
              <a:latin typeface="Times New Roman"/>
              <a:cs typeface="Times New Roman"/>
            </a:endParaRPr>
          </a:p>
        </p:txBody>
      </p:sp>
      <p:sp>
        <p:nvSpPr>
          <p:cNvPr id="81" name="object 81"/>
          <p:cNvSpPr txBox="1"/>
          <p:nvPr/>
        </p:nvSpPr>
        <p:spPr>
          <a:xfrm>
            <a:off x="7979155" y="5104130"/>
            <a:ext cx="1130300" cy="4667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797560" algn="l"/>
              </a:tabLst>
            </a:pPr>
            <a:r>
              <a:rPr dirty="0" sz="2650" spc="-114">
                <a:latin typeface="Times New Roman"/>
                <a:cs typeface="Times New Roman"/>
              </a:rPr>
              <a:t>R</a:t>
            </a:r>
            <a:r>
              <a:rPr dirty="0" baseline="-25925" sz="2250" spc="15">
                <a:latin typeface="Times New Roman"/>
                <a:cs typeface="Times New Roman"/>
              </a:rPr>
              <a:t>1</a:t>
            </a:r>
            <a:r>
              <a:rPr dirty="0" baseline="-25925" sz="2250">
                <a:latin typeface="Times New Roman"/>
                <a:cs typeface="Times New Roman"/>
              </a:rPr>
              <a:t>	</a:t>
            </a:r>
            <a:r>
              <a:rPr dirty="0" sz="2650" spc="-20">
                <a:latin typeface="Times New Roman"/>
                <a:cs typeface="Times New Roman"/>
              </a:rPr>
              <a:t>R</a:t>
            </a:r>
            <a:r>
              <a:rPr dirty="0" baseline="-25925" sz="2250" spc="15">
                <a:latin typeface="Times New Roman"/>
                <a:cs typeface="Times New Roman"/>
              </a:rPr>
              <a:t>2</a:t>
            </a:r>
            <a:endParaRPr baseline="-25925" sz="2250">
              <a:latin typeface="Times New Roman"/>
              <a:cs typeface="Times New Roman"/>
            </a:endParaRPr>
          </a:p>
        </p:txBody>
      </p:sp>
      <p:sp>
        <p:nvSpPr>
          <p:cNvPr id="82" name="object 82"/>
          <p:cNvSpPr txBox="1"/>
          <p:nvPr/>
        </p:nvSpPr>
        <p:spPr>
          <a:xfrm>
            <a:off x="8433307" y="4607305"/>
            <a:ext cx="692150" cy="6559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358140" algn="l"/>
              </a:tabLst>
            </a:pPr>
            <a:r>
              <a:rPr dirty="0" baseline="-39832" sz="3975" spc="-1807">
                <a:latin typeface="Times New Roman"/>
                <a:cs typeface="Times New Roman"/>
              </a:rPr>
              <a:t></a:t>
            </a:r>
            <a:r>
              <a:rPr dirty="0" baseline="-39832" sz="3975" spc="-1807">
                <a:latin typeface="Times New Roman"/>
                <a:cs typeface="Times New Roman"/>
              </a:rPr>
              <a:t>	</a:t>
            </a:r>
            <a:r>
              <a:rPr dirty="0" baseline="-4192" sz="3975" spc="150" u="heavy">
                <a:latin typeface="Times New Roman"/>
                <a:cs typeface="Times New Roman"/>
              </a:rPr>
              <a:t>R</a:t>
            </a:r>
            <a:r>
              <a:rPr dirty="0" sz="2650" spc="-2000" u="heavy">
                <a:latin typeface="Times New Roman"/>
                <a:cs typeface="Times New Roman"/>
              </a:rPr>
              <a:t></a:t>
            </a:r>
            <a:endParaRPr sz="2650">
              <a:latin typeface="Times New Roman"/>
              <a:cs typeface="Times New Roman"/>
            </a:endParaRPr>
          </a:p>
        </p:txBody>
      </p:sp>
      <p:sp>
        <p:nvSpPr>
          <p:cNvPr id="83" name="object 83"/>
          <p:cNvSpPr/>
          <p:nvPr/>
        </p:nvSpPr>
        <p:spPr>
          <a:xfrm>
            <a:off x="8137588" y="6181249"/>
            <a:ext cx="401320" cy="0"/>
          </a:xfrm>
          <a:custGeom>
            <a:avLst/>
            <a:gdLst/>
            <a:ahLst/>
            <a:cxnLst/>
            <a:rect l="l" t="t" r="r" b="b"/>
            <a:pathLst>
              <a:path w="401320" h="0">
                <a:moveTo>
                  <a:pt x="0" y="0"/>
                </a:moveTo>
                <a:lnTo>
                  <a:pt x="401192" y="0"/>
                </a:lnTo>
              </a:path>
            </a:pathLst>
          </a:custGeom>
          <a:ln w="1744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4" name="object 84"/>
          <p:cNvSpPr txBox="1"/>
          <p:nvPr/>
        </p:nvSpPr>
        <p:spPr>
          <a:xfrm>
            <a:off x="7610347" y="6169152"/>
            <a:ext cx="122555" cy="23050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500" spc="10">
                <a:latin typeface="Times New Roman"/>
                <a:cs typeface="Times New Roman"/>
              </a:rPr>
              <a:t>o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85" name="object 85"/>
          <p:cNvSpPr txBox="1"/>
          <p:nvPr/>
        </p:nvSpPr>
        <p:spPr>
          <a:xfrm>
            <a:off x="8894082" y="6169152"/>
            <a:ext cx="122555" cy="23050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500" spc="10">
                <a:latin typeface="Times New Roman"/>
                <a:cs typeface="Times New Roman"/>
              </a:rPr>
              <a:t>2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86" name="object 86"/>
          <p:cNvSpPr txBox="1"/>
          <p:nvPr/>
        </p:nvSpPr>
        <p:spPr>
          <a:xfrm>
            <a:off x="9502065" y="6169152"/>
            <a:ext cx="122555" cy="23050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500" spc="10">
                <a:latin typeface="Times New Roman"/>
                <a:cs typeface="Times New Roman"/>
              </a:rPr>
              <a:t>1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87" name="object 87"/>
          <p:cNvSpPr txBox="1"/>
          <p:nvPr/>
        </p:nvSpPr>
        <p:spPr>
          <a:xfrm>
            <a:off x="7363459" y="5939535"/>
            <a:ext cx="260985" cy="4089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600" spc="25">
                <a:latin typeface="Times New Roman"/>
                <a:cs typeface="Times New Roman"/>
              </a:rPr>
              <a:t> </a:t>
            </a:r>
            <a:r>
              <a:rPr dirty="0" sz="2600" spc="-135">
                <a:latin typeface="Times New Roman"/>
                <a:cs typeface="Times New Roman"/>
              </a:rPr>
              <a:t>v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88" name="object 88"/>
          <p:cNvSpPr txBox="1"/>
          <p:nvPr/>
        </p:nvSpPr>
        <p:spPr>
          <a:xfrm>
            <a:off x="8166607" y="6197092"/>
            <a:ext cx="332740" cy="4603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600" spc="-85">
                <a:latin typeface="Times New Roman"/>
                <a:cs typeface="Times New Roman"/>
              </a:rPr>
              <a:t>R</a:t>
            </a:r>
            <a:r>
              <a:rPr dirty="0" baseline="-25925" sz="2250" spc="15">
                <a:latin typeface="Times New Roman"/>
                <a:cs typeface="Times New Roman"/>
              </a:rPr>
              <a:t>1</a:t>
            </a:r>
            <a:endParaRPr baseline="-25925" sz="2250">
              <a:latin typeface="Times New Roman"/>
              <a:cs typeface="Times New Roman"/>
            </a:endParaRPr>
          </a:p>
        </p:txBody>
      </p:sp>
      <p:sp>
        <p:nvSpPr>
          <p:cNvPr id="89" name="object 89"/>
          <p:cNvSpPr txBox="1"/>
          <p:nvPr/>
        </p:nvSpPr>
        <p:spPr>
          <a:xfrm>
            <a:off x="7832852" y="5720080"/>
            <a:ext cx="637540" cy="6280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342900" algn="l"/>
              </a:tabLst>
            </a:pPr>
            <a:r>
              <a:rPr dirty="0" baseline="-37393" sz="3900" spc="-1732">
                <a:latin typeface="Times New Roman"/>
                <a:cs typeface="Times New Roman"/>
              </a:rPr>
              <a:t></a:t>
            </a:r>
            <a:r>
              <a:rPr dirty="0" baseline="-37393" sz="3900" spc="-1732">
                <a:latin typeface="Times New Roman"/>
                <a:cs typeface="Times New Roman"/>
              </a:rPr>
              <a:t>	</a:t>
            </a:r>
            <a:r>
              <a:rPr dirty="0" sz="2600" spc="-35">
                <a:latin typeface="Times New Roman"/>
                <a:cs typeface="Times New Roman"/>
              </a:rPr>
              <a:t>R</a:t>
            </a:r>
            <a:r>
              <a:rPr dirty="0" baseline="-25925" sz="2250" spc="7">
                <a:latin typeface="Times New Roman"/>
                <a:cs typeface="Times New Roman"/>
              </a:rPr>
              <a:t>f</a:t>
            </a:r>
            <a:endParaRPr baseline="-25925" sz="2250">
              <a:latin typeface="Times New Roman"/>
              <a:cs typeface="Times New Roman"/>
            </a:endParaRPr>
          </a:p>
        </p:txBody>
      </p:sp>
      <p:sp>
        <p:nvSpPr>
          <p:cNvPr id="90" name="object 90"/>
          <p:cNvSpPr txBox="1"/>
          <p:nvPr/>
        </p:nvSpPr>
        <p:spPr>
          <a:xfrm>
            <a:off x="8575031" y="5812535"/>
            <a:ext cx="1224280" cy="5842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526415" algn="l"/>
                <a:tab pos="1092200" algn="l"/>
              </a:tabLst>
            </a:pPr>
            <a:r>
              <a:rPr dirty="0" baseline="-3086" sz="5400" spc="-4004" b="1">
                <a:latin typeface="Times New Roman"/>
                <a:cs typeface="Times New Roman"/>
              </a:rPr>
              <a:t></a:t>
            </a:r>
            <a:r>
              <a:rPr dirty="0" baseline="-3086" sz="5400" spc="-967" b="1">
                <a:latin typeface="Times New Roman"/>
                <a:cs typeface="Times New Roman"/>
              </a:rPr>
              <a:t> </a:t>
            </a:r>
            <a:r>
              <a:rPr dirty="0" sz="2600" spc="-135">
                <a:latin typeface="Times New Roman"/>
                <a:cs typeface="Times New Roman"/>
              </a:rPr>
              <a:t>v</a:t>
            </a:r>
            <a:r>
              <a:rPr dirty="0" sz="2600">
                <a:latin typeface="Times New Roman"/>
                <a:cs typeface="Times New Roman"/>
              </a:rPr>
              <a:t>	</a:t>
            </a:r>
            <a:r>
              <a:rPr dirty="0" sz="2600" spc="-1155">
                <a:latin typeface="Times New Roman"/>
                <a:cs typeface="Times New Roman"/>
              </a:rPr>
              <a:t></a:t>
            </a:r>
            <a:r>
              <a:rPr dirty="0" sz="2600" spc="-45">
                <a:latin typeface="Times New Roman"/>
                <a:cs typeface="Times New Roman"/>
              </a:rPr>
              <a:t> </a:t>
            </a:r>
            <a:r>
              <a:rPr dirty="0" sz="2600" spc="-135">
                <a:latin typeface="Times New Roman"/>
                <a:cs typeface="Times New Roman"/>
              </a:rPr>
              <a:t>v</a:t>
            </a:r>
            <a:r>
              <a:rPr dirty="0" sz="2600">
                <a:latin typeface="Times New Roman"/>
                <a:cs typeface="Times New Roman"/>
              </a:rPr>
              <a:t>	</a:t>
            </a:r>
            <a:r>
              <a:rPr dirty="0" baseline="-3086" sz="5400" spc="-4004" b="1">
                <a:latin typeface="Times New Roman"/>
                <a:cs typeface="Times New Roman"/>
              </a:rPr>
              <a:t></a:t>
            </a:r>
            <a:endParaRPr baseline="-3086" sz="5400">
              <a:latin typeface="Times New Roman"/>
              <a:cs typeface="Times New Roman"/>
            </a:endParaRPr>
          </a:p>
        </p:txBody>
      </p:sp>
      <p:sp>
        <p:nvSpPr>
          <p:cNvPr id="91" name="object 91"/>
          <p:cNvSpPr txBox="1"/>
          <p:nvPr/>
        </p:nvSpPr>
        <p:spPr>
          <a:xfrm>
            <a:off x="6869112" y="4958953"/>
            <a:ext cx="942975" cy="3733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 spc="20">
                <a:latin typeface="宋体"/>
                <a:cs typeface="宋体"/>
              </a:rPr>
              <a:t>若</a:t>
            </a:r>
            <a:r>
              <a:rPr dirty="0" sz="2400">
                <a:latin typeface="宋体"/>
                <a:cs typeface="宋体"/>
              </a:rPr>
              <a:t>设计</a:t>
            </a:r>
            <a:endParaRPr sz="2400">
              <a:latin typeface="宋体"/>
              <a:cs typeface="宋体"/>
            </a:endParaRPr>
          </a:p>
        </p:txBody>
      </p:sp>
      <p:sp>
        <p:nvSpPr>
          <p:cNvPr id="92" name="object 92"/>
          <p:cNvSpPr txBox="1"/>
          <p:nvPr/>
        </p:nvSpPr>
        <p:spPr>
          <a:xfrm>
            <a:off x="7331075" y="5555456"/>
            <a:ext cx="330200" cy="3733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>
                <a:latin typeface="宋体"/>
                <a:cs typeface="宋体"/>
              </a:rPr>
              <a:t>则</a:t>
            </a:r>
            <a:endParaRPr sz="24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887094">
              <a:lnSpc>
                <a:spcPct val="100000"/>
              </a:lnSpc>
            </a:pPr>
            <a:r>
              <a:rPr dirty="0" spc="-90">
                <a:latin typeface="宋体"/>
                <a:cs typeface="宋体"/>
              </a:rPr>
              <a:t>2.4</a:t>
            </a:r>
            <a:r>
              <a:rPr dirty="0" spc="-740">
                <a:latin typeface="宋体"/>
                <a:cs typeface="宋体"/>
              </a:rPr>
              <a:t> </a:t>
            </a:r>
            <a:r>
              <a:rPr dirty="0" spc="15">
                <a:latin typeface="宋体"/>
                <a:cs typeface="宋体"/>
              </a:rPr>
              <a:t>基本运算电路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175543" y="1413271"/>
            <a:ext cx="4676140" cy="13817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>
                <a:solidFill>
                  <a:srgbClr val="0000CC"/>
                </a:solidFill>
                <a:latin typeface="宋体"/>
                <a:cs typeface="宋体"/>
              </a:rPr>
              <a:t>1</a:t>
            </a:r>
            <a:r>
              <a:rPr dirty="0" sz="2400" spc="-60">
                <a:solidFill>
                  <a:srgbClr val="0000CC"/>
                </a:solidFill>
                <a:latin typeface="宋体"/>
                <a:cs typeface="宋体"/>
              </a:rPr>
              <a:t> </a:t>
            </a:r>
            <a:r>
              <a:rPr dirty="0" sz="2400" spc="5">
                <a:solidFill>
                  <a:srgbClr val="0000CC"/>
                </a:solidFill>
                <a:latin typeface="宋体"/>
                <a:cs typeface="宋体"/>
              </a:rPr>
              <a:t>加法和减法电路</a:t>
            </a:r>
            <a:endParaRPr sz="2400">
              <a:latin typeface="宋体"/>
              <a:cs typeface="宋体"/>
            </a:endParaRPr>
          </a:p>
          <a:p>
            <a:pPr marL="85090">
              <a:lnSpc>
                <a:spcPct val="100000"/>
              </a:lnSpc>
              <a:spcBef>
                <a:spcPts val="750"/>
              </a:spcBef>
              <a:tabLst>
                <a:tab pos="2613025" algn="l"/>
              </a:tabLst>
            </a:pPr>
            <a:r>
              <a:rPr dirty="0" sz="2400">
                <a:solidFill>
                  <a:srgbClr val="CC0000"/>
                </a:solidFill>
                <a:latin typeface="宋体"/>
                <a:cs typeface="宋体"/>
              </a:rPr>
              <a:t>（</a:t>
            </a:r>
            <a:r>
              <a:rPr dirty="0" sz="2400" spc="20">
                <a:solidFill>
                  <a:srgbClr val="CC0000"/>
                </a:solidFill>
                <a:latin typeface="宋体"/>
                <a:cs typeface="宋体"/>
              </a:rPr>
              <a:t>4</a:t>
            </a:r>
            <a:r>
              <a:rPr dirty="0" sz="2400">
                <a:solidFill>
                  <a:srgbClr val="CC0000"/>
                </a:solidFill>
                <a:latin typeface="宋体"/>
                <a:cs typeface="宋体"/>
              </a:rPr>
              <a:t>）</a:t>
            </a:r>
            <a:r>
              <a:rPr dirty="0" sz="2400" spc="20">
                <a:solidFill>
                  <a:srgbClr val="CC0000"/>
                </a:solidFill>
                <a:latin typeface="宋体"/>
                <a:cs typeface="宋体"/>
              </a:rPr>
              <a:t>差</a:t>
            </a:r>
            <a:r>
              <a:rPr dirty="0" sz="2400">
                <a:solidFill>
                  <a:srgbClr val="CC0000"/>
                </a:solidFill>
                <a:latin typeface="宋体"/>
                <a:cs typeface="宋体"/>
              </a:rPr>
              <a:t>动</a:t>
            </a:r>
            <a:r>
              <a:rPr dirty="0" sz="2400" spc="20">
                <a:solidFill>
                  <a:srgbClr val="CC0000"/>
                </a:solidFill>
                <a:latin typeface="宋体"/>
                <a:cs typeface="宋体"/>
              </a:rPr>
              <a:t>减法</a:t>
            </a:r>
            <a:r>
              <a:rPr dirty="0" sz="2400">
                <a:solidFill>
                  <a:srgbClr val="CC0000"/>
                </a:solidFill>
                <a:latin typeface="宋体"/>
                <a:cs typeface="宋体"/>
              </a:rPr>
              <a:t>器	</a:t>
            </a:r>
            <a:r>
              <a:rPr dirty="0" sz="2400" spc="-10">
                <a:solidFill>
                  <a:srgbClr val="FF0000"/>
                </a:solidFill>
                <a:latin typeface="Times New Roman"/>
                <a:cs typeface="Times New Roman"/>
              </a:rPr>
              <a:t>D</a:t>
            </a:r>
            <a:r>
              <a:rPr dirty="0" sz="2400">
                <a:solidFill>
                  <a:srgbClr val="FF0000"/>
                </a:solidFill>
                <a:latin typeface="Times New Roman"/>
                <a:cs typeface="Times New Roman"/>
              </a:rPr>
              <a:t>i</a:t>
            </a:r>
            <a:r>
              <a:rPr dirty="0" sz="2400" spc="-10">
                <a:solidFill>
                  <a:srgbClr val="FF0000"/>
                </a:solidFill>
                <a:latin typeface="Times New Roman"/>
                <a:cs typeface="Times New Roman"/>
              </a:rPr>
              <a:t>f</a:t>
            </a:r>
            <a:r>
              <a:rPr dirty="0" sz="2400" spc="15">
                <a:solidFill>
                  <a:srgbClr val="FF0000"/>
                </a:solidFill>
                <a:latin typeface="Times New Roman"/>
                <a:cs typeface="Times New Roman"/>
              </a:rPr>
              <a:t>f</a:t>
            </a:r>
            <a:r>
              <a:rPr dirty="0" sz="2400" spc="-15">
                <a:solidFill>
                  <a:srgbClr val="FF0000"/>
                </a:solidFill>
                <a:latin typeface="Times New Roman"/>
                <a:cs typeface="Times New Roman"/>
              </a:rPr>
              <a:t>e</a:t>
            </a:r>
            <a:r>
              <a:rPr dirty="0" sz="2400" spc="225">
                <a:solidFill>
                  <a:srgbClr val="FF0000"/>
                </a:solidFill>
                <a:latin typeface="Times New Roman"/>
                <a:cs typeface="Times New Roman"/>
              </a:rPr>
              <a:t>r</a:t>
            </a:r>
            <a:r>
              <a:rPr dirty="0" sz="2400" spc="-15">
                <a:solidFill>
                  <a:srgbClr val="FF0000"/>
                </a:solidFill>
                <a:latin typeface="Times New Roman"/>
                <a:cs typeface="Times New Roman"/>
              </a:rPr>
              <a:t>e</a:t>
            </a:r>
            <a:r>
              <a:rPr dirty="0" sz="2400" spc="135">
                <a:solidFill>
                  <a:srgbClr val="FF0000"/>
                </a:solidFill>
                <a:latin typeface="Times New Roman"/>
                <a:cs typeface="Times New Roman"/>
              </a:rPr>
              <a:t>n</a:t>
            </a:r>
            <a:r>
              <a:rPr dirty="0" sz="2400" spc="-15">
                <a:solidFill>
                  <a:srgbClr val="FF0000"/>
                </a:solidFill>
                <a:latin typeface="Times New Roman"/>
                <a:cs typeface="Times New Roman"/>
              </a:rPr>
              <a:t>c</a:t>
            </a:r>
            <a:r>
              <a:rPr dirty="0" sz="2400" spc="5">
                <a:solidFill>
                  <a:srgbClr val="FF0000"/>
                </a:solidFill>
                <a:latin typeface="Times New Roman"/>
                <a:cs typeface="Times New Roman"/>
              </a:rPr>
              <a:t>e</a:t>
            </a:r>
            <a:r>
              <a:rPr dirty="0" sz="2400" spc="-17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2400" spc="-10">
                <a:solidFill>
                  <a:srgbClr val="FF0000"/>
                </a:solidFill>
                <a:latin typeface="Times New Roman"/>
                <a:cs typeface="Times New Roman"/>
              </a:rPr>
              <a:t>A</a:t>
            </a:r>
            <a:r>
              <a:rPr dirty="0" sz="2400" spc="145">
                <a:solidFill>
                  <a:srgbClr val="FF0000"/>
                </a:solidFill>
                <a:latin typeface="Times New Roman"/>
                <a:cs typeface="Times New Roman"/>
              </a:rPr>
              <a:t>m</a:t>
            </a:r>
            <a:r>
              <a:rPr dirty="0" sz="2400" spc="130">
                <a:solidFill>
                  <a:srgbClr val="FF0000"/>
                </a:solidFill>
                <a:latin typeface="Times New Roman"/>
                <a:cs typeface="Times New Roman"/>
              </a:rPr>
              <a:t>p</a:t>
            </a:r>
            <a:endParaRPr sz="2400">
              <a:latin typeface="Times New Roman"/>
              <a:cs typeface="Times New Roman"/>
            </a:endParaRPr>
          </a:p>
          <a:p>
            <a:pPr marL="379095">
              <a:lnSpc>
                <a:spcPct val="100000"/>
              </a:lnSpc>
              <a:spcBef>
                <a:spcPts val="1430"/>
              </a:spcBef>
            </a:pPr>
            <a:r>
              <a:rPr dirty="0" sz="2400" spc="5" u="heavy">
                <a:latin typeface="宋体"/>
                <a:cs typeface="宋体"/>
              </a:rPr>
              <a:t>方法</a:t>
            </a:r>
            <a:r>
              <a:rPr dirty="0" sz="2400" spc="5" u="heavy">
                <a:latin typeface="Times New Roman"/>
                <a:cs typeface="Times New Roman"/>
              </a:rPr>
              <a:t>2</a:t>
            </a:r>
            <a:r>
              <a:rPr dirty="0" sz="2400" spc="5" u="heavy">
                <a:latin typeface="宋体"/>
                <a:cs typeface="宋体"/>
              </a:rPr>
              <a:t>：虚短、虚断</a:t>
            </a:r>
            <a:endParaRPr sz="2400">
              <a:latin typeface="宋体"/>
              <a:cs typeface="宋体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483709" y="3402996"/>
            <a:ext cx="946785" cy="0"/>
          </a:xfrm>
          <a:custGeom>
            <a:avLst/>
            <a:gdLst/>
            <a:ahLst/>
            <a:cxnLst/>
            <a:rect l="l" t="t" r="r" b="b"/>
            <a:pathLst>
              <a:path w="946785" h="0">
                <a:moveTo>
                  <a:pt x="0" y="0"/>
                </a:moveTo>
                <a:lnTo>
                  <a:pt x="946499" y="0"/>
                </a:lnTo>
              </a:path>
            </a:pathLst>
          </a:custGeom>
          <a:ln w="1744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2815780" y="3402996"/>
            <a:ext cx="963294" cy="0"/>
          </a:xfrm>
          <a:custGeom>
            <a:avLst/>
            <a:gdLst/>
            <a:ahLst/>
            <a:cxnLst/>
            <a:rect l="l" t="t" r="r" b="b"/>
            <a:pathLst>
              <a:path w="963295" h="0">
                <a:moveTo>
                  <a:pt x="0" y="0"/>
                </a:moveTo>
                <a:lnTo>
                  <a:pt x="963072" y="0"/>
                </a:lnTo>
              </a:path>
            </a:pathLst>
          </a:custGeom>
          <a:ln w="1744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1922779" y="4654550"/>
            <a:ext cx="1370965" cy="5416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1009015" algn="l"/>
                <a:tab pos="1357630" algn="l"/>
              </a:tabLst>
            </a:pPr>
            <a:r>
              <a:rPr dirty="0" baseline="-20964" sz="3975" spc="-1807">
                <a:latin typeface="Times New Roman"/>
                <a:cs typeface="Times New Roman"/>
              </a:rPr>
              <a:t></a:t>
            </a:r>
            <a:r>
              <a:rPr dirty="0" sz="1500" spc="-1205" u="heavy">
                <a:latin typeface="Times New Roman"/>
                <a:cs typeface="Times New Roman"/>
              </a:rPr>
              <a:t> 	</a:t>
            </a:r>
            <a:r>
              <a:rPr dirty="0" sz="1500" spc="10" u="heavy">
                <a:latin typeface="Times New Roman"/>
                <a:cs typeface="Times New Roman"/>
              </a:rPr>
              <a:t>2	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688083" y="5017007"/>
            <a:ext cx="133350" cy="23050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500" spc="95">
                <a:latin typeface="Times New Roman"/>
                <a:cs typeface="Times New Roman"/>
              </a:rPr>
              <a:t>p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465324" y="5279135"/>
            <a:ext cx="122555" cy="23050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500" spc="10">
                <a:latin typeface="Times New Roman"/>
                <a:cs typeface="Times New Roman"/>
              </a:rPr>
              <a:t>2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439416" y="4564633"/>
            <a:ext cx="489584" cy="4152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650" spc="-730">
                <a:latin typeface="Times New Roman"/>
                <a:cs typeface="Times New Roman"/>
              </a:rPr>
              <a:t>R</a:t>
            </a:r>
            <a:r>
              <a:rPr dirty="0" baseline="3144" sz="3975" spc="-1095">
                <a:latin typeface="Times New Roman"/>
                <a:cs typeface="Times New Roman"/>
              </a:rPr>
              <a:t></a:t>
            </a:r>
            <a:r>
              <a:rPr dirty="0" sz="2650" spc="-730">
                <a:latin typeface="Times New Roman"/>
                <a:cs typeface="Times New Roman"/>
              </a:rPr>
              <a:t>v</a:t>
            </a:r>
            <a:endParaRPr sz="265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528063" y="4781042"/>
            <a:ext cx="173990" cy="4152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650" spc="-155">
                <a:latin typeface="Times New Roman"/>
                <a:cs typeface="Times New Roman"/>
              </a:rPr>
              <a:t>v</a:t>
            </a:r>
            <a:endParaRPr sz="265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242820" y="5043169"/>
            <a:ext cx="1039494" cy="4152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431165" algn="l"/>
              </a:tabLst>
            </a:pPr>
            <a:r>
              <a:rPr dirty="0" sz="2650" spc="-10">
                <a:latin typeface="Times New Roman"/>
                <a:cs typeface="Times New Roman"/>
              </a:rPr>
              <a:t>R	</a:t>
            </a:r>
            <a:r>
              <a:rPr dirty="0" sz="2650" spc="-1205">
                <a:latin typeface="Times New Roman"/>
                <a:cs typeface="Times New Roman"/>
              </a:rPr>
              <a:t></a:t>
            </a:r>
            <a:r>
              <a:rPr dirty="0" sz="2650" spc="-35">
                <a:latin typeface="Times New Roman"/>
                <a:cs typeface="Times New Roman"/>
              </a:rPr>
              <a:t> </a:t>
            </a:r>
            <a:r>
              <a:rPr dirty="0" sz="2650" spc="-955">
                <a:latin typeface="Times New Roman"/>
                <a:cs typeface="Times New Roman"/>
              </a:rPr>
              <a:t>R</a:t>
            </a:r>
            <a:r>
              <a:rPr dirty="0" baseline="3144" sz="3975" spc="-1432">
                <a:latin typeface="Times New Roman"/>
                <a:cs typeface="Times New Roman"/>
              </a:rPr>
              <a:t></a:t>
            </a:r>
            <a:endParaRPr baseline="3144" sz="3975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133347" y="2941827"/>
            <a:ext cx="2599055" cy="6616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65760">
              <a:lnSpc>
                <a:spcPts val="2425"/>
              </a:lnSpc>
              <a:tabLst>
                <a:tab pos="1699260" algn="l"/>
              </a:tabLst>
            </a:pPr>
            <a:r>
              <a:rPr dirty="0" sz="2600" spc="-40">
                <a:latin typeface="Times New Roman"/>
                <a:cs typeface="Times New Roman"/>
              </a:rPr>
              <a:t>v</a:t>
            </a:r>
            <a:r>
              <a:rPr dirty="0" baseline="-25925" sz="2250" spc="-60">
                <a:latin typeface="Times New Roman"/>
                <a:cs typeface="Times New Roman"/>
              </a:rPr>
              <a:t>1 </a:t>
            </a:r>
            <a:r>
              <a:rPr dirty="0" baseline="-25925" sz="2250" spc="30">
                <a:latin typeface="Times New Roman"/>
                <a:cs typeface="Times New Roman"/>
              </a:rPr>
              <a:t> </a:t>
            </a:r>
            <a:r>
              <a:rPr dirty="0" sz="2600" spc="-1155">
                <a:latin typeface="Times New Roman"/>
                <a:cs typeface="Times New Roman"/>
              </a:rPr>
              <a:t></a:t>
            </a:r>
            <a:r>
              <a:rPr dirty="0" sz="2600" spc="-70">
                <a:latin typeface="Times New Roman"/>
                <a:cs typeface="Times New Roman"/>
              </a:rPr>
              <a:t> </a:t>
            </a:r>
            <a:r>
              <a:rPr dirty="0" sz="2600" spc="25">
                <a:latin typeface="Times New Roman"/>
                <a:cs typeface="Times New Roman"/>
              </a:rPr>
              <a:t>v</a:t>
            </a:r>
            <a:r>
              <a:rPr dirty="0" baseline="-25925" sz="2250" spc="37">
                <a:latin typeface="Times New Roman"/>
                <a:cs typeface="Times New Roman"/>
              </a:rPr>
              <a:t>n	</a:t>
            </a:r>
            <a:r>
              <a:rPr dirty="0" sz="2600" spc="20">
                <a:latin typeface="Times New Roman"/>
                <a:cs typeface="Times New Roman"/>
              </a:rPr>
              <a:t>v</a:t>
            </a:r>
            <a:r>
              <a:rPr dirty="0" baseline="-25925" sz="2250" spc="30">
                <a:latin typeface="Times New Roman"/>
                <a:cs typeface="Times New Roman"/>
              </a:rPr>
              <a:t>n</a:t>
            </a:r>
            <a:r>
              <a:rPr dirty="0" baseline="-25925" sz="2250" spc="585">
                <a:latin typeface="Times New Roman"/>
                <a:cs typeface="Times New Roman"/>
              </a:rPr>
              <a:t> </a:t>
            </a:r>
            <a:r>
              <a:rPr dirty="0" sz="2600" spc="-1155">
                <a:latin typeface="Times New Roman"/>
                <a:cs typeface="Times New Roman"/>
              </a:rPr>
              <a:t></a:t>
            </a:r>
            <a:r>
              <a:rPr dirty="0" sz="2600" spc="-114">
                <a:latin typeface="Times New Roman"/>
                <a:cs typeface="Times New Roman"/>
              </a:rPr>
              <a:t> </a:t>
            </a:r>
            <a:r>
              <a:rPr dirty="0" sz="2600" spc="-10">
                <a:latin typeface="Times New Roman"/>
                <a:cs typeface="Times New Roman"/>
              </a:rPr>
              <a:t>v</a:t>
            </a:r>
            <a:r>
              <a:rPr dirty="0" baseline="-25925" sz="2250" spc="-15">
                <a:latin typeface="Times New Roman"/>
                <a:cs typeface="Times New Roman"/>
              </a:rPr>
              <a:t>o</a:t>
            </a:r>
            <a:endParaRPr baseline="-25925" sz="2250">
              <a:latin typeface="Times New Roman"/>
              <a:cs typeface="Times New Roman"/>
            </a:endParaRPr>
          </a:p>
          <a:p>
            <a:pPr marL="12700">
              <a:lnSpc>
                <a:spcPts val="2425"/>
              </a:lnSpc>
              <a:tabLst>
                <a:tab pos="1390015" algn="l"/>
              </a:tabLst>
            </a:pPr>
            <a:r>
              <a:rPr dirty="0" baseline="-5341" sz="3900" spc="-1950">
                <a:latin typeface="Times New Roman"/>
                <a:cs typeface="Times New Roman"/>
              </a:rPr>
              <a:t>	</a:t>
            </a:r>
            <a:r>
              <a:rPr dirty="0" sz="2600" spc="-1155">
                <a:latin typeface="Times New Roman"/>
                <a:cs typeface="Times New Roman"/>
              </a:rPr>
              <a:t>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133347" y="3514852"/>
            <a:ext cx="191135" cy="4083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600" spc="-1300">
                <a:latin typeface="Times New Roman"/>
                <a:cs typeface="Times New Roman"/>
              </a:rPr>
              <a:t>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133347" y="3722115"/>
            <a:ext cx="191135" cy="4083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600" spc="-1300">
                <a:latin typeface="Times New Roman"/>
                <a:cs typeface="Times New Roman"/>
              </a:rPr>
              <a:t>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133347" y="3418840"/>
            <a:ext cx="2294890" cy="12833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664845">
              <a:lnSpc>
                <a:spcPct val="100000"/>
              </a:lnSpc>
              <a:tabLst>
                <a:tab pos="2000885" algn="l"/>
              </a:tabLst>
            </a:pPr>
            <a:r>
              <a:rPr dirty="0" sz="2600" spc="-85">
                <a:latin typeface="Times New Roman"/>
                <a:cs typeface="Times New Roman"/>
              </a:rPr>
              <a:t>R</a:t>
            </a:r>
            <a:r>
              <a:rPr dirty="0" baseline="-25925" sz="2250" spc="15">
                <a:latin typeface="Times New Roman"/>
                <a:cs typeface="Times New Roman"/>
              </a:rPr>
              <a:t>1</a:t>
            </a:r>
            <a:r>
              <a:rPr dirty="0" baseline="-25925" sz="2250">
                <a:latin typeface="Times New Roman"/>
                <a:cs typeface="Times New Roman"/>
              </a:rPr>
              <a:t>	</a:t>
            </a:r>
            <a:r>
              <a:rPr dirty="0" sz="2600" spc="-40">
                <a:latin typeface="Times New Roman"/>
                <a:cs typeface="Times New Roman"/>
              </a:rPr>
              <a:t>R</a:t>
            </a:r>
            <a:r>
              <a:rPr dirty="0" baseline="-25925" sz="2250" spc="7">
                <a:latin typeface="Times New Roman"/>
                <a:cs typeface="Times New Roman"/>
              </a:rPr>
              <a:t>f</a:t>
            </a:r>
            <a:endParaRPr baseline="-25925" sz="2250">
              <a:latin typeface="Times New Roman"/>
              <a:cs typeface="Times New Roman"/>
            </a:endParaRPr>
          </a:p>
          <a:p>
            <a:pPr marL="12700">
              <a:lnSpc>
                <a:spcPts val="2995"/>
              </a:lnSpc>
              <a:spcBef>
                <a:spcPts val="900"/>
              </a:spcBef>
              <a:tabLst>
                <a:tab pos="356870" algn="l"/>
              </a:tabLst>
            </a:pPr>
            <a:r>
              <a:rPr dirty="0" baseline="-7478" sz="3900" spc="-1950">
                <a:latin typeface="Times New Roman"/>
                <a:cs typeface="Times New Roman"/>
              </a:rPr>
              <a:t>	</a:t>
            </a:r>
            <a:r>
              <a:rPr dirty="0" sz="2600" spc="30">
                <a:latin typeface="Times New Roman"/>
                <a:cs typeface="Times New Roman"/>
              </a:rPr>
              <a:t>v</a:t>
            </a:r>
            <a:r>
              <a:rPr dirty="0" baseline="-25925" sz="2250" spc="44">
                <a:latin typeface="Times New Roman"/>
                <a:cs typeface="Times New Roman"/>
              </a:rPr>
              <a:t>n </a:t>
            </a:r>
            <a:r>
              <a:rPr dirty="0" baseline="-25925" sz="2250" spc="240">
                <a:latin typeface="Times New Roman"/>
                <a:cs typeface="Times New Roman"/>
              </a:rPr>
              <a:t> </a:t>
            </a:r>
            <a:r>
              <a:rPr dirty="0" sz="2600" spc="-1155">
                <a:latin typeface="Times New Roman"/>
                <a:cs typeface="Times New Roman"/>
              </a:rPr>
              <a:t></a:t>
            </a:r>
            <a:r>
              <a:rPr dirty="0" sz="2600" spc="75">
                <a:latin typeface="Times New Roman"/>
                <a:cs typeface="Times New Roman"/>
              </a:rPr>
              <a:t> </a:t>
            </a:r>
            <a:r>
              <a:rPr dirty="0" sz="2600" spc="25">
                <a:latin typeface="Times New Roman"/>
                <a:cs typeface="Times New Roman"/>
              </a:rPr>
              <a:t>v</a:t>
            </a:r>
            <a:r>
              <a:rPr dirty="0" baseline="-25925" sz="2250" spc="37">
                <a:latin typeface="Times New Roman"/>
                <a:cs typeface="Times New Roman"/>
              </a:rPr>
              <a:t>p</a:t>
            </a:r>
            <a:endParaRPr baseline="-25925" sz="2250">
              <a:latin typeface="Times New Roman"/>
              <a:cs typeface="Times New Roman"/>
            </a:endParaRPr>
          </a:p>
          <a:p>
            <a:pPr marL="12700">
              <a:lnSpc>
                <a:spcPts val="2995"/>
              </a:lnSpc>
            </a:pPr>
            <a:r>
              <a:rPr dirty="0" sz="2600" spc="-1300">
                <a:latin typeface="Times New Roman"/>
                <a:cs typeface="Times New Roman"/>
              </a:rPr>
              <a:t>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133347" y="4613655"/>
            <a:ext cx="191135" cy="5454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600" spc="-2600">
                <a:latin typeface="Times New Roman"/>
                <a:cs typeface="Times New Roman"/>
              </a:rPr>
              <a:t></a:t>
            </a:r>
            <a:r>
              <a:rPr dirty="0" baseline="-23504" sz="3900" spc="-3900">
                <a:latin typeface="Times New Roman"/>
                <a:cs typeface="Times New Roman"/>
              </a:rPr>
              <a:t></a:t>
            </a:r>
            <a:endParaRPr baseline="-23504" sz="390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9202946" y="6793995"/>
            <a:ext cx="177800" cy="1866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>
                <a:solidFill>
                  <a:srgbClr val="898989"/>
                </a:solidFill>
                <a:latin typeface="Times New Roman"/>
                <a:cs typeface="Times New Roman"/>
              </a:rPr>
              <a:t>18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900375" y="2177795"/>
            <a:ext cx="262890" cy="4210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 spc="-135">
                <a:latin typeface="Times New Roman"/>
                <a:cs typeface="Times New Roman"/>
              </a:rPr>
              <a:t>v</a:t>
            </a:r>
            <a:r>
              <a:rPr dirty="0" baseline="-20833" sz="2400" spc="-7">
                <a:latin typeface="Times New Roman"/>
                <a:cs typeface="Times New Roman"/>
              </a:rPr>
              <a:t>1</a:t>
            </a:r>
            <a:endParaRPr baseline="-20833" sz="240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7245857" y="3180588"/>
            <a:ext cx="0" cy="231775"/>
          </a:xfrm>
          <a:custGeom>
            <a:avLst/>
            <a:gdLst/>
            <a:ahLst/>
            <a:cxnLst/>
            <a:rect l="l" t="t" r="r" b="b"/>
            <a:pathLst>
              <a:path w="0" h="231775">
                <a:moveTo>
                  <a:pt x="0" y="0"/>
                </a:moveTo>
                <a:lnTo>
                  <a:pt x="0" y="231647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7245857" y="3843527"/>
            <a:ext cx="0" cy="220979"/>
          </a:xfrm>
          <a:custGeom>
            <a:avLst/>
            <a:gdLst/>
            <a:ahLst/>
            <a:cxnLst/>
            <a:rect l="l" t="t" r="r" b="b"/>
            <a:pathLst>
              <a:path w="0" h="220979">
                <a:moveTo>
                  <a:pt x="0" y="0"/>
                </a:moveTo>
                <a:lnTo>
                  <a:pt x="0" y="22098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8852153" y="1915667"/>
            <a:ext cx="0" cy="1428115"/>
          </a:xfrm>
          <a:custGeom>
            <a:avLst/>
            <a:gdLst/>
            <a:ahLst/>
            <a:cxnLst/>
            <a:rect l="l" t="t" r="r" b="b"/>
            <a:pathLst>
              <a:path w="0" h="1428114">
                <a:moveTo>
                  <a:pt x="0" y="0"/>
                </a:moveTo>
                <a:lnTo>
                  <a:pt x="0" y="1427988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8852153" y="3774948"/>
            <a:ext cx="0" cy="264160"/>
          </a:xfrm>
          <a:custGeom>
            <a:avLst/>
            <a:gdLst/>
            <a:ahLst/>
            <a:cxnLst/>
            <a:rect l="l" t="t" r="r" b="b"/>
            <a:pathLst>
              <a:path w="0" h="264160">
                <a:moveTo>
                  <a:pt x="0" y="0"/>
                </a:moveTo>
                <a:lnTo>
                  <a:pt x="0" y="263651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7597902" y="2418588"/>
            <a:ext cx="0" cy="1010919"/>
          </a:xfrm>
          <a:custGeom>
            <a:avLst/>
            <a:gdLst/>
            <a:ahLst/>
            <a:cxnLst/>
            <a:rect l="l" t="t" r="r" b="b"/>
            <a:pathLst>
              <a:path w="0" h="1010920">
                <a:moveTo>
                  <a:pt x="0" y="0"/>
                </a:moveTo>
                <a:lnTo>
                  <a:pt x="0" y="1010412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7589519" y="2401824"/>
            <a:ext cx="972819" cy="576580"/>
          </a:xfrm>
          <a:custGeom>
            <a:avLst/>
            <a:gdLst/>
            <a:ahLst/>
            <a:cxnLst/>
            <a:rect l="l" t="t" r="r" b="b"/>
            <a:pathLst>
              <a:path w="972820" h="576580">
                <a:moveTo>
                  <a:pt x="954024" y="576072"/>
                </a:moveTo>
                <a:lnTo>
                  <a:pt x="0" y="33527"/>
                </a:lnTo>
                <a:lnTo>
                  <a:pt x="18287" y="0"/>
                </a:lnTo>
                <a:lnTo>
                  <a:pt x="972312" y="542543"/>
                </a:lnTo>
                <a:lnTo>
                  <a:pt x="954024" y="5760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7589519" y="2944367"/>
            <a:ext cx="972819" cy="501650"/>
          </a:xfrm>
          <a:custGeom>
            <a:avLst/>
            <a:gdLst/>
            <a:ahLst/>
            <a:cxnLst/>
            <a:rect l="l" t="t" r="r" b="b"/>
            <a:pathLst>
              <a:path w="972820" h="501650">
                <a:moveTo>
                  <a:pt x="16764" y="501396"/>
                </a:moveTo>
                <a:lnTo>
                  <a:pt x="0" y="466343"/>
                </a:lnTo>
                <a:lnTo>
                  <a:pt x="955548" y="0"/>
                </a:lnTo>
                <a:lnTo>
                  <a:pt x="972312" y="33528"/>
                </a:lnTo>
                <a:lnTo>
                  <a:pt x="16764" y="5013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 txBox="1"/>
          <p:nvPr/>
        </p:nvSpPr>
        <p:spPr>
          <a:xfrm>
            <a:off x="7638256" y="2503884"/>
            <a:ext cx="184150" cy="84581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8415">
              <a:lnSpc>
                <a:spcPct val="100000"/>
              </a:lnSpc>
            </a:pPr>
            <a:r>
              <a:rPr dirty="0" sz="2400">
                <a:latin typeface="宋体"/>
                <a:cs typeface="宋体"/>
              </a:rPr>
              <a:t>-</a:t>
            </a:r>
            <a:endParaRPr sz="2400">
              <a:latin typeface="宋体"/>
              <a:cs typeface="宋体"/>
            </a:endParaRPr>
          </a:p>
          <a:p>
            <a:pPr marL="12700">
              <a:lnSpc>
                <a:spcPct val="100000"/>
              </a:lnSpc>
              <a:spcBef>
                <a:spcPts val="840"/>
              </a:spcBef>
            </a:pPr>
            <a:r>
              <a:rPr dirty="0" sz="2400">
                <a:latin typeface="宋体"/>
                <a:cs typeface="宋体"/>
              </a:rPr>
              <a:t>+</a:t>
            </a:r>
            <a:endParaRPr sz="2400">
              <a:latin typeface="宋体"/>
              <a:cs typeface="宋体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6890003" y="2679953"/>
            <a:ext cx="734695" cy="0"/>
          </a:xfrm>
          <a:custGeom>
            <a:avLst/>
            <a:gdLst/>
            <a:ahLst/>
            <a:cxnLst/>
            <a:rect l="l" t="t" r="r" b="b"/>
            <a:pathLst>
              <a:path w="734695" h="0">
                <a:moveTo>
                  <a:pt x="0" y="0"/>
                </a:moveTo>
                <a:lnTo>
                  <a:pt x="734567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6204203" y="2679953"/>
            <a:ext cx="269875" cy="0"/>
          </a:xfrm>
          <a:custGeom>
            <a:avLst/>
            <a:gdLst/>
            <a:ahLst/>
            <a:cxnLst/>
            <a:rect l="l" t="t" r="r" b="b"/>
            <a:pathLst>
              <a:path w="269875" h="0">
                <a:moveTo>
                  <a:pt x="0" y="0"/>
                </a:moveTo>
                <a:lnTo>
                  <a:pt x="269748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6894576" y="3158490"/>
            <a:ext cx="721360" cy="0"/>
          </a:xfrm>
          <a:custGeom>
            <a:avLst/>
            <a:gdLst/>
            <a:ahLst/>
            <a:cxnLst/>
            <a:rect l="l" t="t" r="r" b="b"/>
            <a:pathLst>
              <a:path w="721359" h="0">
                <a:moveTo>
                  <a:pt x="0" y="0"/>
                </a:moveTo>
                <a:lnTo>
                  <a:pt x="720851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6175247" y="3158490"/>
            <a:ext cx="304800" cy="0"/>
          </a:xfrm>
          <a:custGeom>
            <a:avLst/>
            <a:gdLst/>
            <a:ahLst/>
            <a:cxnLst/>
            <a:rect l="l" t="t" r="r" b="b"/>
            <a:pathLst>
              <a:path w="304800" h="0">
                <a:moveTo>
                  <a:pt x="0" y="0"/>
                </a:moveTo>
                <a:lnTo>
                  <a:pt x="304800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7174992" y="3412235"/>
            <a:ext cx="137160" cy="431800"/>
          </a:xfrm>
          <a:custGeom>
            <a:avLst/>
            <a:gdLst/>
            <a:ahLst/>
            <a:cxnLst/>
            <a:rect l="l" t="t" r="r" b="b"/>
            <a:pathLst>
              <a:path w="137159" h="431800">
                <a:moveTo>
                  <a:pt x="0" y="0"/>
                </a:moveTo>
                <a:lnTo>
                  <a:pt x="137159" y="0"/>
                </a:lnTo>
                <a:lnTo>
                  <a:pt x="137159" y="431291"/>
                </a:lnTo>
                <a:lnTo>
                  <a:pt x="0" y="43129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7155180" y="3392423"/>
            <a:ext cx="175260" cy="471170"/>
          </a:xfrm>
          <a:custGeom>
            <a:avLst/>
            <a:gdLst/>
            <a:ahLst/>
            <a:cxnLst/>
            <a:rect l="l" t="t" r="r" b="b"/>
            <a:pathLst>
              <a:path w="175259" h="471170">
                <a:moveTo>
                  <a:pt x="175260" y="470915"/>
                </a:moveTo>
                <a:lnTo>
                  <a:pt x="0" y="470915"/>
                </a:lnTo>
                <a:lnTo>
                  <a:pt x="0" y="0"/>
                </a:lnTo>
                <a:lnTo>
                  <a:pt x="175260" y="0"/>
                </a:lnTo>
                <a:lnTo>
                  <a:pt x="175260" y="19812"/>
                </a:lnTo>
                <a:lnTo>
                  <a:pt x="38100" y="19812"/>
                </a:lnTo>
                <a:lnTo>
                  <a:pt x="19812" y="38100"/>
                </a:lnTo>
                <a:lnTo>
                  <a:pt x="38100" y="38100"/>
                </a:lnTo>
                <a:lnTo>
                  <a:pt x="38100" y="432815"/>
                </a:lnTo>
                <a:lnTo>
                  <a:pt x="19812" y="432815"/>
                </a:lnTo>
                <a:lnTo>
                  <a:pt x="38100" y="451104"/>
                </a:lnTo>
                <a:lnTo>
                  <a:pt x="175260" y="451104"/>
                </a:lnTo>
                <a:lnTo>
                  <a:pt x="175260" y="470915"/>
                </a:lnTo>
                <a:close/>
              </a:path>
              <a:path w="175259" h="471170">
                <a:moveTo>
                  <a:pt x="38100" y="38100"/>
                </a:moveTo>
                <a:lnTo>
                  <a:pt x="19812" y="38100"/>
                </a:lnTo>
                <a:lnTo>
                  <a:pt x="38100" y="19812"/>
                </a:lnTo>
                <a:lnTo>
                  <a:pt x="38100" y="38100"/>
                </a:lnTo>
                <a:close/>
              </a:path>
              <a:path w="175259" h="471170">
                <a:moveTo>
                  <a:pt x="137160" y="38100"/>
                </a:moveTo>
                <a:lnTo>
                  <a:pt x="38100" y="38100"/>
                </a:lnTo>
                <a:lnTo>
                  <a:pt x="38100" y="19812"/>
                </a:lnTo>
                <a:lnTo>
                  <a:pt x="137160" y="19812"/>
                </a:lnTo>
                <a:lnTo>
                  <a:pt x="137160" y="38100"/>
                </a:lnTo>
                <a:close/>
              </a:path>
              <a:path w="175259" h="471170">
                <a:moveTo>
                  <a:pt x="137160" y="451104"/>
                </a:moveTo>
                <a:lnTo>
                  <a:pt x="137160" y="19812"/>
                </a:lnTo>
                <a:lnTo>
                  <a:pt x="156972" y="38100"/>
                </a:lnTo>
                <a:lnTo>
                  <a:pt x="175260" y="38100"/>
                </a:lnTo>
                <a:lnTo>
                  <a:pt x="175260" y="432815"/>
                </a:lnTo>
                <a:lnTo>
                  <a:pt x="156972" y="432815"/>
                </a:lnTo>
                <a:lnTo>
                  <a:pt x="137160" y="451104"/>
                </a:lnTo>
                <a:close/>
              </a:path>
              <a:path w="175259" h="471170">
                <a:moveTo>
                  <a:pt x="175260" y="38100"/>
                </a:moveTo>
                <a:lnTo>
                  <a:pt x="156972" y="38100"/>
                </a:lnTo>
                <a:lnTo>
                  <a:pt x="137160" y="19812"/>
                </a:lnTo>
                <a:lnTo>
                  <a:pt x="175260" y="19812"/>
                </a:lnTo>
                <a:lnTo>
                  <a:pt x="175260" y="38100"/>
                </a:lnTo>
                <a:close/>
              </a:path>
              <a:path w="175259" h="471170">
                <a:moveTo>
                  <a:pt x="38100" y="451104"/>
                </a:moveTo>
                <a:lnTo>
                  <a:pt x="19812" y="432815"/>
                </a:lnTo>
                <a:lnTo>
                  <a:pt x="38100" y="432815"/>
                </a:lnTo>
                <a:lnTo>
                  <a:pt x="38100" y="451104"/>
                </a:lnTo>
                <a:close/>
              </a:path>
              <a:path w="175259" h="471170">
                <a:moveTo>
                  <a:pt x="137160" y="451104"/>
                </a:moveTo>
                <a:lnTo>
                  <a:pt x="38100" y="451104"/>
                </a:lnTo>
                <a:lnTo>
                  <a:pt x="38100" y="432815"/>
                </a:lnTo>
                <a:lnTo>
                  <a:pt x="137160" y="432815"/>
                </a:lnTo>
                <a:lnTo>
                  <a:pt x="137160" y="451104"/>
                </a:lnTo>
                <a:close/>
              </a:path>
              <a:path w="175259" h="471170">
                <a:moveTo>
                  <a:pt x="175260" y="451104"/>
                </a:moveTo>
                <a:lnTo>
                  <a:pt x="137160" y="451104"/>
                </a:lnTo>
                <a:lnTo>
                  <a:pt x="156972" y="432815"/>
                </a:lnTo>
                <a:lnTo>
                  <a:pt x="175260" y="432815"/>
                </a:lnTo>
                <a:lnTo>
                  <a:pt x="175260" y="4511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8552688" y="2952750"/>
            <a:ext cx="725805" cy="0"/>
          </a:xfrm>
          <a:custGeom>
            <a:avLst/>
            <a:gdLst/>
            <a:ahLst/>
            <a:cxnLst/>
            <a:rect l="l" t="t" r="r" b="b"/>
            <a:pathLst>
              <a:path w="725804" h="0">
                <a:moveTo>
                  <a:pt x="0" y="0"/>
                </a:moveTo>
                <a:lnTo>
                  <a:pt x="725424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 txBox="1"/>
          <p:nvPr/>
        </p:nvSpPr>
        <p:spPr>
          <a:xfrm>
            <a:off x="9468092" y="2743192"/>
            <a:ext cx="262890" cy="4210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 spc="-140">
                <a:latin typeface="Times New Roman"/>
                <a:cs typeface="Times New Roman"/>
              </a:rPr>
              <a:t>v</a:t>
            </a:r>
            <a:r>
              <a:rPr dirty="0" baseline="-20833" sz="2400" spc="-7">
                <a:latin typeface="Times New Roman"/>
                <a:cs typeface="Times New Roman"/>
              </a:rPr>
              <a:t>o</a:t>
            </a:r>
            <a:endParaRPr baseline="-20833" sz="2400">
              <a:latin typeface="Times New Roman"/>
              <a:cs typeface="Times New Roman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7103364" y="4054602"/>
            <a:ext cx="251460" cy="0"/>
          </a:xfrm>
          <a:custGeom>
            <a:avLst/>
            <a:gdLst/>
            <a:ahLst/>
            <a:cxnLst/>
            <a:rect l="l" t="t" r="r" b="b"/>
            <a:pathLst>
              <a:path w="251459" h="0">
                <a:moveTo>
                  <a:pt x="0" y="0"/>
                </a:moveTo>
                <a:lnTo>
                  <a:pt x="251459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 txBox="1"/>
          <p:nvPr/>
        </p:nvSpPr>
        <p:spPr>
          <a:xfrm>
            <a:off x="7395498" y="3512780"/>
            <a:ext cx="314325" cy="3771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>
                <a:latin typeface="Times New Roman"/>
                <a:cs typeface="Times New Roman"/>
              </a:rPr>
              <a:t>R</a:t>
            </a:r>
            <a:r>
              <a:rPr dirty="0" sz="2400" spc="229">
                <a:latin typeface="Times New Roman"/>
                <a:cs typeface="Times New Roman"/>
              </a:rPr>
              <a:t>'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9235440" y="2892551"/>
            <a:ext cx="128270" cy="128270"/>
          </a:xfrm>
          <a:custGeom>
            <a:avLst/>
            <a:gdLst/>
            <a:ahLst/>
            <a:cxnLst/>
            <a:rect l="l" t="t" r="r" b="b"/>
            <a:pathLst>
              <a:path w="128270" h="128269">
                <a:moveTo>
                  <a:pt x="74676" y="1523"/>
                </a:moveTo>
                <a:lnTo>
                  <a:pt x="53339" y="1523"/>
                </a:lnTo>
                <a:lnTo>
                  <a:pt x="60960" y="0"/>
                </a:lnTo>
                <a:lnTo>
                  <a:pt x="65532" y="0"/>
                </a:lnTo>
                <a:lnTo>
                  <a:pt x="74676" y="1523"/>
                </a:lnTo>
                <a:close/>
              </a:path>
              <a:path w="128270" h="128269">
                <a:moveTo>
                  <a:pt x="88391" y="6095"/>
                </a:moveTo>
                <a:lnTo>
                  <a:pt x="39624" y="6095"/>
                </a:lnTo>
                <a:lnTo>
                  <a:pt x="41148" y="4571"/>
                </a:lnTo>
                <a:lnTo>
                  <a:pt x="48768" y="3047"/>
                </a:lnTo>
                <a:lnTo>
                  <a:pt x="50292" y="1523"/>
                </a:lnTo>
                <a:lnTo>
                  <a:pt x="77724" y="1523"/>
                </a:lnTo>
                <a:lnTo>
                  <a:pt x="77724" y="3047"/>
                </a:lnTo>
                <a:lnTo>
                  <a:pt x="86868" y="4571"/>
                </a:lnTo>
                <a:lnTo>
                  <a:pt x="88391" y="6095"/>
                </a:lnTo>
                <a:close/>
              </a:path>
              <a:path w="128270" h="128269">
                <a:moveTo>
                  <a:pt x="41148" y="51815"/>
                </a:moveTo>
                <a:lnTo>
                  <a:pt x="1524" y="51815"/>
                </a:lnTo>
                <a:lnTo>
                  <a:pt x="1524" y="50291"/>
                </a:lnTo>
                <a:lnTo>
                  <a:pt x="4572" y="41147"/>
                </a:lnTo>
                <a:lnTo>
                  <a:pt x="4572" y="39623"/>
                </a:lnTo>
                <a:lnTo>
                  <a:pt x="6096" y="38099"/>
                </a:lnTo>
                <a:lnTo>
                  <a:pt x="9144" y="30479"/>
                </a:lnTo>
                <a:lnTo>
                  <a:pt x="12192" y="27431"/>
                </a:lnTo>
                <a:lnTo>
                  <a:pt x="16764" y="21335"/>
                </a:lnTo>
                <a:lnTo>
                  <a:pt x="18288" y="19811"/>
                </a:lnTo>
                <a:lnTo>
                  <a:pt x="18288" y="18287"/>
                </a:lnTo>
                <a:lnTo>
                  <a:pt x="19812" y="18287"/>
                </a:lnTo>
                <a:lnTo>
                  <a:pt x="25908" y="12191"/>
                </a:lnTo>
                <a:lnTo>
                  <a:pt x="27432" y="12191"/>
                </a:lnTo>
                <a:lnTo>
                  <a:pt x="28956" y="10667"/>
                </a:lnTo>
                <a:lnTo>
                  <a:pt x="36576" y="6095"/>
                </a:lnTo>
                <a:lnTo>
                  <a:pt x="89916" y="6095"/>
                </a:lnTo>
                <a:lnTo>
                  <a:pt x="97536" y="10667"/>
                </a:lnTo>
                <a:lnTo>
                  <a:pt x="99060" y="10667"/>
                </a:lnTo>
                <a:lnTo>
                  <a:pt x="100584" y="12191"/>
                </a:lnTo>
                <a:lnTo>
                  <a:pt x="108204" y="18287"/>
                </a:lnTo>
                <a:lnTo>
                  <a:pt x="109728" y="19811"/>
                </a:lnTo>
                <a:lnTo>
                  <a:pt x="109728" y="21335"/>
                </a:lnTo>
                <a:lnTo>
                  <a:pt x="115824" y="27431"/>
                </a:lnTo>
                <a:lnTo>
                  <a:pt x="115824" y="28955"/>
                </a:lnTo>
                <a:lnTo>
                  <a:pt x="117348" y="28955"/>
                </a:lnTo>
                <a:lnTo>
                  <a:pt x="117348" y="30479"/>
                </a:lnTo>
                <a:lnTo>
                  <a:pt x="121920" y="38099"/>
                </a:lnTo>
                <a:lnTo>
                  <a:pt x="60960" y="38099"/>
                </a:lnTo>
                <a:lnTo>
                  <a:pt x="63246" y="38480"/>
                </a:lnTo>
                <a:lnTo>
                  <a:pt x="56387" y="39623"/>
                </a:lnTo>
                <a:lnTo>
                  <a:pt x="54864" y="39623"/>
                </a:lnTo>
                <a:lnTo>
                  <a:pt x="51816" y="41147"/>
                </a:lnTo>
                <a:lnTo>
                  <a:pt x="52324" y="41147"/>
                </a:lnTo>
                <a:lnTo>
                  <a:pt x="47244" y="44195"/>
                </a:lnTo>
                <a:lnTo>
                  <a:pt x="48260" y="44195"/>
                </a:lnTo>
                <a:lnTo>
                  <a:pt x="46228" y="45719"/>
                </a:lnTo>
                <a:lnTo>
                  <a:pt x="45719" y="45719"/>
                </a:lnTo>
                <a:lnTo>
                  <a:pt x="44195" y="47243"/>
                </a:lnTo>
                <a:lnTo>
                  <a:pt x="44577" y="47243"/>
                </a:lnTo>
                <a:lnTo>
                  <a:pt x="43434" y="48767"/>
                </a:lnTo>
                <a:lnTo>
                  <a:pt x="42672" y="48767"/>
                </a:lnTo>
                <a:lnTo>
                  <a:pt x="41148" y="51815"/>
                </a:lnTo>
                <a:close/>
              </a:path>
              <a:path w="128270" h="128269">
                <a:moveTo>
                  <a:pt x="63246" y="38480"/>
                </a:moveTo>
                <a:lnTo>
                  <a:pt x="60960" y="38099"/>
                </a:lnTo>
                <a:lnTo>
                  <a:pt x="65532" y="38099"/>
                </a:lnTo>
                <a:lnTo>
                  <a:pt x="63246" y="38480"/>
                </a:lnTo>
                <a:close/>
              </a:path>
              <a:path w="128270" h="128269">
                <a:moveTo>
                  <a:pt x="123444" y="41147"/>
                </a:moveTo>
                <a:lnTo>
                  <a:pt x="76200" y="41147"/>
                </a:lnTo>
                <a:lnTo>
                  <a:pt x="71628" y="39623"/>
                </a:lnTo>
                <a:lnTo>
                  <a:pt x="70104" y="39623"/>
                </a:lnTo>
                <a:lnTo>
                  <a:pt x="63246" y="38480"/>
                </a:lnTo>
                <a:lnTo>
                  <a:pt x="65532" y="38099"/>
                </a:lnTo>
                <a:lnTo>
                  <a:pt x="121920" y="38099"/>
                </a:lnTo>
                <a:lnTo>
                  <a:pt x="121920" y="39623"/>
                </a:lnTo>
                <a:lnTo>
                  <a:pt x="123444" y="41147"/>
                </a:lnTo>
                <a:close/>
              </a:path>
              <a:path w="128270" h="128269">
                <a:moveTo>
                  <a:pt x="51816" y="41147"/>
                </a:moveTo>
                <a:lnTo>
                  <a:pt x="54864" y="39623"/>
                </a:lnTo>
                <a:lnTo>
                  <a:pt x="52577" y="40995"/>
                </a:lnTo>
                <a:lnTo>
                  <a:pt x="51816" y="41147"/>
                </a:lnTo>
                <a:close/>
              </a:path>
              <a:path w="128270" h="128269">
                <a:moveTo>
                  <a:pt x="52577" y="40995"/>
                </a:moveTo>
                <a:lnTo>
                  <a:pt x="54864" y="39623"/>
                </a:lnTo>
                <a:lnTo>
                  <a:pt x="59436" y="39623"/>
                </a:lnTo>
                <a:lnTo>
                  <a:pt x="52577" y="40995"/>
                </a:lnTo>
                <a:close/>
              </a:path>
              <a:path w="128270" h="128269">
                <a:moveTo>
                  <a:pt x="73386" y="40679"/>
                </a:moveTo>
                <a:lnTo>
                  <a:pt x="67056" y="39623"/>
                </a:lnTo>
                <a:lnTo>
                  <a:pt x="71628" y="39623"/>
                </a:lnTo>
                <a:lnTo>
                  <a:pt x="73386" y="40679"/>
                </a:lnTo>
                <a:close/>
              </a:path>
              <a:path w="128270" h="128269">
                <a:moveTo>
                  <a:pt x="76200" y="41147"/>
                </a:moveTo>
                <a:lnTo>
                  <a:pt x="73386" y="40679"/>
                </a:lnTo>
                <a:lnTo>
                  <a:pt x="71628" y="39623"/>
                </a:lnTo>
                <a:lnTo>
                  <a:pt x="76200" y="41147"/>
                </a:lnTo>
                <a:close/>
              </a:path>
              <a:path w="128270" h="128269">
                <a:moveTo>
                  <a:pt x="124460" y="44195"/>
                </a:moveTo>
                <a:lnTo>
                  <a:pt x="79248" y="44195"/>
                </a:lnTo>
                <a:lnTo>
                  <a:pt x="73386" y="40679"/>
                </a:lnTo>
                <a:lnTo>
                  <a:pt x="76200" y="41147"/>
                </a:lnTo>
                <a:lnTo>
                  <a:pt x="123444" y="41147"/>
                </a:lnTo>
                <a:lnTo>
                  <a:pt x="124460" y="44195"/>
                </a:lnTo>
                <a:close/>
              </a:path>
              <a:path w="128270" h="128269">
                <a:moveTo>
                  <a:pt x="52324" y="41147"/>
                </a:moveTo>
                <a:lnTo>
                  <a:pt x="51816" y="41147"/>
                </a:lnTo>
                <a:lnTo>
                  <a:pt x="52577" y="40995"/>
                </a:lnTo>
                <a:lnTo>
                  <a:pt x="52324" y="41147"/>
                </a:lnTo>
                <a:close/>
              </a:path>
              <a:path w="128270" h="128269">
                <a:moveTo>
                  <a:pt x="48260" y="44195"/>
                </a:moveTo>
                <a:lnTo>
                  <a:pt x="47244" y="44195"/>
                </a:lnTo>
                <a:lnTo>
                  <a:pt x="50292" y="42671"/>
                </a:lnTo>
                <a:lnTo>
                  <a:pt x="48260" y="44195"/>
                </a:lnTo>
                <a:close/>
              </a:path>
              <a:path w="128270" h="128269">
                <a:moveTo>
                  <a:pt x="125476" y="47243"/>
                </a:moveTo>
                <a:lnTo>
                  <a:pt x="83820" y="47243"/>
                </a:lnTo>
                <a:lnTo>
                  <a:pt x="76200" y="42671"/>
                </a:lnTo>
                <a:lnTo>
                  <a:pt x="79248" y="44195"/>
                </a:lnTo>
                <a:lnTo>
                  <a:pt x="124460" y="44195"/>
                </a:lnTo>
                <a:lnTo>
                  <a:pt x="125476" y="47243"/>
                </a:lnTo>
                <a:close/>
              </a:path>
              <a:path w="128270" h="128269">
                <a:moveTo>
                  <a:pt x="44195" y="47243"/>
                </a:moveTo>
                <a:lnTo>
                  <a:pt x="45719" y="45719"/>
                </a:lnTo>
                <a:lnTo>
                  <a:pt x="45066" y="46590"/>
                </a:lnTo>
                <a:lnTo>
                  <a:pt x="44195" y="47243"/>
                </a:lnTo>
                <a:close/>
              </a:path>
              <a:path w="128270" h="128269">
                <a:moveTo>
                  <a:pt x="45066" y="46590"/>
                </a:moveTo>
                <a:lnTo>
                  <a:pt x="45719" y="45719"/>
                </a:lnTo>
                <a:lnTo>
                  <a:pt x="46228" y="45719"/>
                </a:lnTo>
                <a:lnTo>
                  <a:pt x="45066" y="46590"/>
                </a:lnTo>
                <a:close/>
              </a:path>
              <a:path w="128270" h="128269">
                <a:moveTo>
                  <a:pt x="126491" y="51815"/>
                </a:moveTo>
                <a:lnTo>
                  <a:pt x="86868" y="51815"/>
                </a:lnTo>
                <a:lnTo>
                  <a:pt x="80772" y="45719"/>
                </a:lnTo>
                <a:lnTo>
                  <a:pt x="83820" y="47243"/>
                </a:lnTo>
                <a:lnTo>
                  <a:pt x="125476" y="47243"/>
                </a:lnTo>
                <a:lnTo>
                  <a:pt x="126491" y="50291"/>
                </a:lnTo>
                <a:lnTo>
                  <a:pt x="126491" y="51815"/>
                </a:lnTo>
                <a:close/>
              </a:path>
              <a:path w="128270" h="128269">
                <a:moveTo>
                  <a:pt x="44577" y="47243"/>
                </a:moveTo>
                <a:lnTo>
                  <a:pt x="44195" y="47243"/>
                </a:lnTo>
                <a:lnTo>
                  <a:pt x="45066" y="46590"/>
                </a:lnTo>
                <a:lnTo>
                  <a:pt x="44577" y="47243"/>
                </a:lnTo>
                <a:close/>
              </a:path>
              <a:path w="128270" h="128269">
                <a:moveTo>
                  <a:pt x="41148" y="51815"/>
                </a:moveTo>
                <a:lnTo>
                  <a:pt x="42672" y="48767"/>
                </a:lnTo>
                <a:lnTo>
                  <a:pt x="41801" y="50945"/>
                </a:lnTo>
                <a:lnTo>
                  <a:pt x="41148" y="51815"/>
                </a:lnTo>
                <a:close/>
              </a:path>
              <a:path w="128270" h="128269">
                <a:moveTo>
                  <a:pt x="41801" y="50945"/>
                </a:moveTo>
                <a:lnTo>
                  <a:pt x="42672" y="48767"/>
                </a:lnTo>
                <a:lnTo>
                  <a:pt x="43434" y="48767"/>
                </a:lnTo>
                <a:lnTo>
                  <a:pt x="41801" y="50945"/>
                </a:lnTo>
                <a:close/>
              </a:path>
              <a:path w="128270" h="128269">
                <a:moveTo>
                  <a:pt x="87477" y="54863"/>
                </a:moveTo>
                <a:lnTo>
                  <a:pt x="83820" y="48767"/>
                </a:lnTo>
                <a:lnTo>
                  <a:pt x="86868" y="51815"/>
                </a:lnTo>
                <a:lnTo>
                  <a:pt x="126491" y="51815"/>
                </a:lnTo>
                <a:lnTo>
                  <a:pt x="126491" y="53339"/>
                </a:lnTo>
                <a:lnTo>
                  <a:pt x="86868" y="53339"/>
                </a:lnTo>
                <a:lnTo>
                  <a:pt x="87477" y="54863"/>
                </a:lnTo>
                <a:close/>
              </a:path>
              <a:path w="128270" h="128269">
                <a:moveTo>
                  <a:pt x="100584" y="117347"/>
                </a:moveTo>
                <a:lnTo>
                  <a:pt x="25908" y="117347"/>
                </a:lnTo>
                <a:lnTo>
                  <a:pt x="16764" y="108203"/>
                </a:lnTo>
                <a:lnTo>
                  <a:pt x="12192" y="102107"/>
                </a:lnTo>
                <a:lnTo>
                  <a:pt x="9144" y="99059"/>
                </a:lnTo>
                <a:lnTo>
                  <a:pt x="6096" y="91439"/>
                </a:lnTo>
                <a:lnTo>
                  <a:pt x="4572" y="89915"/>
                </a:lnTo>
                <a:lnTo>
                  <a:pt x="4572" y="88391"/>
                </a:lnTo>
                <a:lnTo>
                  <a:pt x="1524" y="79247"/>
                </a:lnTo>
                <a:lnTo>
                  <a:pt x="1524" y="77723"/>
                </a:lnTo>
                <a:lnTo>
                  <a:pt x="0" y="76199"/>
                </a:lnTo>
                <a:lnTo>
                  <a:pt x="0" y="51815"/>
                </a:lnTo>
                <a:lnTo>
                  <a:pt x="41148" y="51815"/>
                </a:lnTo>
                <a:lnTo>
                  <a:pt x="41801" y="50945"/>
                </a:lnTo>
                <a:lnTo>
                  <a:pt x="40843" y="53339"/>
                </a:lnTo>
                <a:lnTo>
                  <a:pt x="39624" y="53339"/>
                </a:lnTo>
                <a:lnTo>
                  <a:pt x="38709" y="57911"/>
                </a:lnTo>
                <a:lnTo>
                  <a:pt x="38100" y="57911"/>
                </a:lnTo>
                <a:lnTo>
                  <a:pt x="38100" y="71627"/>
                </a:lnTo>
                <a:lnTo>
                  <a:pt x="38709" y="71627"/>
                </a:lnTo>
                <a:lnTo>
                  <a:pt x="39624" y="76199"/>
                </a:lnTo>
                <a:lnTo>
                  <a:pt x="40843" y="76199"/>
                </a:lnTo>
                <a:lnTo>
                  <a:pt x="41452" y="77723"/>
                </a:lnTo>
                <a:lnTo>
                  <a:pt x="41148" y="77723"/>
                </a:lnTo>
                <a:lnTo>
                  <a:pt x="42672" y="80771"/>
                </a:lnTo>
                <a:lnTo>
                  <a:pt x="44195" y="80771"/>
                </a:lnTo>
                <a:lnTo>
                  <a:pt x="45719" y="82295"/>
                </a:lnTo>
                <a:lnTo>
                  <a:pt x="44195" y="82295"/>
                </a:lnTo>
                <a:lnTo>
                  <a:pt x="48260" y="85343"/>
                </a:lnTo>
                <a:lnTo>
                  <a:pt x="47244" y="85343"/>
                </a:lnTo>
                <a:lnTo>
                  <a:pt x="52324" y="88391"/>
                </a:lnTo>
                <a:lnTo>
                  <a:pt x="51816" y="88391"/>
                </a:lnTo>
                <a:lnTo>
                  <a:pt x="54864" y="89915"/>
                </a:lnTo>
                <a:lnTo>
                  <a:pt x="121920" y="89915"/>
                </a:lnTo>
                <a:lnTo>
                  <a:pt x="121920" y="91439"/>
                </a:lnTo>
                <a:lnTo>
                  <a:pt x="117348" y="99059"/>
                </a:lnTo>
                <a:lnTo>
                  <a:pt x="117348" y="100583"/>
                </a:lnTo>
                <a:lnTo>
                  <a:pt x="115824" y="100583"/>
                </a:lnTo>
                <a:lnTo>
                  <a:pt x="115824" y="102107"/>
                </a:lnTo>
                <a:lnTo>
                  <a:pt x="109728" y="108203"/>
                </a:lnTo>
                <a:lnTo>
                  <a:pt x="109728" y="109727"/>
                </a:lnTo>
                <a:lnTo>
                  <a:pt x="108204" y="109727"/>
                </a:lnTo>
                <a:lnTo>
                  <a:pt x="108204" y="111251"/>
                </a:lnTo>
                <a:lnTo>
                  <a:pt x="100584" y="117347"/>
                </a:lnTo>
                <a:close/>
              </a:path>
              <a:path w="128270" h="128269">
                <a:moveTo>
                  <a:pt x="39624" y="56387"/>
                </a:moveTo>
                <a:lnTo>
                  <a:pt x="39624" y="53339"/>
                </a:lnTo>
                <a:lnTo>
                  <a:pt x="40843" y="53339"/>
                </a:lnTo>
                <a:lnTo>
                  <a:pt x="39624" y="56387"/>
                </a:lnTo>
                <a:close/>
              </a:path>
              <a:path w="128270" h="128269">
                <a:moveTo>
                  <a:pt x="88391" y="56387"/>
                </a:moveTo>
                <a:lnTo>
                  <a:pt x="87477" y="54863"/>
                </a:lnTo>
                <a:lnTo>
                  <a:pt x="86868" y="53339"/>
                </a:lnTo>
                <a:lnTo>
                  <a:pt x="88391" y="56387"/>
                </a:lnTo>
                <a:close/>
              </a:path>
              <a:path w="128270" h="128269">
                <a:moveTo>
                  <a:pt x="127000" y="56387"/>
                </a:moveTo>
                <a:lnTo>
                  <a:pt x="88391" y="56387"/>
                </a:lnTo>
                <a:lnTo>
                  <a:pt x="86868" y="53339"/>
                </a:lnTo>
                <a:lnTo>
                  <a:pt x="126491" y="53339"/>
                </a:lnTo>
                <a:lnTo>
                  <a:pt x="127000" y="56387"/>
                </a:lnTo>
                <a:close/>
              </a:path>
              <a:path w="128270" h="128269">
                <a:moveTo>
                  <a:pt x="127761" y="60959"/>
                </a:moveTo>
                <a:lnTo>
                  <a:pt x="89916" y="60959"/>
                </a:lnTo>
                <a:lnTo>
                  <a:pt x="87477" y="54863"/>
                </a:lnTo>
                <a:lnTo>
                  <a:pt x="88391" y="56387"/>
                </a:lnTo>
                <a:lnTo>
                  <a:pt x="127000" y="56387"/>
                </a:lnTo>
                <a:lnTo>
                  <a:pt x="127761" y="60959"/>
                </a:lnTo>
                <a:close/>
              </a:path>
              <a:path w="128270" h="128269">
                <a:moveTo>
                  <a:pt x="38100" y="60959"/>
                </a:moveTo>
                <a:lnTo>
                  <a:pt x="38100" y="57911"/>
                </a:lnTo>
                <a:lnTo>
                  <a:pt x="38709" y="57911"/>
                </a:lnTo>
                <a:lnTo>
                  <a:pt x="38100" y="60959"/>
                </a:lnTo>
                <a:close/>
              </a:path>
              <a:path w="128270" h="128269">
                <a:moveTo>
                  <a:pt x="89534" y="64769"/>
                </a:moveTo>
                <a:lnTo>
                  <a:pt x="88391" y="57911"/>
                </a:lnTo>
                <a:lnTo>
                  <a:pt x="89916" y="60959"/>
                </a:lnTo>
                <a:lnTo>
                  <a:pt x="127761" y="60959"/>
                </a:lnTo>
                <a:lnTo>
                  <a:pt x="128016" y="62483"/>
                </a:lnTo>
                <a:lnTo>
                  <a:pt x="89916" y="62483"/>
                </a:lnTo>
                <a:lnTo>
                  <a:pt x="89534" y="64769"/>
                </a:lnTo>
                <a:close/>
              </a:path>
              <a:path w="128270" h="128269">
                <a:moveTo>
                  <a:pt x="89916" y="67055"/>
                </a:moveTo>
                <a:lnTo>
                  <a:pt x="89534" y="64769"/>
                </a:lnTo>
                <a:lnTo>
                  <a:pt x="89916" y="62483"/>
                </a:lnTo>
                <a:lnTo>
                  <a:pt x="89916" y="67055"/>
                </a:lnTo>
                <a:close/>
              </a:path>
              <a:path w="128270" h="128269">
                <a:moveTo>
                  <a:pt x="128016" y="67055"/>
                </a:moveTo>
                <a:lnTo>
                  <a:pt x="89916" y="67055"/>
                </a:lnTo>
                <a:lnTo>
                  <a:pt x="89916" y="62483"/>
                </a:lnTo>
                <a:lnTo>
                  <a:pt x="128016" y="62483"/>
                </a:lnTo>
                <a:lnTo>
                  <a:pt x="128016" y="67055"/>
                </a:lnTo>
                <a:close/>
              </a:path>
              <a:path w="128270" h="128269">
                <a:moveTo>
                  <a:pt x="88391" y="71627"/>
                </a:moveTo>
                <a:lnTo>
                  <a:pt x="89534" y="64769"/>
                </a:lnTo>
                <a:lnTo>
                  <a:pt x="89916" y="67055"/>
                </a:lnTo>
                <a:lnTo>
                  <a:pt x="128016" y="67055"/>
                </a:lnTo>
                <a:lnTo>
                  <a:pt x="127761" y="68579"/>
                </a:lnTo>
                <a:lnTo>
                  <a:pt x="89916" y="68579"/>
                </a:lnTo>
                <a:lnTo>
                  <a:pt x="88391" y="71627"/>
                </a:lnTo>
                <a:close/>
              </a:path>
              <a:path w="128270" h="128269">
                <a:moveTo>
                  <a:pt x="38709" y="71627"/>
                </a:moveTo>
                <a:lnTo>
                  <a:pt x="38100" y="71627"/>
                </a:lnTo>
                <a:lnTo>
                  <a:pt x="38100" y="68579"/>
                </a:lnTo>
                <a:lnTo>
                  <a:pt x="38709" y="71627"/>
                </a:lnTo>
                <a:close/>
              </a:path>
              <a:path w="128270" h="128269">
                <a:moveTo>
                  <a:pt x="87477" y="74675"/>
                </a:moveTo>
                <a:lnTo>
                  <a:pt x="89916" y="68579"/>
                </a:lnTo>
                <a:lnTo>
                  <a:pt x="127761" y="68579"/>
                </a:lnTo>
                <a:lnTo>
                  <a:pt x="127000" y="73151"/>
                </a:lnTo>
                <a:lnTo>
                  <a:pt x="88391" y="73151"/>
                </a:lnTo>
                <a:lnTo>
                  <a:pt x="87477" y="74675"/>
                </a:lnTo>
                <a:close/>
              </a:path>
              <a:path w="128270" h="128269">
                <a:moveTo>
                  <a:pt x="40843" y="76199"/>
                </a:moveTo>
                <a:lnTo>
                  <a:pt x="39624" y="76199"/>
                </a:lnTo>
                <a:lnTo>
                  <a:pt x="39624" y="73151"/>
                </a:lnTo>
                <a:lnTo>
                  <a:pt x="40843" y="76199"/>
                </a:lnTo>
                <a:close/>
              </a:path>
              <a:path w="128270" h="128269">
                <a:moveTo>
                  <a:pt x="86868" y="76199"/>
                </a:moveTo>
                <a:lnTo>
                  <a:pt x="87477" y="74675"/>
                </a:lnTo>
                <a:lnTo>
                  <a:pt x="88391" y="73151"/>
                </a:lnTo>
                <a:lnTo>
                  <a:pt x="86868" y="76199"/>
                </a:lnTo>
                <a:close/>
              </a:path>
              <a:path w="128270" h="128269">
                <a:moveTo>
                  <a:pt x="126491" y="76199"/>
                </a:moveTo>
                <a:lnTo>
                  <a:pt x="86868" y="76199"/>
                </a:lnTo>
                <a:lnTo>
                  <a:pt x="88391" y="73151"/>
                </a:lnTo>
                <a:lnTo>
                  <a:pt x="127000" y="73151"/>
                </a:lnTo>
                <a:lnTo>
                  <a:pt x="126491" y="76199"/>
                </a:lnTo>
                <a:close/>
              </a:path>
              <a:path w="128270" h="128269">
                <a:moveTo>
                  <a:pt x="83820" y="80771"/>
                </a:moveTo>
                <a:lnTo>
                  <a:pt x="87477" y="74675"/>
                </a:lnTo>
                <a:lnTo>
                  <a:pt x="86868" y="76199"/>
                </a:lnTo>
                <a:lnTo>
                  <a:pt x="126491" y="76199"/>
                </a:lnTo>
                <a:lnTo>
                  <a:pt x="126491" y="77723"/>
                </a:lnTo>
                <a:lnTo>
                  <a:pt x="86868" y="77723"/>
                </a:lnTo>
                <a:lnTo>
                  <a:pt x="83820" y="80771"/>
                </a:lnTo>
                <a:close/>
              </a:path>
              <a:path w="128270" h="128269">
                <a:moveTo>
                  <a:pt x="42672" y="80771"/>
                </a:moveTo>
                <a:lnTo>
                  <a:pt x="41148" y="77723"/>
                </a:lnTo>
                <a:lnTo>
                  <a:pt x="41656" y="78231"/>
                </a:lnTo>
                <a:lnTo>
                  <a:pt x="42672" y="80771"/>
                </a:lnTo>
                <a:close/>
              </a:path>
              <a:path w="128270" h="128269">
                <a:moveTo>
                  <a:pt x="41656" y="78231"/>
                </a:moveTo>
                <a:lnTo>
                  <a:pt x="41148" y="77723"/>
                </a:lnTo>
                <a:lnTo>
                  <a:pt x="41452" y="77723"/>
                </a:lnTo>
                <a:lnTo>
                  <a:pt x="41656" y="78231"/>
                </a:lnTo>
                <a:close/>
              </a:path>
              <a:path w="128270" h="128269">
                <a:moveTo>
                  <a:pt x="80772" y="83819"/>
                </a:moveTo>
                <a:lnTo>
                  <a:pt x="86868" y="77723"/>
                </a:lnTo>
                <a:lnTo>
                  <a:pt x="126491" y="77723"/>
                </a:lnTo>
                <a:lnTo>
                  <a:pt x="126491" y="79247"/>
                </a:lnTo>
                <a:lnTo>
                  <a:pt x="125475" y="82295"/>
                </a:lnTo>
                <a:lnTo>
                  <a:pt x="83820" y="82295"/>
                </a:lnTo>
                <a:lnTo>
                  <a:pt x="80772" y="83819"/>
                </a:lnTo>
                <a:close/>
              </a:path>
              <a:path w="128270" h="128269">
                <a:moveTo>
                  <a:pt x="44195" y="80771"/>
                </a:moveTo>
                <a:lnTo>
                  <a:pt x="42672" y="80771"/>
                </a:lnTo>
                <a:lnTo>
                  <a:pt x="41656" y="78231"/>
                </a:lnTo>
                <a:lnTo>
                  <a:pt x="44195" y="80771"/>
                </a:lnTo>
                <a:close/>
              </a:path>
              <a:path w="128270" h="128269">
                <a:moveTo>
                  <a:pt x="47244" y="83819"/>
                </a:moveTo>
                <a:lnTo>
                  <a:pt x="44195" y="82295"/>
                </a:lnTo>
                <a:lnTo>
                  <a:pt x="45719" y="82295"/>
                </a:lnTo>
                <a:lnTo>
                  <a:pt x="47244" y="83819"/>
                </a:lnTo>
                <a:close/>
              </a:path>
              <a:path w="128270" h="128269">
                <a:moveTo>
                  <a:pt x="76200" y="86867"/>
                </a:moveTo>
                <a:lnTo>
                  <a:pt x="83820" y="82295"/>
                </a:lnTo>
                <a:lnTo>
                  <a:pt x="125475" y="82295"/>
                </a:lnTo>
                <a:lnTo>
                  <a:pt x="124460" y="85343"/>
                </a:lnTo>
                <a:lnTo>
                  <a:pt x="79248" y="85343"/>
                </a:lnTo>
                <a:lnTo>
                  <a:pt x="76200" y="86867"/>
                </a:lnTo>
                <a:close/>
              </a:path>
              <a:path w="128270" h="128269">
                <a:moveTo>
                  <a:pt x="50292" y="86867"/>
                </a:moveTo>
                <a:lnTo>
                  <a:pt x="47244" y="85343"/>
                </a:lnTo>
                <a:lnTo>
                  <a:pt x="48260" y="85343"/>
                </a:lnTo>
                <a:lnTo>
                  <a:pt x="50292" y="86867"/>
                </a:lnTo>
                <a:close/>
              </a:path>
              <a:path w="128270" h="128269">
                <a:moveTo>
                  <a:pt x="73386" y="88860"/>
                </a:moveTo>
                <a:lnTo>
                  <a:pt x="79248" y="85343"/>
                </a:lnTo>
                <a:lnTo>
                  <a:pt x="124460" y="85343"/>
                </a:lnTo>
                <a:lnTo>
                  <a:pt x="123444" y="88391"/>
                </a:lnTo>
                <a:lnTo>
                  <a:pt x="76200" y="88391"/>
                </a:lnTo>
                <a:lnTo>
                  <a:pt x="73386" y="88860"/>
                </a:lnTo>
                <a:close/>
              </a:path>
              <a:path w="128270" h="128269">
                <a:moveTo>
                  <a:pt x="54864" y="89915"/>
                </a:moveTo>
                <a:lnTo>
                  <a:pt x="51816" y="88391"/>
                </a:lnTo>
                <a:lnTo>
                  <a:pt x="52578" y="88544"/>
                </a:lnTo>
                <a:lnTo>
                  <a:pt x="54864" y="89915"/>
                </a:lnTo>
                <a:close/>
              </a:path>
              <a:path w="128270" h="128269">
                <a:moveTo>
                  <a:pt x="52578" y="88544"/>
                </a:moveTo>
                <a:lnTo>
                  <a:pt x="51816" y="88391"/>
                </a:lnTo>
                <a:lnTo>
                  <a:pt x="52324" y="88391"/>
                </a:lnTo>
                <a:lnTo>
                  <a:pt x="52578" y="88544"/>
                </a:lnTo>
                <a:close/>
              </a:path>
              <a:path w="128270" h="128269">
                <a:moveTo>
                  <a:pt x="71628" y="89915"/>
                </a:moveTo>
                <a:lnTo>
                  <a:pt x="73386" y="88860"/>
                </a:lnTo>
                <a:lnTo>
                  <a:pt x="76200" y="88391"/>
                </a:lnTo>
                <a:lnTo>
                  <a:pt x="71628" y="89915"/>
                </a:lnTo>
                <a:close/>
              </a:path>
              <a:path w="128270" h="128269">
                <a:moveTo>
                  <a:pt x="121920" y="89915"/>
                </a:moveTo>
                <a:lnTo>
                  <a:pt x="71628" y="89915"/>
                </a:lnTo>
                <a:lnTo>
                  <a:pt x="76200" y="88391"/>
                </a:lnTo>
                <a:lnTo>
                  <a:pt x="123444" y="88391"/>
                </a:lnTo>
                <a:lnTo>
                  <a:pt x="121920" y="89915"/>
                </a:lnTo>
                <a:close/>
              </a:path>
              <a:path w="128270" h="128269">
                <a:moveTo>
                  <a:pt x="59436" y="89915"/>
                </a:moveTo>
                <a:lnTo>
                  <a:pt x="54864" y="89915"/>
                </a:lnTo>
                <a:lnTo>
                  <a:pt x="52578" y="88544"/>
                </a:lnTo>
                <a:lnTo>
                  <a:pt x="59436" y="89915"/>
                </a:lnTo>
                <a:close/>
              </a:path>
              <a:path w="128270" h="128269">
                <a:moveTo>
                  <a:pt x="71628" y="89915"/>
                </a:moveTo>
                <a:lnTo>
                  <a:pt x="67056" y="89915"/>
                </a:lnTo>
                <a:lnTo>
                  <a:pt x="73386" y="88860"/>
                </a:lnTo>
                <a:lnTo>
                  <a:pt x="71628" y="89915"/>
                </a:lnTo>
                <a:close/>
              </a:path>
              <a:path w="128270" h="128269">
                <a:moveTo>
                  <a:pt x="89916" y="123443"/>
                </a:moveTo>
                <a:lnTo>
                  <a:pt x="36576" y="123443"/>
                </a:lnTo>
                <a:lnTo>
                  <a:pt x="28956" y="118871"/>
                </a:lnTo>
                <a:lnTo>
                  <a:pt x="28956" y="117347"/>
                </a:lnTo>
                <a:lnTo>
                  <a:pt x="99060" y="117347"/>
                </a:lnTo>
                <a:lnTo>
                  <a:pt x="97536" y="118871"/>
                </a:lnTo>
                <a:lnTo>
                  <a:pt x="89916" y="123443"/>
                </a:lnTo>
                <a:close/>
              </a:path>
              <a:path w="128270" h="128269">
                <a:moveTo>
                  <a:pt x="76200" y="128015"/>
                </a:moveTo>
                <a:lnTo>
                  <a:pt x="51816" y="128015"/>
                </a:lnTo>
                <a:lnTo>
                  <a:pt x="50292" y="126491"/>
                </a:lnTo>
                <a:lnTo>
                  <a:pt x="48768" y="126491"/>
                </a:lnTo>
                <a:lnTo>
                  <a:pt x="41148" y="124967"/>
                </a:lnTo>
                <a:lnTo>
                  <a:pt x="39624" y="123443"/>
                </a:lnTo>
                <a:lnTo>
                  <a:pt x="88391" y="123443"/>
                </a:lnTo>
                <a:lnTo>
                  <a:pt x="86868" y="124967"/>
                </a:lnTo>
                <a:lnTo>
                  <a:pt x="77724" y="126491"/>
                </a:lnTo>
                <a:lnTo>
                  <a:pt x="76200" y="12801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6480047" y="3087624"/>
            <a:ext cx="414655" cy="137160"/>
          </a:xfrm>
          <a:custGeom>
            <a:avLst/>
            <a:gdLst/>
            <a:ahLst/>
            <a:cxnLst/>
            <a:rect l="l" t="t" r="r" b="b"/>
            <a:pathLst>
              <a:path w="414654" h="137160">
                <a:moveTo>
                  <a:pt x="414528" y="0"/>
                </a:moveTo>
                <a:lnTo>
                  <a:pt x="414528" y="137159"/>
                </a:lnTo>
                <a:lnTo>
                  <a:pt x="0" y="137159"/>
                </a:lnTo>
                <a:lnTo>
                  <a:pt x="0" y="0"/>
                </a:lnTo>
                <a:lnTo>
                  <a:pt x="41452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6461759" y="3069335"/>
            <a:ext cx="452755" cy="175260"/>
          </a:xfrm>
          <a:custGeom>
            <a:avLst/>
            <a:gdLst/>
            <a:ahLst/>
            <a:cxnLst/>
            <a:rect l="l" t="t" r="r" b="b"/>
            <a:pathLst>
              <a:path w="452754" h="175260">
                <a:moveTo>
                  <a:pt x="452627" y="175260"/>
                </a:moveTo>
                <a:lnTo>
                  <a:pt x="0" y="175260"/>
                </a:lnTo>
                <a:lnTo>
                  <a:pt x="0" y="0"/>
                </a:lnTo>
                <a:lnTo>
                  <a:pt x="452627" y="0"/>
                </a:lnTo>
                <a:lnTo>
                  <a:pt x="452627" y="18287"/>
                </a:lnTo>
                <a:lnTo>
                  <a:pt x="38099" y="18288"/>
                </a:lnTo>
                <a:lnTo>
                  <a:pt x="18288" y="38100"/>
                </a:lnTo>
                <a:lnTo>
                  <a:pt x="38099" y="38099"/>
                </a:lnTo>
                <a:lnTo>
                  <a:pt x="38099" y="137160"/>
                </a:lnTo>
                <a:lnTo>
                  <a:pt x="18288" y="137160"/>
                </a:lnTo>
                <a:lnTo>
                  <a:pt x="38099" y="155448"/>
                </a:lnTo>
                <a:lnTo>
                  <a:pt x="452627" y="155448"/>
                </a:lnTo>
                <a:lnTo>
                  <a:pt x="452627" y="175260"/>
                </a:lnTo>
                <a:close/>
              </a:path>
              <a:path w="452754" h="175260">
                <a:moveTo>
                  <a:pt x="38099" y="38099"/>
                </a:moveTo>
                <a:lnTo>
                  <a:pt x="18288" y="38100"/>
                </a:lnTo>
                <a:lnTo>
                  <a:pt x="38099" y="18288"/>
                </a:lnTo>
                <a:lnTo>
                  <a:pt x="38099" y="38099"/>
                </a:lnTo>
                <a:close/>
              </a:path>
              <a:path w="452754" h="175260">
                <a:moveTo>
                  <a:pt x="414527" y="38099"/>
                </a:moveTo>
                <a:lnTo>
                  <a:pt x="38099" y="38099"/>
                </a:lnTo>
                <a:lnTo>
                  <a:pt x="38099" y="18288"/>
                </a:lnTo>
                <a:lnTo>
                  <a:pt x="414527" y="18288"/>
                </a:lnTo>
                <a:lnTo>
                  <a:pt x="414527" y="38099"/>
                </a:lnTo>
                <a:close/>
              </a:path>
              <a:path w="452754" h="175260">
                <a:moveTo>
                  <a:pt x="414527" y="155448"/>
                </a:moveTo>
                <a:lnTo>
                  <a:pt x="414527" y="18288"/>
                </a:lnTo>
                <a:lnTo>
                  <a:pt x="432815" y="38100"/>
                </a:lnTo>
                <a:lnTo>
                  <a:pt x="452627" y="38099"/>
                </a:lnTo>
                <a:lnTo>
                  <a:pt x="452627" y="137160"/>
                </a:lnTo>
                <a:lnTo>
                  <a:pt x="432815" y="137160"/>
                </a:lnTo>
                <a:lnTo>
                  <a:pt x="414527" y="155448"/>
                </a:lnTo>
                <a:close/>
              </a:path>
              <a:path w="452754" h="175260">
                <a:moveTo>
                  <a:pt x="452627" y="38099"/>
                </a:moveTo>
                <a:lnTo>
                  <a:pt x="432815" y="38100"/>
                </a:lnTo>
                <a:lnTo>
                  <a:pt x="414527" y="18288"/>
                </a:lnTo>
                <a:lnTo>
                  <a:pt x="452627" y="18287"/>
                </a:lnTo>
                <a:lnTo>
                  <a:pt x="452627" y="38099"/>
                </a:lnTo>
                <a:close/>
              </a:path>
              <a:path w="452754" h="175260">
                <a:moveTo>
                  <a:pt x="38099" y="155448"/>
                </a:moveTo>
                <a:lnTo>
                  <a:pt x="18288" y="137160"/>
                </a:lnTo>
                <a:lnTo>
                  <a:pt x="38099" y="137160"/>
                </a:lnTo>
                <a:lnTo>
                  <a:pt x="38099" y="155448"/>
                </a:lnTo>
                <a:close/>
              </a:path>
              <a:path w="452754" h="175260">
                <a:moveTo>
                  <a:pt x="414527" y="155448"/>
                </a:moveTo>
                <a:lnTo>
                  <a:pt x="38099" y="155448"/>
                </a:lnTo>
                <a:lnTo>
                  <a:pt x="38099" y="137160"/>
                </a:lnTo>
                <a:lnTo>
                  <a:pt x="414527" y="137160"/>
                </a:lnTo>
                <a:lnTo>
                  <a:pt x="414527" y="155448"/>
                </a:lnTo>
                <a:close/>
              </a:path>
              <a:path w="452754" h="175260">
                <a:moveTo>
                  <a:pt x="452627" y="155448"/>
                </a:moveTo>
                <a:lnTo>
                  <a:pt x="414527" y="155448"/>
                </a:lnTo>
                <a:lnTo>
                  <a:pt x="432815" y="137160"/>
                </a:lnTo>
                <a:lnTo>
                  <a:pt x="452627" y="137160"/>
                </a:lnTo>
                <a:lnTo>
                  <a:pt x="452627" y="1554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7245857" y="1915667"/>
            <a:ext cx="0" cy="756285"/>
          </a:xfrm>
          <a:custGeom>
            <a:avLst/>
            <a:gdLst/>
            <a:ahLst/>
            <a:cxnLst/>
            <a:rect l="l" t="t" r="r" b="b"/>
            <a:pathLst>
              <a:path w="0" h="756285">
                <a:moveTo>
                  <a:pt x="0" y="0"/>
                </a:moveTo>
                <a:lnTo>
                  <a:pt x="0" y="755904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8345423" y="1914905"/>
            <a:ext cx="521334" cy="0"/>
          </a:xfrm>
          <a:custGeom>
            <a:avLst/>
            <a:gdLst/>
            <a:ahLst/>
            <a:cxnLst/>
            <a:rect l="l" t="t" r="r" b="b"/>
            <a:pathLst>
              <a:path w="521334" h="0">
                <a:moveTo>
                  <a:pt x="0" y="0"/>
                </a:moveTo>
                <a:lnTo>
                  <a:pt x="521208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7246619" y="1914905"/>
            <a:ext cx="684530" cy="0"/>
          </a:xfrm>
          <a:custGeom>
            <a:avLst/>
            <a:gdLst/>
            <a:ahLst/>
            <a:cxnLst/>
            <a:rect l="l" t="t" r="r" b="b"/>
            <a:pathLst>
              <a:path w="684529" h="0">
                <a:moveTo>
                  <a:pt x="0" y="0"/>
                </a:moveTo>
                <a:lnTo>
                  <a:pt x="684276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8822435" y="2915411"/>
            <a:ext cx="50800" cy="76200"/>
          </a:xfrm>
          <a:custGeom>
            <a:avLst/>
            <a:gdLst/>
            <a:ahLst/>
            <a:cxnLst/>
            <a:rect l="l" t="t" r="r" b="b"/>
            <a:pathLst>
              <a:path w="50800" h="76200">
                <a:moveTo>
                  <a:pt x="24384" y="76200"/>
                </a:moveTo>
                <a:lnTo>
                  <a:pt x="14787" y="73247"/>
                </a:lnTo>
                <a:lnTo>
                  <a:pt x="7048" y="65151"/>
                </a:lnTo>
                <a:lnTo>
                  <a:pt x="1881" y="53054"/>
                </a:lnTo>
                <a:lnTo>
                  <a:pt x="0" y="38100"/>
                </a:lnTo>
                <a:lnTo>
                  <a:pt x="1881" y="23788"/>
                </a:lnTo>
                <a:lnTo>
                  <a:pt x="7048" y="11620"/>
                </a:lnTo>
                <a:lnTo>
                  <a:pt x="14787" y="3167"/>
                </a:lnTo>
                <a:lnTo>
                  <a:pt x="24384" y="0"/>
                </a:lnTo>
                <a:lnTo>
                  <a:pt x="34218" y="3167"/>
                </a:lnTo>
                <a:lnTo>
                  <a:pt x="42481" y="11620"/>
                </a:lnTo>
                <a:lnTo>
                  <a:pt x="48172" y="23788"/>
                </a:lnTo>
                <a:lnTo>
                  <a:pt x="50292" y="38100"/>
                </a:lnTo>
                <a:lnTo>
                  <a:pt x="48172" y="53054"/>
                </a:lnTo>
                <a:lnTo>
                  <a:pt x="42481" y="65151"/>
                </a:lnTo>
                <a:lnTo>
                  <a:pt x="34218" y="73247"/>
                </a:lnTo>
                <a:lnTo>
                  <a:pt x="24384" y="762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8802623" y="2897123"/>
            <a:ext cx="88900" cy="114300"/>
          </a:xfrm>
          <a:custGeom>
            <a:avLst/>
            <a:gdLst/>
            <a:ahLst/>
            <a:cxnLst/>
            <a:rect l="l" t="t" r="r" b="b"/>
            <a:pathLst>
              <a:path w="88900" h="114300">
                <a:moveTo>
                  <a:pt x="54864" y="1524"/>
                </a:moveTo>
                <a:lnTo>
                  <a:pt x="35052" y="1524"/>
                </a:lnTo>
                <a:lnTo>
                  <a:pt x="36576" y="0"/>
                </a:lnTo>
                <a:lnTo>
                  <a:pt x="51816" y="0"/>
                </a:lnTo>
                <a:lnTo>
                  <a:pt x="54864" y="1524"/>
                </a:lnTo>
                <a:close/>
              </a:path>
              <a:path w="88900" h="114300">
                <a:moveTo>
                  <a:pt x="56387" y="112776"/>
                </a:moveTo>
                <a:lnTo>
                  <a:pt x="33528" y="112776"/>
                </a:lnTo>
                <a:lnTo>
                  <a:pt x="32004" y="111252"/>
                </a:lnTo>
                <a:lnTo>
                  <a:pt x="25908" y="109728"/>
                </a:lnTo>
                <a:lnTo>
                  <a:pt x="22859" y="106680"/>
                </a:lnTo>
                <a:lnTo>
                  <a:pt x="18288" y="103632"/>
                </a:lnTo>
                <a:lnTo>
                  <a:pt x="15240" y="100584"/>
                </a:lnTo>
                <a:lnTo>
                  <a:pt x="12192" y="96012"/>
                </a:lnTo>
                <a:lnTo>
                  <a:pt x="10668" y="94488"/>
                </a:lnTo>
                <a:lnTo>
                  <a:pt x="10668" y="92964"/>
                </a:lnTo>
                <a:lnTo>
                  <a:pt x="7620" y="86868"/>
                </a:lnTo>
                <a:lnTo>
                  <a:pt x="6096" y="86868"/>
                </a:lnTo>
                <a:lnTo>
                  <a:pt x="6096" y="85344"/>
                </a:lnTo>
                <a:lnTo>
                  <a:pt x="3048" y="77724"/>
                </a:lnTo>
                <a:lnTo>
                  <a:pt x="1524" y="68580"/>
                </a:lnTo>
                <a:lnTo>
                  <a:pt x="1524" y="65532"/>
                </a:lnTo>
                <a:lnTo>
                  <a:pt x="0" y="57912"/>
                </a:lnTo>
                <a:lnTo>
                  <a:pt x="1524" y="48768"/>
                </a:lnTo>
                <a:lnTo>
                  <a:pt x="1524" y="45720"/>
                </a:lnTo>
                <a:lnTo>
                  <a:pt x="3048" y="38100"/>
                </a:lnTo>
                <a:lnTo>
                  <a:pt x="6096" y="28956"/>
                </a:lnTo>
                <a:lnTo>
                  <a:pt x="6096" y="27432"/>
                </a:lnTo>
                <a:lnTo>
                  <a:pt x="7620" y="25908"/>
                </a:lnTo>
                <a:lnTo>
                  <a:pt x="10668" y="21336"/>
                </a:lnTo>
                <a:lnTo>
                  <a:pt x="10668" y="18288"/>
                </a:lnTo>
                <a:lnTo>
                  <a:pt x="12192" y="18288"/>
                </a:lnTo>
                <a:lnTo>
                  <a:pt x="15240" y="13716"/>
                </a:lnTo>
                <a:lnTo>
                  <a:pt x="18288" y="10668"/>
                </a:lnTo>
                <a:lnTo>
                  <a:pt x="22859" y="7620"/>
                </a:lnTo>
                <a:lnTo>
                  <a:pt x="25908" y="4572"/>
                </a:lnTo>
                <a:lnTo>
                  <a:pt x="30480" y="3048"/>
                </a:lnTo>
                <a:lnTo>
                  <a:pt x="32004" y="1524"/>
                </a:lnTo>
                <a:lnTo>
                  <a:pt x="56387" y="1524"/>
                </a:lnTo>
                <a:lnTo>
                  <a:pt x="57912" y="3048"/>
                </a:lnTo>
                <a:lnTo>
                  <a:pt x="62484" y="4572"/>
                </a:lnTo>
                <a:lnTo>
                  <a:pt x="64008" y="6096"/>
                </a:lnTo>
                <a:lnTo>
                  <a:pt x="65532" y="6096"/>
                </a:lnTo>
                <a:lnTo>
                  <a:pt x="65532" y="7620"/>
                </a:lnTo>
                <a:lnTo>
                  <a:pt x="70104" y="10668"/>
                </a:lnTo>
                <a:lnTo>
                  <a:pt x="71628" y="12192"/>
                </a:lnTo>
                <a:lnTo>
                  <a:pt x="73152" y="12192"/>
                </a:lnTo>
                <a:lnTo>
                  <a:pt x="73152" y="13716"/>
                </a:lnTo>
                <a:lnTo>
                  <a:pt x="77724" y="18288"/>
                </a:lnTo>
                <a:lnTo>
                  <a:pt x="77724" y="19812"/>
                </a:lnTo>
                <a:lnTo>
                  <a:pt x="79248" y="21336"/>
                </a:lnTo>
                <a:lnTo>
                  <a:pt x="82296" y="25908"/>
                </a:lnTo>
                <a:lnTo>
                  <a:pt x="82296" y="28956"/>
                </a:lnTo>
                <a:lnTo>
                  <a:pt x="83820" y="28956"/>
                </a:lnTo>
                <a:lnTo>
                  <a:pt x="85344" y="35052"/>
                </a:lnTo>
                <a:lnTo>
                  <a:pt x="85561" y="36576"/>
                </a:lnTo>
                <a:lnTo>
                  <a:pt x="41148" y="36576"/>
                </a:lnTo>
                <a:lnTo>
                  <a:pt x="43180" y="37930"/>
                </a:lnTo>
                <a:lnTo>
                  <a:pt x="42672" y="38100"/>
                </a:lnTo>
                <a:lnTo>
                  <a:pt x="43434" y="38100"/>
                </a:lnTo>
                <a:lnTo>
                  <a:pt x="43891" y="38404"/>
                </a:lnTo>
                <a:lnTo>
                  <a:pt x="41148" y="41148"/>
                </a:lnTo>
                <a:lnTo>
                  <a:pt x="43180" y="41148"/>
                </a:lnTo>
                <a:lnTo>
                  <a:pt x="42164" y="42672"/>
                </a:lnTo>
                <a:lnTo>
                  <a:pt x="41148" y="42672"/>
                </a:lnTo>
                <a:lnTo>
                  <a:pt x="39624" y="45720"/>
                </a:lnTo>
                <a:lnTo>
                  <a:pt x="38100" y="53340"/>
                </a:lnTo>
                <a:lnTo>
                  <a:pt x="38862" y="53340"/>
                </a:lnTo>
                <a:lnTo>
                  <a:pt x="38100" y="56388"/>
                </a:lnTo>
                <a:lnTo>
                  <a:pt x="39014" y="60960"/>
                </a:lnTo>
                <a:lnTo>
                  <a:pt x="38100" y="60960"/>
                </a:lnTo>
                <a:lnTo>
                  <a:pt x="39624" y="65532"/>
                </a:lnTo>
                <a:lnTo>
                  <a:pt x="41148" y="71628"/>
                </a:lnTo>
                <a:lnTo>
                  <a:pt x="44195" y="74676"/>
                </a:lnTo>
                <a:lnTo>
                  <a:pt x="42672" y="74676"/>
                </a:lnTo>
                <a:lnTo>
                  <a:pt x="44196" y="75692"/>
                </a:lnTo>
                <a:lnTo>
                  <a:pt x="43434" y="76200"/>
                </a:lnTo>
                <a:lnTo>
                  <a:pt x="42672" y="76200"/>
                </a:lnTo>
                <a:lnTo>
                  <a:pt x="43180" y="76369"/>
                </a:lnTo>
                <a:lnTo>
                  <a:pt x="41148" y="77724"/>
                </a:lnTo>
                <a:lnTo>
                  <a:pt x="85090" y="77724"/>
                </a:lnTo>
                <a:lnTo>
                  <a:pt x="83820" y="85344"/>
                </a:lnTo>
                <a:lnTo>
                  <a:pt x="82296" y="85344"/>
                </a:lnTo>
                <a:lnTo>
                  <a:pt x="82296" y="86868"/>
                </a:lnTo>
                <a:lnTo>
                  <a:pt x="79248" y="92964"/>
                </a:lnTo>
                <a:lnTo>
                  <a:pt x="77724" y="94488"/>
                </a:lnTo>
                <a:lnTo>
                  <a:pt x="77724" y="96012"/>
                </a:lnTo>
                <a:lnTo>
                  <a:pt x="73152" y="100584"/>
                </a:lnTo>
                <a:lnTo>
                  <a:pt x="73152" y="102108"/>
                </a:lnTo>
                <a:lnTo>
                  <a:pt x="71628" y="102108"/>
                </a:lnTo>
                <a:lnTo>
                  <a:pt x="70104" y="103632"/>
                </a:lnTo>
                <a:lnTo>
                  <a:pt x="65532" y="106680"/>
                </a:lnTo>
                <a:lnTo>
                  <a:pt x="65532" y="108204"/>
                </a:lnTo>
                <a:lnTo>
                  <a:pt x="64008" y="108204"/>
                </a:lnTo>
                <a:lnTo>
                  <a:pt x="62484" y="109728"/>
                </a:lnTo>
                <a:lnTo>
                  <a:pt x="57912" y="111252"/>
                </a:lnTo>
                <a:lnTo>
                  <a:pt x="56387" y="112776"/>
                </a:lnTo>
                <a:close/>
              </a:path>
              <a:path w="88900" h="114300">
                <a:moveTo>
                  <a:pt x="43180" y="37930"/>
                </a:moveTo>
                <a:lnTo>
                  <a:pt x="41148" y="36576"/>
                </a:lnTo>
                <a:lnTo>
                  <a:pt x="43180" y="37084"/>
                </a:lnTo>
                <a:lnTo>
                  <a:pt x="43815" y="37719"/>
                </a:lnTo>
                <a:lnTo>
                  <a:pt x="43180" y="37930"/>
                </a:lnTo>
                <a:close/>
              </a:path>
              <a:path w="88900" h="114300">
                <a:moveTo>
                  <a:pt x="43180" y="37084"/>
                </a:moveTo>
                <a:lnTo>
                  <a:pt x="41148" y="36576"/>
                </a:lnTo>
                <a:lnTo>
                  <a:pt x="42672" y="36576"/>
                </a:lnTo>
                <a:lnTo>
                  <a:pt x="43180" y="37084"/>
                </a:lnTo>
                <a:close/>
              </a:path>
              <a:path w="88900" h="114300">
                <a:moveTo>
                  <a:pt x="44631" y="37446"/>
                </a:moveTo>
                <a:lnTo>
                  <a:pt x="43180" y="37084"/>
                </a:lnTo>
                <a:lnTo>
                  <a:pt x="42672" y="36576"/>
                </a:lnTo>
                <a:lnTo>
                  <a:pt x="45719" y="36576"/>
                </a:lnTo>
                <a:lnTo>
                  <a:pt x="44958" y="37338"/>
                </a:lnTo>
                <a:lnTo>
                  <a:pt x="44631" y="37446"/>
                </a:lnTo>
                <a:close/>
              </a:path>
              <a:path w="88900" h="114300">
                <a:moveTo>
                  <a:pt x="44958" y="37338"/>
                </a:moveTo>
                <a:lnTo>
                  <a:pt x="45719" y="36576"/>
                </a:lnTo>
                <a:lnTo>
                  <a:pt x="47244" y="36576"/>
                </a:lnTo>
                <a:lnTo>
                  <a:pt x="44958" y="37338"/>
                </a:lnTo>
                <a:close/>
              </a:path>
              <a:path w="88900" h="114300">
                <a:moveTo>
                  <a:pt x="45581" y="37684"/>
                </a:moveTo>
                <a:lnTo>
                  <a:pt x="44805" y="37490"/>
                </a:lnTo>
                <a:lnTo>
                  <a:pt x="44958" y="37338"/>
                </a:lnTo>
                <a:lnTo>
                  <a:pt x="47244" y="36576"/>
                </a:lnTo>
                <a:lnTo>
                  <a:pt x="45581" y="37684"/>
                </a:lnTo>
                <a:close/>
              </a:path>
              <a:path w="88900" h="114300">
                <a:moveTo>
                  <a:pt x="85779" y="38100"/>
                </a:moveTo>
                <a:lnTo>
                  <a:pt x="47244" y="38100"/>
                </a:lnTo>
                <a:lnTo>
                  <a:pt x="45581" y="37684"/>
                </a:lnTo>
                <a:lnTo>
                  <a:pt x="47244" y="36576"/>
                </a:lnTo>
                <a:lnTo>
                  <a:pt x="85561" y="36576"/>
                </a:lnTo>
                <a:lnTo>
                  <a:pt x="85779" y="38100"/>
                </a:lnTo>
                <a:close/>
              </a:path>
              <a:path w="88900" h="114300">
                <a:moveTo>
                  <a:pt x="43815" y="37719"/>
                </a:moveTo>
                <a:lnTo>
                  <a:pt x="43180" y="37084"/>
                </a:lnTo>
                <a:lnTo>
                  <a:pt x="44631" y="37446"/>
                </a:lnTo>
                <a:lnTo>
                  <a:pt x="43815" y="37719"/>
                </a:lnTo>
                <a:close/>
              </a:path>
              <a:path w="88900" h="114300">
                <a:moveTo>
                  <a:pt x="44805" y="37490"/>
                </a:moveTo>
                <a:lnTo>
                  <a:pt x="44631" y="37446"/>
                </a:lnTo>
                <a:lnTo>
                  <a:pt x="44958" y="37338"/>
                </a:lnTo>
                <a:lnTo>
                  <a:pt x="44805" y="37490"/>
                </a:lnTo>
                <a:close/>
              </a:path>
              <a:path w="88900" h="114300">
                <a:moveTo>
                  <a:pt x="44195" y="38100"/>
                </a:moveTo>
                <a:lnTo>
                  <a:pt x="43815" y="37719"/>
                </a:lnTo>
                <a:lnTo>
                  <a:pt x="44631" y="37446"/>
                </a:lnTo>
                <a:lnTo>
                  <a:pt x="44805" y="37490"/>
                </a:lnTo>
                <a:lnTo>
                  <a:pt x="44195" y="38100"/>
                </a:lnTo>
                <a:close/>
              </a:path>
              <a:path w="88900" h="114300">
                <a:moveTo>
                  <a:pt x="44500" y="38404"/>
                </a:moveTo>
                <a:lnTo>
                  <a:pt x="44196" y="38100"/>
                </a:lnTo>
                <a:lnTo>
                  <a:pt x="44805" y="37490"/>
                </a:lnTo>
                <a:lnTo>
                  <a:pt x="45581" y="37684"/>
                </a:lnTo>
                <a:lnTo>
                  <a:pt x="44500" y="38404"/>
                </a:lnTo>
                <a:close/>
              </a:path>
              <a:path w="88900" h="114300">
                <a:moveTo>
                  <a:pt x="86214" y="41148"/>
                </a:moveTo>
                <a:lnTo>
                  <a:pt x="47244" y="41148"/>
                </a:lnTo>
                <a:lnTo>
                  <a:pt x="44500" y="38404"/>
                </a:lnTo>
                <a:lnTo>
                  <a:pt x="45581" y="37684"/>
                </a:lnTo>
                <a:lnTo>
                  <a:pt x="47244" y="38100"/>
                </a:lnTo>
                <a:lnTo>
                  <a:pt x="85779" y="38100"/>
                </a:lnTo>
                <a:lnTo>
                  <a:pt x="86214" y="41148"/>
                </a:lnTo>
                <a:close/>
              </a:path>
              <a:path w="88900" h="114300">
                <a:moveTo>
                  <a:pt x="43891" y="38404"/>
                </a:moveTo>
                <a:lnTo>
                  <a:pt x="43180" y="37930"/>
                </a:lnTo>
                <a:lnTo>
                  <a:pt x="43815" y="37719"/>
                </a:lnTo>
                <a:lnTo>
                  <a:pt x="44195" y="38100"/>
                </a:lnTo>
                <a:lnTo>
                  <a:pt x="43891" y="38404"/>
                </a:lnTo>
                <a:close/>
              </a:path>
              <a:path w="88900" h="114300">
                <a:moveTo>
                  <a:pt x="43434" y="38100"/>
                </a:moveTo>
                <a:lnTo>
                  <a:pt x="42672" y="38100"/>
                </a:lnTo>
                <a:lnTo>
                  <a:pt x="43180" y="37930"/>
                </a:lnTo>
                <a:lnTo>
                  <a:pt x="43434" y="38100"/>
                </a:lnTo>
                <a:close/>
              </a:path>
              <a:path w="88900" h="114300">
                <a:moveTo>
                  <a:pt x="44196" y="38608"/>
                </a:moveTo>
                <a:lnTo>
                  <a:pt x="43891" y="38404"/>
                </a:lnTo>
                <a:lnTo>
                  <a:pt x="44196" y="38100"/>
                </a:lnTo>
                <a:lnTo>
                  <a:pt x="44500" y="38404"/>
                </a:lnTo>
                <a:lnTo>
                  <a:pt x="44196" y="38608"/>
                </a:lnTo>
                <a:close/>
              </a:path>
              <a:path w="88900" h="114300">
                <a:moveTo>
                  <a:pt x="42672" y="39624"/>
                </a:moveTo>
                <a:lnTo>
                  <a:pt x="43891" y="38404"/>
                </a:lnTo>
                <a:lnTo>
                  <a:pt x="44196" y="38608"/>
                </a:lnTo>
                <a:lnTo>
                  <a:pt x="42672" y="39624"/>
                </a:lnTo>
                <a:close/>
              </a:path>
              <a:path w="88900" h="114300">
                <a:moveTo>
                  <a:pt x="45719" y="39624"/>
                </a:moveTo>
                <a:lnTo>
                  <a:pt x="44196" y="38608"/>
                </a:lnTo>
                <a:lnTo>
                  <a:pt x="44500" y="38404"/>
                </a:lnTo>
                <a:lnTo>
                  <a:pt x="45719" y="39624"/>
                </a:lnTo>
                <a:close/>
              </a:path>
              <a:path w="88900" h="114300">
                <a:moveTo>
                  <a:pt x="43180" y="41148"/>
                </a:moveTo>
                <a:lnTo>
                  <a:pt x="41148" y="41148"/>
                </a:lnTo>
                <a:lnTo>
                  <a:pt x="44195" y="39624"/>
                </a:lnTo>
                <a:lnTo>
                  <a:pt x="43180" y="41148"/>
                </a:lnTo>
                <a:close/>
              </a:path>
              <a:path w="88900" h="114300">
                <a:moveTo>
                  <a:pt x="86650" y="44196"/>
                </a:moveTo>
                <a:lnTo>
                  <a:pt x="48768" y="44196"/>
                </a:lnTo>
                <a:lnTo>
                  <a:pt x="45719" y="39624"/>
                </a:lnTo>
                <a:lnTo>
                  <a:pt x="47244" y="41148"/>
                </a:lnTo>
                <a:lnTo>
                  <a:pt x="86214" y="41148"/>
                </a:lnTo>
                <a:lnTo>
                  <a:pt x="86650" y="44196"/>
                </a:lnTo>
                <a:close/>
              </a:path>
              <a:path w="88900" h="114300">
                <a:moveTo>
                  <a:pt x="41148" y="44196"/>
                </a:moveTo>
                <a:lnTo>
                  <a:pt x="41148" y="42672"/>
                </a:lnTo>
                <a:lnTo>
                  <a:pt x="42164" y="42672"/>
                </a:lnTo>
                <a:lnTo>
                  <a:pt x="41148" y="44196"/>
                </a:lnTo>
                <a:close/>
              </a:path>
              <a:path w="88900" h="114300">
                <a:moveTo>
                  <a:pt x="50292" y="53340"/>
                </a:moveTo>
                <a:lnTo>
                  <a:pt x="48768" y="48768"/>
                </a:lnTo>
                <a:lnTo>
                  <a:pt x="47244" y="42672"/>
                </a:lnTo>
                <a:lnTo>
                  <a:pt x="48768" y="44196"/>
                </a:lnTo>
                <a:lnTo>
                  <a:pt x="86650" y="44196"/>
                </a:lnTo>
                <a:lnTo>
                  <a:pt x="86868" y="45720"/>
                </a:lnTo>
                <a:lnTo>
                  <a:pt x="88391" y="45720"/>
                </a:lnTo>
                <a:lnTo>
                  <a:pt x="88391" y="50292"/>
                </a:lnTo>
                <a:lnTo>
                  <a:pt x="50292" y="50292"/>
                </a:lnTo>
                <a:lnTo>
                  <a:pt x="50292" y="53340"/>
                </a:lnTo>
                <a:close/>
              </a:path>
              <a:path w="88900" h="114300">
                <a:moveTo>
                  <a:pt x="38862" y="53340"/>
                </a:moveTo>
                <a:lnTo>
                  <a:pt x="38100" y="53340"/>
                </a:lnTo>
                <a:lnTo>
                  <a:pt x="39624" y="50292"/>
                </a:lnTo>
                <a:lnTo>
                  <a:pt x="38862" y="53340"/>
                </a:lnTo>
                <a:close/>
              </a:path>
              <a:path w="88900" h="114300">
                <a:moveTo>
                  <a:pt x="88391" y="64008"/>
                </a:moveTo>
                <a:lnTo>
                  <a:pt x="50292" y="64008"/>
                </a:lnTo>
                <a:lnTo>
                  <a:pt x="50292" y="50292"/>
                </a:lnTo>
                <a:lnTo>
                  <a:pt x="88391" y="50292"/>
                </a:lnTo>
                <a:lnTo>
                  <a:pt x="88391" y="64008"/>
                </a:lnTo>
                <a:close/>
              </a:path>
              <a:path w="88900" h="114300">
                <a:moveTo>
                  <a:pt x="39624" y="64008"/>
                </a:moveTo>
                <a:lnTo>
                  <a:pt x="38100" y="60960"/>
                </a:lnTo>
                <a:lnTo>
                  <a:pt x="39014" y="60960"/>
                </a:lnTo>
                <a:lnTo>
                  <a:pt x="39624" y="64008"/>
                </a:lnTo>
                <a:close/>
              </a:path>
              <a:path w="88900" h="114300">
                <a:moveTo>
                  <a:pt x="47244" y="71628"/>
                </a:moveTo>
                <a:lnTo>
                  <a:pt x="48768" y="68580"/>
                </a:lnTo>
                <a:lnTo>
                  <a:pt x="50292" y="60960"/>
                </a:lnTo>
                <a:lnTo>
                  <a:pt x="50292" y="64008"/>
                </a:lnTo>
                <a:lnTo>
                  <a:pt x="88391" y="64008"/>
                </a:lnTo>
                <a:lnTo>
                  <a:pt x="88391" y="67056"/>
                </a:lnTo>
                <a:lnTo>
                  <a:pt x="86868" y="68580"/>
                </a:lnTo>
                <a:lnTo>
                  <a:pt x="86563" y="70104"/>
                </a:lnTo>
                <a:lnTo>
                  <a:pt x="48768" y="70104"/>
                </a:lnTo>
                <a:lnTo>
                  <a:pt x="47244" y="71628"/>
                </a:lnTo>
                <a:close/>
              </a:path>
              <a:path w="88900" h="114300">
                <a:moveTo>
                  <a:pt x="44195" y="74676"/>
                </a:moveTo>
                <a:lnTo>
                  <a:pt x="41148" y="71628"/>
                </a:lnTo>
                <a:lnTo>
                  <a:pt x="41148" y="70104"/>
                </a:lnTo>
                <a:lnTo>
                  <a:pt x="44195" y="74676"/>
                </a:lnTo>
                <a:close/>
              </a:path>
              <a:path w="88900" h="114300">
                <a:moveTo>
                  <a:pt x="85090" y="77724"/>
                </a:moveTo>
                <a:lnTo>
                  <a:pt x="47244" y="77724"/>
                </a:lnTo>
                <a:lnTo>
                  <a:pt x="45581" y="76615"/>
                </a:lnTo>
                <a:lnTo>
                  <a:pt x="47244" y="76200"/>
                </a:lnTo>
                <a:lnTo>
                  <a:pt x="45719" y="76200"/>
                </a:lnTo>
                <a:lnTo>
                  <a:pt x="44958" y="75438"/>
                </a:lnTo>
                <a:lnTo>
                  <a:pt x="45719" y="74676"/>
                </a:lnTo>
                <a:lnTo>
                  <a:pt x="48768" y="70104"/>
                </a:lnTo>
                <a:lnTo>
                  <a:pt x="86563" y="70104"/>
                </a:lnTo>
                <a:lnTo>
                  <a:pt x="85315" y="76369"/>
                </a:lnTo>
                <a:lnTo>
                  <a:pt x="85090" y="77724"/>
                </a:lnTo>
                <a:close/>
              </a:path>
              <a:path w="88900" h="114300">
                <a:moveTo>
                  <a:pt x="44805" y="75285"/>
                </a:moveTo>
                <a:lnTo>
                  <a:pt x="44631" y="75111"/>
                </a:lnTo>
                <a:lnTo>
                  <a:pt x="47244" y="71628"/>
                </a:lnTo>
                <a:lnTo>
                  <a:pt x="45719" y="74676"/>
                </a:lnTo>
                <a:lnTo>
                  <a:pt x="44805" y="75285"/>
                </a:lnTo>
                <a:close/>
              </a:path>
              <a:path w="88900" h="114300">
                <a:moveTo>
                  <a:pt x="44334" y="75507"/>
                </a:moveTo>
                <a:lnTo>
                  <a:pt x="42672" y="74676"/>
                </a:lnTo>
                <a:lnTo>
                  <a:pt x="44195" y="74676"/>
                </a:lnTo>
                <a:lnTo>
                  <a:pt x="44631" y="75111"/>
                </a:lnTo>
                <a:lnTo>
                  <a:pt x="44334" y="75507"/>
                </a:lnTo>
                <a:close/>
              </a:path>
              <a:path w="88900" h="114300">
                <a:moveTo>
                  <a:pt x="44958" y="75438"/>
                </a:moveTo>
                <a:lnTo>
                  <a:pt x="44805" y="75285"/>
                </a:lnTo>
                <a:lnTo>
                  <a:pt x="45719" y="74676"/>
                </a:lnTo>
                <a:lnTo>
                  <a:pt x="44958" y="75438"/>
                </a:lnTo>
                <a:close/>
              </a:path>
              <a:path w="88900" h="114300">
                <a:moveTo>
                  <a:pt x="44413" y="75546"/>
                </a:moveTo>
                <a:lnTo>
                  <a:pt x="44631" y="75111"/>
                </a:lnTo>
                <a:lnTo>
                  <a:pt x="44805" y="75285"/>
                </a:lnTo>
                <a:lnTo>
                  <a:pt x="44413" y="75546"/>
                </a:lnTo>
                <a:close/>
              </a:path>
              <a:path w="88900" h="114300">
                <a:moveTo>
                  <a:pt x="44704" y="75692"/>
                </a:moveTo>
                <a:lnTo>
                  <a:pt x="44413" y="75546"/>
                </a:lnTo>
                <a:lnTo>
                  <a:pt x="44805" y="75285"/>
                </a:lnTo>
                <a:lnTo>
                  <a:pt x="44849" y="75546"/>
                </a:lnTo>
                <a:lnTo>
                  <a:pt x="44704" y="75692"/>
                </a:lnTo>
                <a:close/>
              </a:path>
              <a:path w="88900" h="114300">
                <a:moveTo>
                  <a:pt x="45719" y="76200"/>
                </a:moveTo>
                <a:lnTo>
                  <a:pt x="44704" y="75692"/>
                </a:lnTo>
                <a:lnTo>
                  <a:pt x="44958" y="75438"/>
                </a:lnTo>
                <a:lnTo>
                  <a:pt x="45719" y="76200"/>
                </a:lnTo>
                <a:close/>
              </a:path>
              <a:path w="88900" h="114300">
                <a:moveTo>
                  <a:pt x="44196" y="75692"/>
                </a:moveTo>
                <a:lnTo>
                  <a:pt x="44334" y="75507"/>
                </a:lnTo>
                <a:lnTo>
                  <a:pt x="44196" y="75692"/>
                </a:lnTo>
                <a:close/>
              </a:path>
              <a:path w="88900" h="114300">
                <a:moveTo>
                  <a:pt x="44500" y="75895"/>
                </a:moveTo>
                <a:lnTo>
                  <a:pt x="44196" y="75692"/>
                </a:lnTo>
                <a:lnTo>
                  <a:pt x="44413" y="75546"/>
                </a:lnTo>
                <a:lnTo>
                  <a:pt x="44703" y="75692"/>
                </a:lnTo>
                <a:lnTo>
                  <a:pt x="44500" y="75895"/>
                </a:lnTo>
                <a:close/>
              </a:path>
              <a:path w="88900" h="114300">
                <a:moveTo>
                  <a:pt x="43586" y="76504"/>
                </a:moveTo>
                <a:lnTo>
                  <a:pt x="43180" y="76369"/>
                </a:lnTo>
                <a:lnTo>
                  <a:pt x="44196" y="75692"/>
                </a:lnTo>
                <a:lnTo>
                  <a:pt x="43586" y="76504"/>
                </a:lnTo>
                <a:close/>
              </a:path>
              <a:path w="88900" h="114300">
                <a:moveTo>
                  <a:pt x="43815" y="76581"/>
                </a:moveTo>
                <a:lnTo>
                  <a:pt x="43586" y="76504"/>
                </a:lnTo>
                <a:lnTo>
                  <a:pt x="44196" y="75692"/>
                </a:lnTo>
                <a:lnTo>
                  <a:pt x="44500" y="75895"/>
                </a:lnTo>
                <a:lnTo>
                  <a:pt x="43815" y="76581"/>
                </a:lnTo>
                <a:close/>
              </a:path>
              <a:path w="88900" h="114300">
                <a:moveTo>
                  <a:pt x="45581" y="76615"/>
                </a:moveTo>
                <a:lnTo>
                  <a:pt x="44500" y="75895"/>
                </a:lnTo>
                <a:lnTo>
                  <a:pt x="44704" y="75692"/>
                </a:lnTo>
                <a:lnTo>
                  <a:pt x="45719" y="76200"/>
                </a:lnTo>
                <a:lnTo>
                  <a:pt x="47244" y="76200"/>
                </a:lnTo>
                <a:lnTo>
                  <a:pt x="45581" y="76615"/>
                </a:lnTo>
                <a:close/>
              </a:path>
              <a:path w="88900" h="114300">
                <a:moveTo>
                  <a:pt x="44631" y="76853"/>
                </a:moveTo>
                <a:lnTo>
                  <a:pt x="43918" y="76615"/>
                </a:lnTo>
                <a:lnTo>
                  <a:pt x="44500" y="75895"/>
                </a:lnTo>
                <a:lnTo>
                  <a:pt x="45581" y="76615"/>
                </a:lnTo>
                <a:lnTo>
                  <a:pt x="44631" y="76853"/>
                </a:lnTo>
                <a:close/>
              </a:path>
              <a:path w="88900" h="114300">
                <a:moveTo>
                  <a:pt x="43180" y="76369"/>
                </a:moveTo>
                <a:lnTo>
                  <a:pt x="42672" y="76200"/>
                </a:lnTo>
                <a:lnTo>
                  <a:pt x="43434" y="76200"/>
                </a:lnTo>
                <a:lnTo>
                  <a:pt x="43180" y="76369"/>
                </a:lnTo>
                <a:close/>
              </a:path>
              <a:path w="88900" h="114300">
                <a:moveTo>
                  <a:pt x="41148" y="77724"/>
                </a:moveTo>
                <a:lnTo>
                  <a:pt x="43180" y="76369"/>
                </a:lnTo>
                <a:lnTo>
                  <a:pt x="43586" y="76504"/>
                </a:lnTo>
                <a:lnTo>
                  <a:pt x="43023" y="77255"/>
                </a:lnTo>
                <a:lnTo>
                  <a:pt x="41148" y="77724"/>
                </a:lnTo>
                <a:close/>
              </a:path>
              <a:path w="88900" h="114300">
                <a:moveTo>
                  <a:pt x="43023" y="77255"/>
                </a:moveTo>
                <a:lnTo>
                  <a:pt x="43586" y="76504"/>
                </a:lnTo>
                <a:lnTo>
                  <a:pt x="43815" y="76581"/>
                </a:lnTo>
                <a:lnTo>
                  <a:pt x="43180" y="77216"/>
                </a:lnTo>
                <a:lnTo>
                  <a:pt x="43023" y="77255"/>
                </a:lnTo>
                <a:close/>
              </a:path>
              <a:path w="88900" h="114300">
                <a:moveTo>
                  <a:pt x="43180" y="77216"/>
                </a:moveTo>
                <a:lnTo>
                  <a:pt x="43815" y="76581"/>
                </a:lnTo>
                <a:lnTo>
                  <a:pt x="44631" y="76853"/>
                </a:lnTo>
                <a:lnTo>
                  <a:pt x="43180" y="77216"/>
                </a:lnTo>
                <a:close/>
              </a:path>
              <a:path w="88900" h="114300">
                <a:moveTo>
                  <a:pt x="47244" y="77724"/>
                </a:moveTo>
                <a:lnTo>
                  <a:pt x="44631" y="76853"/>
                </a:lnTo>
                <a:lnTo>
                  <a:pt x="45581" y="76615"/>
                </a:lnTo>
                <a:lnTo>
                  <a:pt x="47244" y="77724"/>
                </a:lnTo>
                <a:close/>
              </a:path>
              <a:path w="88900" h="114300">
                <a:moveTo>
                  <a:pt x="47244" y="77724"/>
                </a:moveTo>
                <a:lnTo>
                  <a:pt x="42672" y="77724"/>
                </a:lnTo>
                <a:lnTo>
                  <a:pt x="43180" y="77216"/>
                </a:lnTo>
                <a:lnTo>
                  <a:pt x="44631" y="76853"/>
                </a:lnTo>
                <a:lnTo>
                  <a:pt x="47244" y="77724"/>
                </a:lnTo>
                <a:close/>
              </a:path>
              <a:path w="88900" h="114300">
                <a:moveTo>
                  <a:pt x="42672" y="77724"/>
                </a:moveTo>
                <a:lnTo>
                  <a:pt x="43023" y="77255"/>
                </a:lnTo>
                <a:lnTo>
                  <a:pt x="43180" y="77216"/>
                </a:lnTo>
                <a:lnTo>
                  <a:pt x="42672" y="77724"/>
                </a:lnTo>
                <a:close/>
              </a:path>
              <a:path w="88900" h="114300">
                <a:moveTo>
                  <a:pt x="42672" y="77724"/>
                </a:moveTo>
                <a:lnTo>
                  <a:pt x="41148" y="77724"/>
                </a:lnTo>
                <a:lnTo>
                  <a:pt x="43023" y="77255"/>
                </a:lnTo>
                <a:lnTo>
                  <a:pt x="42672" y="77724"/>
                </a:lnTo>
                <a:close/>
              </a:path>
              <a:path w="88900" h="114300">
                <a:moveTo>
                  <a:pt x="47244" y="114300"/>
                </a:moveTo>
                <a:lnTo>
                  <a:pt x="41148" y="114300"/>
                </a:lnTo>
                <a:lnTo>
                  <a:pt x="36576" y="112776"/>
                </a:lnTo>
                <a:lnTo>
                  <a:pt x="51816" y="112776"/>
                </a:lnTo>
                <a:lnTo>
                  <a:pt x="47244" y="1143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7930896" y="1850136"/>
            <a:ext cx="414655" cy="137160"/>
          </a:xfrm>
          <a:custGeom>
            <a:avLst/>
            <a:gdLst/>
            <a:ahLst/>
            <a:cxnLst/>
            <a:rect l="l" t="t" r="r" b="b"/>
            <a:pathLst>
              <a:path w="414654" h="137160">
                <a:moveTo>
                  <a:pt x="414527" y="0"/>
                </a:moveTo>
                <a:lnTo>
                  <a:pt x="414527" y="137159"/>
                </a:lnTo>
                <a:lnTo>
                  <a:pt x="0" y="137159"/>
                </a:lnTo>
                <a:lnTo>
                  <a:pt x="0" y="0"/>
                </a:lnTo>
                <a:lnTo>
                  <a:pt x="41452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7911083" y="1830324"/>
            <a:ext cx="452755" cy="175260"/>
          </a:xfrm>
          <a:custGeom>
            <a:avLst/>
            <a:gdLst/>
            <a:ahLst/>
            <a:cxnLst/>
            <a:rect l="l" t="t" r="r" b="b"/>
            <a:pathLst>
              <a:path w="452754" h="175260">
                <a:moveTo>
                  <a:pt x="452627" y="175260"/>
                </a:moveTo>
                <a:lnTo>
                  <a:pt x="0" y="175260"/>
                </a:lnTo>
                <a:lnTo>
                  <a:pt x="0" y="0"/>
                </a:lnTo>
                <a:lnTo>
                  <a:pt x="452627" y="0"/>
                </a:lnTo>
                <a:lnTo>
                  <a:pt x="452627" y="19812"/>
                </a:lnTo>
                <a:lnTo>
                  <a:pt x="38099" y="19812"/>
                </a:lnTo>
                <a:lnTo>
                  <a:pt x="19812" y="38100"/>
                </a:lnTo>
                <a:lnTo>
                  <a:pt x="38099" y="38100"/>
                </a:lnTo>
                <a:lnTo>
                  <a:pt x="38099" y="137160"/>
                </a:lnTo>
                <a:lnTo>
                  <a:pt x="19812" y="137160"/>
                </a:lnTo>
                <a:lnTo>
                  <a:pt x="38099" y="156972"/>
                </a:lnTo>
                <a:lnTo>
                  <a:pt x="452627" y="156972"/>
                </a:lnTo>
                <a:lnTo>
                  <a:pt x="452627" y="175260"/>
                </a:lnTo>
                <a:close/>
              </a:path>
              <a:path w="452754" h="175260">
                <a:moveTo>
                  <a:pt x="38099" y="38100"/>
                </a:moveTo>
                <a:lnTo>
                  <a:pt x="19812" y="38100"/>
                </a:lnTo>
                <a:lnTo>
                  <a:pt x="38099" y="19812"/>
                </a:lnTo>
                <a:lnTo>
                  <a:pt x="38099" y="38100"/>
                </a:lnTo>
                <a:close/>
              </a:path>
              <a:path w="452754" h="175260">
                <a:moveTo>
                  <a:pt x="414527" y="38100"/>
                </a:moveTo>
                <a:lnTo>
                  <a:pt x="38099" y="38100"/>
                </a:lnTo>
                <a:lnTo>
                  <a:pt x="38099" y="19812"/>
                </a:lnTo>
                <a:lnTo>
                  <a:pt x="414527" y="19812"/>
                </a:lnTo>
                <a:lnTo>
                  <a:pt x="414527" y="38100"/>
                </a:lnTo>
                <a:close/>
              </a:path>
              <a:path w="452754" h="175260">
                <a:moveTo>
                  <a:pt x="414527" y="156972"/>
                </a:moveTo>
                <a:lnTo>
                  <a:pt x="414527" y="19812"/>
                </a:lnTo>
                <a:lnTo>
                  <a:pt x="434339" y="38100"/>
                </a:lnTo>
                <a:lnTo>
                  <a:pt x="452627" y="38100"/>
                </a:lnTo>
                <a:lnTo>
                  <a:pt x="452627" y="137160"/>
                </a:lnTo>
                <a:lnTo>
                  <a:pt x="434339" y="137160"/>
                </a:lnTo>
                <a:lnTo>
                  <a:pt x="414527" y="156972"/>
                </a:lnTo>
                <a:close/>
              </a:path>
              <a:path w="452754" h="175260">
                <a:moveTo>
                  <a:pt x="452627" y="38100"/>
                </a:moveTo>
                <a:lnTo>
                  <a:pt x="434339" y="38100"/>
                </a:lnTo>
                <a:lnTo>
                  <a:pt x="414527" y="19812"/>
                </a:lnTo>
                <a:lnTo>
                  <a:pt x="452627" y="19812"/>
                </a:lnTo>
                <a:lnTo>
                  <a:pt x="452627" y="38100"/>
                </a:lnTo>
                <a:close/>
              </a:path>
              <a:path w="452754" h="175260">
                <a:moveTo>
                  <a:pt x="38099" y="156972"/>
                </a:moveTo>
                <a:lnTo>
                  <a:pt x="19812" y="137160"/>
                </a:lnTo>
                <a:lnTo>
                  <a:pt x="38099" y="137160"/>
                </a:lnTo>
                <a:lnTo>
                  <a:pt x="38099" y="156972"/>
                </a:lnTo>
                <a:close/>
              </a:path>
              <a:path w="452754" h="175260">
                <a:moveTo>
                  <a:pt x="414527" y="156972"/>
                </a:moveTo>
                <a:lnTo>
                  <a:pt x="38099" y="156972"/>
                </a:lnTo>
                <a:lnTo>
                  <a:pt x="38099" y="137160"/>
                </a:lnTo>
                <a:lnTo>
                  <a:pt x="414527" y="137160"/>
                </a:lnTo>
                <a:lnTo>
                  <a:pt x="414527" y="156972"/>
                </a:lnTo>
                <a:close/>
              </a:path>
              <a:path w="452754" h="175260">
                <a:moveTo>
                  <a:pt x="452627" y="156972"/>
                </a:moveTo>
                <a:lnTo>
                  <a:pt x="414527" y="156972"/>
                </a:lnTo>
                <a:lnTo>
                  <a:pt x="434339" y="137160"/>
                </a:lnTo>
                <a:lnTo>
                  <a:pt x="452627" y="137160"/>
                </a:lnTo>
                <a:lnTo>
                  <a:pt x="452627" y="1569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 txBox="1"/>
          <p:nvPr/>
        </p:nvSpPr>
        <p:spPr>
          <a:xfrm>
            <a:off x="8065967" y="1412672"/>
            <a:ext cx="295910" cy="4210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 spc="-10">
                <a:latin typeface="Times New Roman"/>
                <a:cs typeface="Times New Roman"/>
              </a:rPr>
              <a:t>R</a:t>
            </a:r>
            <a:r>
              <a:rPr dirty="0" baseline="-20833" sz="2400" spc="-7">
                <a:latin typeface="Times New Roman"/>
                <a:cs typeface="Times New Roman"/>
              </a:rPr>
              <a:t>f</a:t>
            </a:r>
            <a:endParaRPr baseline="-20833" sz="2400">
              <a:latin typeface="Times New Roman"/>
              <a:cs typeface="Times New Roman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6578582" y="3203367"/>
            <a:ext cx="228600" cy="3771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 spc="-5">
                <a:latin typeface="Times New Roman"/>
                <a:cs typeface="Times New Roman"/>
              </a:rPr>
              <a:t>R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6781286" y="3379715"/>
            <a:ext cx="127000" cy="2444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5">
                <a:latin typeface="Times New Roman"/>
                <a:cs typeface="Times New Roman"/>
              </a:rPr>
              <a:t>2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7835879" y="2708068"/>
            <a:ext cx="228600" cy="3771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 spc="-135">
                <a:latin typeface="Times New Roman"/>
                <a:cs typeface="Times New Roman"/>
              </a:rPr>
              <a:t>A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8709659" y="4054602"/>
            <a:ext cx="251460" cy="0"/>
          </a:xfrm>
          <a:custGeom>
            <a:avLst/>
            <a:gdLst/>
            <a:ahLst/>
            <a:cxnLst/>
            <a:rect l="l" t="t" r="r" b="b"/>
            <a:pathLst>
              <a:path w="251459" h="0">
                <a:moveTo>
                  <a:pt x="0" y="0"/>
                </a:moveTo>
                <a:lnTo>
                  <a:pt x="251459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6473952" y="2634996"/>
            <a:ext cx="416559" cy="137160"/>
          </a:xfrm>
          <a:custGeom>
            <a:avLst/>
            <a:gdLst/>
            <a:ahLst/>
            <a:cxnLst/>
            <a:rect l="l" t="t" r="r" b="b"/>
            <a:pathLst>
              <a:path w="416559" h="137160">
                <a:moveTo>
                  <a:pt x="416051" y="0"/>
                </a:moveTo>
                <a:lnTo>
                  <a:pt x="416051" y="137159"/>
                </a:lnTo>
                <a:lnTo>
                  <a:pt x="0" y="137159"/>
                </a:lnTo>
                <a:lnTo>
                  <a:pt x="0" y="0"/>
                </a:lnTo>
                <a:lnTo>
                  <a:pt x="41605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6455664" y="2616708"/>
            <a:ext cx="452755" cy="175260"/>
          </a:xfrm>
          <a:custGeom>
            <a:avLst/>
            <a:gdLst/>
            <a:ahLst/>
            <a:cxnLst/>
            <a:rect l="l" t="t" r="r" b="b"/>
            <a:pathLst>
              <a:path w="452754" h="175260">
                <a:moveTo>
                  <a:pt x="452627" y="175260"/>
                </a:moveTo>
                <a:lnTo>
                  <a:pt x="0" y="175260"/>
                </a:lnTo>
                <a:lnTo>
                  <a:pt x="0" y="0"/>
                </a:lnTo>
                <a:lnTo>
                  <a:pt x="452627" y="0"/>
                </a:lnTo>
                <a:lnTo>
                  <a:pt x="452627" y="18287"/>
                </a:lnTo>
                <a:lnTo>
                  <a:pt x="38099" y="18288"/>
                </a:lnTo>
                <a:lnTo>
                  <a:pt x="18288" y="38100"/>
                </a:lnTo>
                <a:lnTo>
                  <a:pt x="38099" y="38099"/>
                </a:lnTo>
                <a:lnTo>
                  <a:pt x="38099" y="137160"/>
                </a:lnTo>
                <a:lnTo>
                  <a:pt x="18288" y="137160"/>
                </a:lnTo>
                <a:lnTo>
                  <a:pt x="38099" y="155448"/>
                </a:lnTo>
                <a:lnTo>
                  <a:pt x="452627" y="155448"/>
                </a:lnTo>
                <a:lnTo>
                  <a:pt x="452627" y="175260"/>
                </a:lnTo>
                <a:close/>
              </a:path>
              <a:path w="452754" h="175260">
                <a:moveTo>
                  <a:pt x="38099" y="38099"/>
                </a:moveTo>
                <a:lnTo>
                  <a:pt x="18288" y="38100"/>
                </a:lnTo>
                <a:lnTo>
                  <a:pt x="38099" y="18288"/>
                </a:lnTo>
                <a:lnTo>
                  <a:pt x="38099" y="38099"/>
                </a:lnTo>
                <a:close/>
              </a:path>
              <a:path w="452754" h="175260">
                <a:moveTo>
                  <a:pt x="414527" y="38099"/>
                </a:moveTo>
                <a:lnTo>
                  <a:pt x="38099" y="38099"/>
                </a:lnTo>
                <a:lnTo>
                  <a:pt x="38099" y="18288"/>
                </a:lnTo>
                <a:lnTo>
                  <a:pt x="414527" y="18288"/>
                </a:lnTo>
                <a:lnTo>
                  <a:pt x="414527" y="38099"/>
                </a:lnTo>
                <a:close/>
              </a:path>
              <a:path w="452754" h="175260">
                <a:moveTo>
                  <a:pt x="414527" y="155448"/>
                </a:moveTo>
                <a:lnTo>
                  <a:pt x="414527" y="18288"/>
                </a:lnTo>
                <a:lnTo>
                  <a:pt x="434339" y="38100"/>
                </a:lnTo>
                <a:lnTo>
                  <a:pt x="452627" y="38099"/>
                </a:lnTo>
                <a:lnTo>
                  <a:pt x="452627" y="137160"/>
                </a:lnTo>
                <a:lnTo>
                  <a:pt x="434339" y="137160"/>
                </a:lnTo>
                <a:lnTo>
                  <a:pt x="414527" y="155448"/>
                </a:lnTo>
                <a:close/>
              </a:path>
              <a:path w="452754" h="175260">
                <a:moveTo>
                  <a:pt x="452627" y="38099"/>
                </a:moveTo>
                <a:lnTo>
                  <a:pt x="434339" y="38100"/>
                </a:lnTo>
                <a:lnTo>
                  <a:pt x="414527" y="18288"/>
                </a:lnTo>
                <a:lnTo>
                  <a:pt x="452627" y="18287"/>
                </a:lnTo>
                <a:lnTo>
                  <a:pt x="452627" y="38099"/>
                </a:lnTo>
                <a:close/>
              </a:path>
              <a:path w="452754" h="175260">
                <a:moveTo>
                  <a:pt x="38099" y="155448"/>
                </a:moveTo>
                <a:lnTo>
                  <a:pt x="18288" y="137160"/>
                </a:lnTo>
                <a:lnTo>
                  <a:pt x="38099" y="137160"/>
                </a:lnTo>
                <a:lnTo>
                  <a:pt x="38099" y="155448"/>
                </a:lnTo>
                <a:close/>
              </a:path>
              <a:path w="452754" h="175260">
                <a:moveTo>
                  <a:pt x="414527" y="155448"/>
                </a:moveTo>
                <a:lnTo>
                  <a:pt x="38099" y="155448"/>
                </a:lnTo>
                <a:lnTo>
                  <a:pt x="38099" y="137160"/>
                </a:lnTo>
                <a:lnTo>
                  <a:pt x="414527" y="137160"/>
                </a:lnTo>
                <a:lnTo>
                  <a:pt x="414527" y="155448"/>
                </a:lnTo>
                <a:close/>
              </a:path>
              <a:path w="452754" h="175260">
                <a:moveTo>
                  <a:pt x="452627" y="155448"/>
                </a:moveTo>
                <a:lnTo>
                  <a:pt x="414527" y="155448"/>
                </a:lnTo>
                <a:lnTo>
                  <a:pt x="434339" y="137160"/>
                </a:lnTo>
                <a:lnTo>
                  <a:pt x="452627" y="137160"/>
                </a:lnTo>
                <a:lnTo>
                  <a:pt x="452627" y="1554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8781288" y="3343655"/>
            <a:ext cx="137160" cy="431800"/>
          </a:xfrm>
          <a:custGeom>
            <a:avLst/>
            <a:gdLst/>
            <a:ahLst/>
            <a:cxnLst/>
            <a:rect l="l" t="t" r="r" b="b"/>
            <a:pathLst>
              <a:path w="137159" h="431800">
                <a:moveTo>
                  <a:pt x="0" y="0"/>
                </a:moveTo>
                <a:lnTo>
                  <a:pt x="137160" y="0"/>
                </a:lnTo>
                <a:lnTo>
                  <a:pt x="137160" y="431291"/>
                </a:lnTo>
                <a:lnTo>
                  <a:pt x="0" y="43129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8761476" y="3323844"/>
            <a:ext cx="175260" cy="471170"/>
          </a:xfrm>
          <a:custGeom>
            <a:avLst/>
            <a:gdLst/>
            <a:ahLst/>
            <a:cxnLst/>
            <a:rect l="l" t="t" r="r" b="b"/>
            <a:pathLst>
              <a:path w="175259" h="471170">
                <a:moveTo>
                  <a:pt x="175260" y="470915"/>
                </a:moveTo>
                <a:lnTo>
                  <a:pt x="0" y="470915"/>
                </a:lnTo>
                <a:lnTo>
                  <a:pt x="0" y="0"/>
                </a:lnTo>
                <a:lnTo>
                  <a:pt x="175260" y="0"/>
                </a:lnTo>
                <a:lnTo>
                  <a:pt x="175260" y="19812"/>
                </a:lnTo>
                <a:lnTo>
                  <a:pt x="38100" y="19812"/>
                </a:lnTo>
                <a:lnTo>
                  <a:pt x="19812" y="38100"/>
                </a:lnTo>
                <a:lnTo>
                  <a:pt x="38100" y="38100"/>
                </a:lnTo>
                <a:lnTo>
                  <a:pt x="38100" y="432815"/>
                </a:lnTo>
                <a:lnTo>
                  <a:pt x="19812" y="432815"/>
                </a:lnTo>
                <a:lnTo>
                  <a:pt x="38100" y="451104"/>
                </a:lnTo>
                <a:lnTo>
                  <a:pt x="175260" y="451104"/>
                </a:lnTo>
                <a:lnTo>
                  <a:pt x="175260" y="470915"/>
                </a:lnTo>
                <a:close/>
              </a:path>
              <a:path w="175259" h="471170">
                <a:moveTo>
                  <a:pt x="38100" y="38100"/>
                </a:moveTo>
                <a:lnTo>
                  <a:pt x="19812" y="38100"/>
                </a:lnTo>
                <a:lnTo>
                  <a:pt x="38100" y="19812"/>
                </a:lnTo>
                <a:lnTo>
                  <a:pt x="38100" y="38100"/>
                </a:lnTo>
                <a:close/>
              </a:path>
              <a:path w="175259" h="471170">
                <a:moveTo>
                  <a:pt x="137160" y="38100"/>
                </a:moveTo>
                <a:lnTo>
                  <a:pt x="38100" y="38100"/>
                </a:lnTo>
                <a:lnTo>
                  <a:pt x="38100" y="19812"/>
                </a:lnTo>
                <a:lnTo>
                  <a:pt x="137160" y="19812"/>
                </a:lnTo>
                <a:lnTo>
                  <a:pt x="137160" y="38100"/>
                </a:lnTo>
                <a:close/>
              </a:path>
              <a:path w="175259" h="471170">
                <a:moveTo>
                  <a:pt x="137160" y="451104"/>
                </a:moveTo>
                <a:lnTo>
                  <a:pt x="137160" y="19812"/>
                </a:lnTo>
                <a:lnTo>
                  <a:pt x="156972" y="38100"/>
                </a:lnTo>
                <a:lnTo>
                  <a:pt x="175260" y="38100"/>
                </a:lnTo>
                <a:lnTo>
                  <a:pt x="175260" y="432815"/>
                </a:lnTo>
                <a:lnTo>
                  <a:pt x="156972" y="432815"/>
                </a:lnTo>
                <a:lnTo>
                  <a:pt x="137160" y="451104"/>
                </a:lnTo>
                <a:close/>
              </a:path>
              <a:path w="175259" h="471170">
                <a:moveTo>
                  <a:pt x="175260" y="38100"/>
                </a:moveTo>
                <a:lnTo>
                  <a:pt x="156972" y="38100"/>
                </a:lnTo>
                <a:lnTo>
                  <a:pt x="137160" y="19812"/>
                </a:lnTo>
                <a:lnTo>
                  <a:pt x="175260" y="19812"/>
                </a:lnTo>
                <a:lnTo>
                  <a:pt x="175260" y="38100"/>
                </a:lnTo>
                <a:close/>
              </a:path>
              <a:path w="175259" h="471170">
                <a:moveTo>
                  <a:pt x="38100" y="451104"/>
                </a:moveTo>
                <a:lnTo>
                  <a:pt x="19812" y="432815"/>
                </a:lnTo>
                <a:lnTo>
                  <a:pt x="38100" y="432815"/>
                </a:lnTo>
                <a:lnTo>
                  <a:pt x="38100" y="451104"/>
                </a:lnTo>
                <a:close/>
              </a:path>
              <a:path w="175259" h="471170">
                <a:moveTo>
                  <a:pt x="137160" y="451104"/>
                </a:moveTo>
                <a:lnTo>
                  <a:pt x="38100" y="451104"/>
                </a:lnTo>
                <a:lnTo>
                  <a:pt x="38100" y="432815"/>
                </a:lnTo>
                <a:lnTo>
                  <a:pt x="137160" y="432815"/>
                </a:lnTo>
                <a:lnTo>
                  <a:pt x="137160" y="451104"/>
                </a:lnTo>
                <a:close/>
              </a:path>
              <a:path w="175259" h="471170">
                <a:moveTo>
                  <a:pt x="175260" y="451104"/>
                </a:moveTo>
                <a:lnTo>
                  <a:pt x="137160" y="451104"/>
                </a:lnTo>
                <a:lnTo>
                  <a:pt x="156972" y="432815"/>
                </a:lnTo>
                <a:lnTo>
                  <a:pt x="175260" y="432815"/>
                </a:lnTo>
                <a:lnTo>
                  <a:pt x="175260" y="4511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 txBox="1"/>
          <p:nvPr/>
        </p:nvSpPr>
        <p:spPr>
          <a:xfrm>
            <a:off x="6538994" y="2234201"/>
            <a:ext cx="329565" cy="4210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 spc="-10">
                <a:latin typeface="Times New Roman"/>
                <a:cs typeface="Times New Roman"/>
              </a:rPr>
              <a:t>R</a:t>
            </a:r>
            <a:r>
              <a:rPr dirty="0" baseline="-20833" sz="2400" spc="-7">
                <a:latin typeface="Times New Roman"/>
                <a:cs typeface="Times New Roman"/>
              </a:rPr>
              <a:t>1</a:t>
            </a:r>
            <a:endParaRPr baseline="-20833" sz="2400">
              <a:latin typeface="Times New Roman"/>
              <a:cs typeface="Times New Roman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9038259" y="3381812"/>
            <a:ext cx="363220" cy="4210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 spc="-10">
                <a:latin typeface="Times New Roman"/>
                <a:cs typeface="Times New Roman"/>
              </a:rPr>
              <a:t>R</a:t>
            </a:r>
            <a:r>
              <a:rPr dirty="0" baseline="-20833" sz="2400" spc="127">
                <a:latin typeface="Times New Roman"/>
                <a:cs typeface="Times New Roman"/>
              </a:rPr>
              <a:t>L</a:t>
            </a:r>
            <a:endParaRPr baseline="-20833" sz="2400">
              <a:latin typeface="Times New Roman"/>
              <a:cs typeface="Times New Roman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6100571" y="2618232"/>
            <a:ext cx="128270" cy="128270"/>
          </a:xfrm>
          <a:custGeom>
            <a:avLst/>
            <a:gdLst/>
            <a:ahLst/>
            <a:cxnLst/>
            <a:rect l="l" t="t" r="r" b="b"/>
            <a:pathLst>
              <a:path w="128270" h="128269">
                <a:moveTo>
                  <a:pt x="86868" y="4572"/>
                </a:moveTo>
                <a:lnTo>
                  <a:pt x="41148" y="4572"/>
                </a:lnTo>
                <a:lnTo>
                  <a:pt x="48768" y="1524"/>
                </a:lnTo>
                <a:lnTo>
                  <a:pt x="50292" y="1524"/>
                </a:lnTo>
                <a:lnTo>
                  <a:pt x="51816" y="0"/>
                </a:lnTo>
                <a:lnTo>
                  <a:pt x="76200" y="0"/>
                </a:lnTo>
                <a:lnTo>
                  <a:pt x="77724" y="1524"/>
                </a:lnTo>
                <a:lnTo>
                  <a:pt x="86868" y="4572"/>
                </a:lnTo>
                <a:close/>
              </a:path>
              <a:path w="128270" h="128269">
                <a:moveTo>
                  <a:pt x="99060" y="10668"/>
                </a:moveTo>
                <a:lnTo>
                  <a:pt x="28956" y="10668"/>
                </a:lnTo>
                <a:lnTo>
                  <a:pt x="28956" y="9144"/>
                </a:lnTo>
                <a:lnTo>
                  <a:pt x="36576" y="6096"/>
                </a:lnTo>
                <a:lnTo>
                  <a:pt x="38100" y="4572"/>
                </a:lnTo>
                <a:lnTo>
                  <a:pt x="89916" y="4572"/>
                </a:lnTo>
                <a:lnTo>
                  <a:pt x="89916" y="6096"/>
                </a:lnTo>
                <a:lnTo>
                  <a:pt x="97536" y="9144"/>
                </a:lnTo>
                <a:lnTo>
                  <a:pt x="99060" y="10668"/>
                </a:lnTo>
                <a:close/>
              </a:path>
              <a:path w="128270" h="128269">
                <a:moveTo>
                  <a:pt x="88391" y="123444"/>
                </a:moveTo>
                <a:lnTo>
                  <a:pt x="39624" y="123444"/>
                </a:lnTo>
                <a:lnTo>
                  <a:pt x="38100" y="121920"/>
                </a:lnTo>
                <a:lnTo>
                  <a:pt x="36576" y="121920"/>
                </a:lnTo>
                <a:lnTo>
                  <a:pt x="28956" y="117348"/>
                </a:lnTo>
                <a:lnTo>
                  <a:pt x="27432" y="115824"/>
                </a:lnTo>
                <a:lnTo>
                  <a:pt x="19812" y="109728"/>
                </a:lnTo>
                <a:lnTo>
                  <a:pt x="18288" y="108204"/>
                </a:lnTo>
                <a:lnTo>
                  <a:pt x="16764" y="108204"/>
                </a:lnTo>
                <a:lnTo>
                  <a:pt x="12192" y="100584"/>
                </a:lnTo>
                <a:lnTo>
                  <a:pt x="10668" y="100584"/>
                </a:lnTo>
                <a:lnTo>
                  <a:pt x="10668" y="99060"/>
                </a:lnTo>
                <a:lnTo>
                  <a:pt x="9144" y="97536"/>
                </a:lnTo>
                <a:lnTo>
                  <a:pt x="6096" y="89916"/>
                </a:lnTo>
                <a:lnTo>
                  <a:pt x="4572" y="88392"/>
                </a:lnTo>
                <a:lnTo>
                  <a:pt x="4572" y="86868"/>
                </a:lnTo>
                <a:lnTo>
                  <a:pt x="1524" y="77724"/>
                </a:lnTo>
                <a:lnTo>
                  <a:pt x="1524" y="74676"/>
                </a:lnTo>
                <a:lnTo>
                  <a:pt x="0" y="65532"/>
                </a:lnTo>
                <a:lnTo>
                  <a:pt x="0" y="60960"/>
                </a:lnTo>
                <a:lnTo>
                  <a:pt x="1524" y="51816"/>
                </a:lnTo>
                <a:lnTo>
                  <a:pt x="1524" y="48768"/>
                </a:lnTo>
                <a:lnTo>
                  <a:pt x="4572" y="41148"/>
                </a:lnTo>
                <a:lnTo>
                  <a:pt x="4572" y="38100"/>
                </a:lnTo>
                <a:lnTo>
                  <a:pt x="6096" y="36576"/>
                </a:lnTo>
                <a:lnTo>
                  <a:pt x="9144" y="28956"/>
                </a:lnTo>
                <a:lnTo>
                  <a:pt x="12192" y="25908"/>
                </a:lnTo>
                <a:lnTo>
                  <a:pt x="16764" y="19812"/>
                </a:lnTo>
                <a:lnTo>
                  <a:pt x="19812" y="16764"/>
                </a:lnTo>
                <a:lnTo>
                  <a:pt x="25908" y="12192"/>
                </a:lnTo>
                <a:lnTo>
                  <a:pt x="27432" y="10668"/>
                </a:lnTo>
                <a:lnTo>
                  <a:pt x="100584" y="10668"/>
                </a:lnTo>
                <a:lnTo>
                  <a:pt x="100584" y="12192"/>
                </a:lnTo>
                <a:lnTo>
                  <a:pt x="108204" y="16764"/>
                </a:lnTo>
                <a:lnTo>
                  <a:pt x="108204" y="18288"/>
                </a:lnTo>
                <a:lnTo>
                  <a:pt x="109728" y="18288"/>
                </a:lnTo>
                <a:lnTo>
                  <a:pt x="109728" y="19812"/>
                </a:lnTo>
                <a:lnTo>
                  <a:pt x="117348" y="27432"/>
                </a:lnTo>
                <a:lnTo>
                  <a:pt x="117348" y="28956"/>
                </a:lnTo>
                <a:lnTo>
                  <a:pt x="121920" y="36576"/>
                </a:lnTo>
                <a:lnTo>
                  <a:pt x="121920" y="38100"/>
                </a:lnTo>
                <a:lnTo>
                  <a:pt x="54864" y="38100"/>
                </a:lnTo>
                <a:lnTo>
                  <a:pt x="51816" y="39624"/>
                </a:lnTo>
                <a:lnTo>
                  <a:pt x="52324" y="39624"/>
                </a:lnTo>
                <a:lnTo>
                  <a:pt x="47244" y="42672"/>
                </a:lnTo>
                <a:lnTo>
                  <a:pt x="48768" y="42672"/>
                </a:lnTo>
                <a:lnTo>
                  <a:pt x="44195" y="47244"/>
                </a:lnTo>
                <a:lnTo>
                  <a:pt x="42672" y="47244"/>
                </a:lnTo>
                <a:lnTo>
                  <a:pt x="41148" y="50292"/>
                </a:lnTo>
                <a:lnTo>
                  <a:pt x="41452" y="50292"/>
                </a:lnTo>
                <a:lnTo>
                  <a:pt x="39624" y="54864"/>
                </a:lnTo>
                <a:lnTo>
                  <a:pt x="39928" y="54864"/>
                </a:lnTo>
                <a:lnTo>
                  <a:pt x="39319" y="56388"/>
                </a:lnTo>
                <a:lnTo>
                  <a:pt x="38100" y="56388"/>
                </a:lnTo>
                <a:lnTo>
                  <a:pt x="38100" y="70104"/>
                </a:lnTo>
                <a:lnTo>
                  <a:pt x="39319" y="70104"/>
                </a:lnTo>
                <a:lnTo>
                  <a:pt x="39928" y="71628"/>
                </a:lnTo>
                <a:lnTo>
                  <a:pt x="39624" y="71628"/>
                </a:lnTo>
                <a:lnTo>
                  <a:pt x="41452" y="76200"/>
                </a:lnTo>
                <a:lnTo>
                  <a:pt x="41148" y="76200"/>
                </a:lnTo>
                <a:lnTo>
                  <a:pt x="42672" y="79248"/>
                </a:lnTo>
                <a:lnTo>
                  <a:pt x="43586" y="79248"/>
                </a:lnTo>
                <a:lnTo>
                  <a:pt x="44805" y="80772"/>
                </a:lnTo>
                <a:lnTo>
                  <a:pt x="44195" y="80772"/>
                </a:lnTo>
                <a:lnTo>
                  <a:pt x="47244" y="83820"/>
                </a:lnTo>
                <a:lnTo>
                  <a:pt x="52324" y="86868"/>
                </a:lnTo>
                <a:lnTo>
                  <a:pt x="51816" y="86868"/>
                </a:lnTo>
                <a:lnTo>
                  <a:pt x="54864" y="88392"/>
                </a:lnTo>
                <a:lnTo>
                  <a:pt x="56387" y="88392"/>
                </a:lnTo>
                <a:lnTo>
                  <a:pt x="60960" y="89916"/>
                </a:lnTo>
                <a:lnTo>
                  <a:pt x="121920" y="89916"/>
                </a:lnTo>
                <a:lnTo>
                  <a:pt x="117348" y="97536"/>
                </a:lnTo>
                <a:lnTo>
                  <a:pt x="117348" y="99060"/>
                </a:lnTo>
                <a:lnTo>
                  <a:pt x="109728" y="106680"/>
                </a:lnTo>
                <a:lnTo>
                  <a:pt x="109728" y="108204"/>
                </a:lnTo>
                <a:lnTo>
                  <a:pt x="108204" y="109728"/>
                </a:lnTo>
                <a:lnTo>
                  <a:pt x="100584" y="115824"/>
                </a:lnTo>
                <a:lnTo>
                  <a:pt x="99060" y="117348"/>
                </a:lnTo>
                <a:lnTo>
                  <a:pt x="97536" y="117348"/>
                </a:lnTo>
                <a:lnTo>
                  <a:pt x="89916" y="121920"/>
                </a:lnTo>
                <a:lnTo>
                  <a:pt x="88391" y="123444"/>
                </a:lnTo>
                <a:close/>
              </a:path>
              <a:path w="128270" h="128269">
                <a:moveTo>
                  <a:pt x="51816" y="39624"/>
                </a:moveTo>
                <a:lnTo>
                  <a:pt x="54864" y="38100"/>
                </a:lnTo>
                <a:lnTo>
                  <a:pt x="52519" y="39506"/>
                </a:lnTo>
                <a:lnTo>
                  <a:pt x="51816" y="39624"/>
                </a:lnTo>
                <a:close/>
              </a:path>
              <a:path w="128270" h="128269">
                <a:moveTo>
                  <a:pt x="52519" y="39506"/>
                </a:moveTo>
                <a:lnTo>
                  <a:pt x="54864" y="38100"/>
                </a:lnTo>
                <a:lnTo>
                  <a:pt x="60960" y="38100"/>
                </a:lnTo>
                <a:lnTo>
                  <a:pt x="52519" y="39506"/>
                </a:lnTo>
                <a:close/>
              </a:path>
              <a:path w="128270" h="128269">
                <a:moveTo>
                  <a:pt x="73386" y="39155"/>
                </a:moveTo>
                <a:lnTo>
                  <a:pt x="67056" y="38100"/>
                </a:lnTo>
                <a:lnTo>
                  <a:pt x="71628" y="38100"/>
                </a:lnTo>
                <a:lnTo>
                  <a:pt x="73386" y="39155"/>
                </a:lnTo>
                <a:close/>
              </a:path>
              <a:path w="128270" h="128269">
                <a:moveTo>
                  <a:pt x="76200" y="39624"/>
                </a:moveTo>
                <a:lnTo>
                  <a:pt x="73386" y="39155"/>
                </a:lnTo>
                <a:lnTo>
                  <a:pt x="71628" y="38100"/>
                </a:lnTo>
                <a:lnTo>
                  <a:pt x="76200" y="39624"/>
                </a:lnTo>
                <a:close/>
              </a:path>
              <a:path w="128270" h="128269">
                <a:moveTo>
                  <a:pt x="123444" y="39624"/>
                </a:moveTo>
                <a:lnTo>
                  <a:pt x="76200" y="39624"/>
                </a:lnTo>
                <a:lnTo>
                  <a:pt x="71628" y="38100"/>
                </a:lnTo>
                <a:lnTo>
                  <a:pt x="121920" y="38100"/>
                </a:lnTo>
                <a:lnTo>
                  <a:pt x="123444" y="39624"/>
                </a:lnTo>
                <a:close/>
              </a:path>
              <a:path w="128270" h="128269">
                <a:moveTo>
                  <a:pt x="124053" y="42672"/>
                </a:moveTo>
                <a:lnTo>
                  <a:pt x="79248" y="42672"/>
                </a:lnTo>
                <a:lnTo>
                  <a:pt x="73386" y="39155"/>
                </a:lnTo>
                <a:lnTo>
                  <a:pt x="76200" y="39624"/>
                </a:lnTo>
                <a:lnTo>
                  <a:pt x="123444" y="39624"/>
                </a:lnTo>
                <a:lnTo>
                  <a:pt x="123444" y="41148"/>
                </a:lnTo>
                <a:lnTo>
                  <a:pt x="124053" y="42672"/>
                </a:lnTo>
                <a:close/>
              </a:path>
              <a:path w="128270" h="128269">
                <a:moveTo>
                  <a:pt x="52324" y="39624"/>
                </a:moveTo>
                <a:lnTo>
                  <a:pt x="51816" y="39624"/>
                </a:lnTo>
                <a:lnTo>
                  <a:pt x="52519" y="39506"/>
                </a:lnTo>
                <a:lnTo>
                  <a:pt x="52324" y="39624"/>
                </a:lnTo>
                <a:close/>
              </a:path>
              <a:path w="128270" h="128269">
                <a:moveTo>
                  <a:pt x="48768" y="42672"/>
                </a:moveTo>
                <a:lnTo>
                  <a:pt x="47244" y="42672"/>
                </a:lnTo>
                <a:lnTo>
                  <a:pt x="50292" y="41148"/>
                </a:lnTo>
                <a:lnTo>
                  <a:pt x="48768" y="42672"/>
                </a:lnTo>
                <a:close/>
              </a:path>
              <a:path w="128270" h="128269">
                <a:moveTo>
                  <a:pt x="83819" y="47244"/>
                </a:moveTo>
                <a:lnTo>
                  <a:pt x="76200" y="41148"/>
                </a:lnTo>
                <a:lnTo>
                  <a:pt x="79248" y="42672"/>
                </a:lnTo>
                <a:lnTo>
                  <a:pt x="124053" y="42672"/>
                </a:lnTo>
                <a:lnTo>
                  <a:pt x="124663" y="44196"/>
                </a:lnTo>
                <a:lnTo>
                  <a:pt x="80772" y="44196"/>
                </a:lnTo>
                <a:lnTo>
                  <a:pt x="83819" y="47244"/>
                </a:lnTo>
                <a:close/>
              </a:path>
              <a:path w="128270" h="128269">
                <a:moveTo>
                  <a:pt x="126491" y="50292"/>
                </a:moveTo>
                <a:lnTo>
                  <a:pt x="86868" y="50292"/>
                </a:lnTo>
                <a:lnTo>
                  <a:pt x="80772" y="44196"/>
                </a:lnTo>
                <a:lnTo>
                  <a:pt x="124663" y="44196"/>
                </a:lnTo>
                <a:lnTo>
                  <a:pt x="126491" y="48768"/>
                </a:lnTo>
                <a:lnTo>
                  <a:pt x="126491" y="50292"/>
                </a:lnTo>
                <a:close/>
              </a:path>
              <a:path w="128270" h="128269">
                <a:moveTo>
                  <a:pt x="41148" y="50292"/>
                </a:moveTo>
                <a:lnTo>
                  <a:pt x="42672" y="47244"/>
                </a:lnTo>
                <a:lnTo>
                  <a:pt x="41656" y="49784"/>
                </a:lnTo>
                <a:lnTo>
                  <a:pt x="41148" y="50292"/>
                </a:lnTo>
                <a:close/>
              </a:path>
              <a:path w="128270" h="128269">
                <a:moveTo>
                  <a:pt x="41656" y="49784"/>
                </a:moveTo>
                <a:lnTo>
                  <a:pt x="42672" y="47244"/>
                </a:lnTo>
                <a:lnTo>
                  <a:pt x="44196" y="47244"/>
                </a:lnTo>
                <a:lnTo>
                  <a:pt x="41656" y="49784"/>
                </a:lnTo>
                <a:close/>
              </a:path>
              <a:path w="128270" h="128269">
                <a:moveTo>
                  <a:pt x="87477" y="53340"/>
                </a:moveTo>
                <a:lnTo>
                  <a:pt x="83820" y="47244"/>
                </a:lnTo>
                <a:lnTo>
                  <a:pt x="86868" y="50292"/>
                </a:lnTo>
                <a:lnTo>
                  <a:pt x="126491" y="50292"/>
                </a:lnTo>
                <a:lnTo>
                  <a:pt x="126491" y="51816"/>
                </a:lnTo>
                <a:lnTo>
                  <a:pt x="86868" y="51816"/>
                </a:lnTo>
                <a:lnTo>
                  <a:pt x="87477" y="53340"/>
                </a:lnTo>
                <a:close/>
              </a:path>
              <a:path w="128270" h="128269">
                <a:moveTo>
                  <a:pt x="41452" y="50292"/>
                </a:moveTo>
                <a:lnTo>
                  <a:pt x="41148" y="50292"/>
                </a:lnTo>
                <a:lnTo>
                  <a:pt x="41656" y="49784"/>
                </a:lnTo>
                <a:lnTo>
                  <a:pt x="41452" y="50292"/>
                </a:lnTo>
                <a:close/>
              </a:path>
              <a:path w="128270" h="128269">
                <a:moveTo>
                  <a:pt x="39928" y="54864"/>
                </a:moveTo>
                <a:lnTo>
                  <a:pt x="39624" y="54864"/>
                </a:lnTo>
                <a:lnTo>
                  <a:pt x="41148" y="51816"/>
                </a:lnTo>
                <a:lnTo>
                  <a:pt x="39928" y="54864"/>
                </a:lnTo>
                <a:close/>
              </a:path>
              <a:path w="128270" h="128269">
                <a:moveTo>
                  <a:pt x="88391" y="54864"/>
                </a:moveTo>
                <a:lnTo>
                  <a:pt x="87477" y="53340"/>
                </a:lnTo>
                <a:lnTo>
                  <a:pt x="86868" y="51816"/>
                </a:lnTo>
                <a:lnTo>
                  <a:pt x="88391" y="54864"/>
                </a:lnTo>
                <a:close/>
              </a:path>
              <a:path w="128270" h="128269">
                <a:moveTo>
                  <a:pt x="127000" y="54864"/>
                </a:moveTo>
                <a:lnTo>
                  <a:pt x="88391" y="54864"/>
                </a:lnTo>
                <a:lnTo>
                  <a:pt x="86868" y="51816"/>
                </a:lnTo>
                <a:lnTo>
                  <a:pt x="126491" y="51816"/>
                </a:lnTo>
                <a:lnTo>
                  <a:pt x="127000" y="54864"/>
                </a:lnTo>
                <a:close/>
              </a:path>
              <a:path w="128270" h="128269">
                <a:moveTo>
                  <a:pt x="127761" y="59436"/>
                </a:moveTo>
                <a:lnTo>
                  <a:pt x="89916" y="59436"/>
                </a:lnTo>
                <a:lnTo>
                  <a:pt x="87477" y="53340"/>
                </a:lnTo>
                <a:lnTo>
                  <a:pt x="88391" y="54864"/>
                </a:lnTo>
                <a:lnTo>
                  <a:pt x="127000" y="54864"/>
                </a:lnTo>
                <a:lnTo>
                  <a:pt x="127761" y="59436"/>
                </a:lnTo>
                <a:close/>
              </a:path>
              <a:path w="128270" h="128269">
                <a:moveTo>
                  <a:pt x="38100" y="59436"/>
                </a:moveTo>
                <a:lnTo>
                  <a:pt x="38100" y="56388"/>
                </a:lnTo>
                <a:lnTo>
                  <a:pt x="39319" y="56388"/>
                </a:lnTo>
                <a:lnTo>
                  <a:pt x="38100" y="59436"/>
                </a:lnTo>
                <a:close/>
              </a:path>
              <a:path w="128270" h="128269">
                <a:moveTo>
                  <a:pt x="89534" y="63246"/>
                </a:moveTo>
                <a:lnTo>
                  <a:pt x="88391" y="56388"/>
                </a:lnTo>
                <a:lnTo>
                  <a:pt x="89916" y="59436"/>
                </a:lnTo>
                <a:lnTo>
                  <a:pt x="127761" y="59436"/>
                </a:lnTo>
                <a:lnTo>
                  <a:pt x="128016" y="60960"/>
                </a:lnTo>
                <a:lnTo>
                  <a:pt x="89916" y="60960"/>
                </a:lnTo>
                <a:lnTo>
                  <a:pt x="89534" y="63246"/>
                </a:lnTo>
                <a:close/>
              </a:path>
              <a:path w="128270" h="128269">
                <a:moveTo>
                  <a:pt x="89916" y="65532"/>
                </a:moveTo>
                <a:lnTo>
                  <a:pt x="89534" y="63246"/>
                </a:lnTo>
                <a:lnTo>
                  <a:pt x="89916" y="60960"/>
                </a:lnTo>
                <a:lnTo>
                  <a:pt x="89916" y="65532"/>
                </a:lnTo>
                <a:close/>
              </a:path>
              <a:path w="128270" h="128269">
                <a:moveTo>
                  <a:pt x="128016" y="65532"/>
                </a:moveTo>
                <a:lnTo>
                  <a:pt x="89916" y="65532"/>
                </a:lnTo>
                <a:lnTo>
                  <a:pt x="89916" y="60960"/>
                </a:lnTo>
                <a:lnTo>
                  <a:pt x="128016" y="60960"/>
                </a:lnTo>
                <a:lnTo>
                  <a:pt x="128016" y="65532"/>
                </a:lnTo>
                <a:close/>
              </a:path>
              <a:path w="128270" h="128269">
                <a:moveTo>
                  <a:pt x="88391" y="70104"/>
                </a:moveTo>
                <a:lnTo>
                  <a:pt x="89534" y="63246"/>
                </a:lnTo>
                <a:lnTo>
                  <a:pt x="89916" y="65532"/>
                </a:lnTo>
                <a:lnTo>
                  <a:pt x="128016" y="65532"/>
                </a:lnTo>
                <a:lnTo>
                  <a:pt x="127761" y="67056"/>
                </a:lnTo>
                <a:lnTo>
                  <a:pt x="89916" y="67056"/>
                </a:lnTo>
                <a:lnTo>
                  <a:pt x="88391" y="70104"/>
                </a:lnTo>
                <a:close/>
              </a:path>
              <a:path w="128270" h="128269">
                <a:moveTo>
                  <a:pt x="39319" y="70104"/>
                </a:moveTo>
                <a:lnTo>
                  <a:pt x="38100" y="70104"/>
                </a:lnTo>
                <a:lnTo>
                  <a:pt x="38100" y="67056"/>
                </a:lnTo>
                <a:lnTo>
                  <a:pt x="39319" y="70104"/>
                </a:lnTo>
                <a:close/>
              </a:path>
              <a:path w="128270" h="128269">
                <a:moveTo>
                  <a:pt x="87477" y="73152"/>
                </a:moveTo>
                <a:lnTo>
                  <a:pt x="89916" y="67056"/>
                </a:lnTo>
                <a:lnTo>
                  <a:pt x="127761" y="67056"/>
                </a:lnTo>
                <a:lnTo>
                  <a:pt x="127000" y="71628"/>
                </a:lnTo>
                <a:lnTo>
                  <a:pt x="88391" y="71628"/>
                </a:lnTo>
                <a:lnTo>
                  <a:pt x="87477" y="73152"/>
                </a:lnTo>
                <a:close/>
              </a:path>
              <a:path w="128270" h="128269">
                <a:moveTo>
                  <a:pt x="41148" y="74676"/>
                </a:moveTo>
                <a:lnTo>
                  <a:pt x="39624" y="71628"/>
                </a:lnTo>
                <a:lnTo>
                  <a:pt x="39928" y="71628"/>
                </a:lnTo>
                <a:lnTo>
                  <a:pt x="41148" y="74676"/>
                </a:lnTo>
                <a:close/>
              </a:path>
              <a:path w="128270" h="128269">
                <a:moveTo>
                  <a:pt x="86868" y="74676"/>
                </a:moveTo>
                <a:lnTo>
                  <a:pt x="87477" y="73152"/>
                </a:lnTo>
                <a:lnTo>
                  <a:pt x="88391" y="71628"/>
                </a:lnTo>
                <a:lnTo>
                  <a:pt x="86868" y="74676"/>
                </a:lnTo>
                <a:close/>
              </a:path>
              <a:path w="128270" h="128269">
                <a:moveTo>
                  <a:pt x="126491" y="74676"/>
                </a:moveTo>
                <a:lnTo>
                  <a:pt x="86868" y="74676"/>
                </a:lnTo>
                <a:lnTo>
                  <a:pt x="88391" y="71628"/>
                </a:lnTo>
                <a:lnTo>
                  <a:pt x="127000" y="71628"/>
                </a:lnTo>
                <a:lnTo>
                  <a:pt x="126491" y="74676"/>
                </a:lnTo>
                <a:close/>
              </a:path>
              <a:path w="128270" h="128269">
                <a:moveTo>
                  <a:pt x="83820" y="79248"/>
                </a:moveTo>
                <a:lnTo>
                  <a:pt x="87477" y="73152"/>
                </a:lnTo>
                <a:lnTo>
                  <a:pt x="86868" y="74676"/>
                </a:lnTo>
                <a:lnTo>
                  <a:pt x="126491" y="74676"/>
                </a:lnTo>
                <a:lnTo>
                  <a:pt x="126491" y="76200"/>
                </a:lnTo>
                <a:lnTo>
                  <a:pt x="86868" y="76200"/>
                </a:lnTo>
                <a:lnTo>
                  <a:pt x="83820" y="79248"/>
                </a:lnTo>
                <a:close/>
              </a:path>
              <a:path w="128270" h="128269">
                <a:moveTo>
                  <a:pt x="42672" y="79248"/>
                </a:moveTo>
                <a:lnTo>
                  <a:pt x="41148" y="76200"/>
                </a:lnTo>
                <a:lnTo>
                  <a:pt x="41757" y="76962"/>
                </a:lnTo>
                <a:lnTo>
                  <a:pt x="42672" y="79248"/>
                </a:lnTo>
                <a:close/>
              </a:path>
              <a:path w="128270" h="128269">
                <a:moveTo>
                  <a:pt x="41757" y="76962"/>
                </a:moveTo>
                <a:lnTo>
                  <a:pt x="41148" y="76200"/>
                </a:lnTo>
                <a:lnTo>
                  <a:pt x="41452" y="76200"/>
                </a:lnTo>
                <a:lnTo>
                  <a:pt x="41757" y="76962"/>
                </a:lnTo>
                <a:close/>
              </a:path>
              <a:path w="128270" h="128269">
                <a:moveTo>
                  <a:pt x="82295" y="81915"/>
                </a:moveTo>
                <a:lnTo>
                  <a:pt x="86868" y="76200"/>
                </a:lnTo>
                <a:lnTo>
                  <a:pt x="126491" y="76200"/>
                </a:lnTo>
                <a:lnTo>
                  <a:pt x="126491" y="77724"/>
                </a:lnTo>
                <a:lnTo>
                  <a:pt x="125476" y="80772"/>
                </a:lnTo>
                <a:lnTo>
                  <a:pt x="83820" y="80772"/>
                </a:lnTo>
                <a:lnTo>
                  <a:pt x="82295" y="81915"/>
                </a:lnTo>
                <a:close/>
              </a:path>
              <a:path w="128270" h="128269">
                <a:moveTo>
                  <a:pt x="43586" y="79248"/>
                </a:moveTo>
                <a:lnTo>
                  <a:pt x="42672" y="79248"/>
                </a:lnTo>
                <a:lnTo>
                  <a:pt x="41757" y="76962"/>
                </a:lnTo>
                <a:lnTo>
                  <a:pt x="43586" y="79248"/>
                </a:lnTo>
                <a:close/>
              </a:path>
              <a:path w="128270" h="128269">
                <a:moveTo>
                  <a:pt x="47244" y="83820"/>
                </a:moveTo>
                <a:lnTo>
                  <a:pt x="44195" y="80772"/>
                </a:lnTo>
                <a:lnTo>
                  <a:pt x="45720" y="81915"/>
                </a:lnTo>
                <a:lnTo>
                  <a:pt x="47244" y="83820"/>
                </a:lnTo>
                <a:close/>
              </a:path>
              <a:path w="128270" h="128269">
                <a:moveTo>
                  <a:pt x="45720" y="81915"/>
                </a:moveTo>
                <a:lnTo>
                  <a:pt x="44195" y="80772"/>
                </a:lnTo>
                <a:lnTo>
                  <a:pt x="44805" y="80772"/>
                </a:lnTo>
                <a:lnTo>
                  <a:pt x="45720" y="81915"/>
                </a:lnTo>
                <a:close/>
              </a:path>
              <a:path w="128270" h="128269">
                <a:moveTo>
                  <a:pt x="80772" y="83820"/>
                </a:moveTo>
                <a:lnTo>
                  <a:pt x="82295" y="81915"/>
                </a:lnTo>
                <a:lnTo>
                  <a:pt x="83820" y="80772"/>
                </a:lnTo>
                <a:lnTo>
                  <a:pt x="80772" y="83820"/>
                </a:lnTo>
                <a:close/>
              </a:path>
              <a:path w="128270" h="128269">
                <a:moveTo>
                  <a:pt x="124460" y="83820"/>
                </a:moveTo>
                <a:lnTo>
                  <a:pt x="80772" y="83820"/>
                </a:lnTo>
                <a:lnTo>
                  <a:pt x="83820" y="80772"/>
                </a:lnTo>
                <a:lnTo>
                  <a:pt x="125476" y="80772"/>
                </a:lnTo>
                <a:lnTo>
                  <a:pt x="124460" y="83820"/>
                </a:lnTo>
                <a:close/>
              </a:path>
              <a:path w="128270" h="128269">
                <a:moveTo>
                  <a:pt x="50292" y="85344"/>
                </a:moveTo>
                <a:lnTo>
                  <a:pt x="47244" y="83820"/>
                </a:lnTo>
                <a:lnTo>
                  <a:pt x="45720" y="81915"/>
                </a:lnTo>
                <a:lnTo>
                  <a:pt x="50292" y="85344"/>
                </a:lnTo>
                <a:close/>
              </a:path>
              <a:path w="128270" h="128269">
                <a:moveTo>
                  <a:pt x="123952" y="85344"/>
                </a:moveTo>
                <a:lnTo>
                  <a:pt x="77724" y="85344"/>
                </a:lnTo>
                <a:lnTo>
                  <a:pt x="82295" y="81915"/>
                </a:lnTo>
                <a:lnTo>
                  <a:pt x="80772" y="83820"/>
                </a:lnTo>
                <a:lnTo>
                  <a:pt x="124460" y="83820"/>
                </a:lnTo>
                <a:lnTo>
                  <a:pt x="123952" y="85344"/>
                </a:lnTo>
                <a:close/>
              </a:path>
              <a:path w="128270" h="128269">
                <a:moveTo>
                  <a:pt x="71628" y="88392"/>
                </a:moveTo>
                <a:lnTo>
                  <a:pt x="79248" y="83820"/>
                </a:lnTo>
                <a:lnTo>
                  <a:pt x="77724" y="85344"/>
                </a:lnTo>
                <a:lnTo>
                  <a:pt x="123952" y="85344"/>
                </a:lnTo>
                <a:lnTo>
                  <a:pt x="123444" y="86868"/>
                </a:lnTo>
                <a:lnTo>
                  <a:pt x="76200" y="86868"/>
                </a:lnTo>
                <a:lnTo>
                  <a:pt x="71628" y="88392"/>
                </a:lnTo>
                <a:close/>
              </a:path>
              <a:path w="128270" h="128269">
                <a:moveTo>
                  <a:pt x="54864" y="88392"/>
                </a:moveTo>
                <a:lnTo>
                  <a:pt x="51816" y="86868"/>
                </a:lnTo>
                <a:lnTo>
                  <a:pt x="52959" y="87249"/>
                </a:lnTo>
                <a:lnTo>
                  <a:pt x="54864" y="88392"/>
                </a:lnTo>
                <a:close/>
              </a:path>
              <a:path w="128270" h="128269">
                <a:moveTo>
                  <a:pt x="52959" y="87249"/>
                </a:moveTo>
                <a:lnTo>
                  <a:pt x="51816" y="86868"/>
                </a:lnTo>
                <a:lnTo>
                  <a:pt x="52324" y="86868"/>
                </a:lnTo>
                <a:lnTo>
                  <a:pt x="52959" y="87249"/>
                </a:lnTo>
                <a:close/>
              </a:path>
              <a:path w="128270" h="128269">
                <a:moveTo>
                  <a:pt x="121920" y="89916"/>
                </a:moveTo>
                <a:lnTo>
                  <a:pt x="67056" y="89916"/>
                </a:lnTo>
                <a:lnTo>
                  <a:pt x="76200" y="86868"/>
                </a:lnTo>
                <a:lnTo>
                  <a:pt x="123444" y="86868"/>
                </a:lnTo>
                <a:lnTo>
                  <a:pt x="123444" y="88392"/>
                </a:lnTo>
                <a:lnTo>
                  <a:pt x="121920" y="88392"/>
                </a:lnTo>
                <a:lnTo>
                  <a:pt x="121920" y="89916"/>
                </a:lnTo>
                <a:close/>
              </a:path>
              <a:path w="128270" h="128269">
                <a:moveTo>
                  <a:pt x="56387" y="88392"/>
                </a:moveTo>
                <a:lnTo>
                  <a:pt x="54864" y="88392"/>
                </a:lnTo>
                <a:lnTo>
                  <a:pt x="52959" y="87249"/>
                </a:lnTo>
                <a:lnTo>
                  <a:pt x="56387" y="88392"/>
                </a:lnTo>
                <a:close/>
              </a:path>
              <a:path w="128270" h="128269">
                <a:moveTo>
                  <a:pt x="62484" y="89916"/>
                </a:moveTo>
                <a:lnTo>
                  <a:pt x="60960" y="89916"/>
                </a:lnTo>
                <a:lnTo>
                  <a:pt x="56387" y="88392"/>
                </a:lnTo>
                <a:lnTo>
                  <a:pt x="64008" y="89662"/>
                </a:lnTo>
                <a:lnTo>
                  <a:pt x="62484" y="89916"/>
                </a:lnTo>
                <a:close/>
              </a:path>
              <a:path w="128270" h="128269">
                <a:moveTo>
                  <a:pt x="67056" y="89916"/>
                </a:moveTo>
                <a:lnTo>
                  <a:pt x="65532" y="89916"/>
                </a:lnTo>
                <a:lnTo>
                  <a:pt x="64008" y="89662"/>
                </a:lnTo>
                <a:lnTo>
                  <a:pt x="71628" y="88392"/>
                </a:lnTo>
                <a:lnTo>
                  <a:pt x="67056" y="89916"/>
                </a:lnTo>
                <a:close/>
              </a:path>
              <a:path w="128270" h="128269">
                <a:moveTo>
                  <a:pt x="65532" y="89916"/>
                </a:moveTo>
                <a:lnTo>
                  <a:pt x="62484" y="89916"/>
                </a:lnTo>
                <a:lnTo>
                  <a:pt x="64008" y="89662"/>
                </a:lnTo>
                <a:lnTo>
                  <a:pt x="65532" y="89916"/>
                </a:lnTo>
                <a:close/>
              </a:path>
              <a:path w="128270" h="128269">
                <a:moveTo>
                  <a:pt x="77724" y="126492"/>
                </a:moveTo>
                <a:lnTo>
                  <a:pt x="48768" y="126492"/>
                </a:lnTo>
                <a:lnTo>
                  <a:pt x="41148" y="123444"/>
                </a:lnTo>
                <a:lnTo>
                  <a:pt x="86868" y="123444"/>
                </a:lnTo>
                <a:lnTo>
                  <a:pt x="77724" y="126492"/>
                </a:lnTo>
                <a:close/>
              </a:path>
              <a:path w="128270" h="128269">
                <a:moveTo>
                  <a:pt x="65532" y="128016"/>
                </a:moveTo>
                <a:lnTo>
                  <a:pt x="62484" y="128016"/>
                </a:lnTo>
                <a:lnTo>
                  <a:pt x="53339" y="126492"/>
                </a:lnTo>
                <a:lnTo>
                  <a:pt x="74676" y="126492"/>
                </a:lnTo>
                <a:lnTo>
                  <a:pt x="65532" y="1280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6077711" y="3098292"/>
            <a:ext cx="128270" cy="128270"/>
          </a:xfrm>
          <a:custGeom>
            <a:avLst/>
            <a:gdLst/>
            <a:ahLst/>
            <a:cxnLst/>
            <a:rect l="l" t="t" r="r" b="b"/>
            <a:pathLst>
              <a:path w="128270" h="128269">
                <a:moveTo>
                  <a:pt x="76200" y="1524"/>
                </a:moveTo>
                <a:lnTo>
                  <a:pt x="51816" y="1524"/>
                </a:lnTo>
                <a:lnTo>
                  <a:pt x="53339" y="0"/>
                </a:lnTo>
                <a:lnTo>
                  <a:pt x="74676" y="0"/>
                </a:lnTo>
                <a:lnTo>
                  <a:pt x="76200" y="1524"/>
                </a:lnTo>
                <a:close/>
              </a:path>
              <a:path w="128270" h="128269">
                <a:moveTo>
                  <a:pt x="86868" y="4572"/>
                </a:moveTo>
                <a:lnTo>
                  <a:pt x="41148" y="4572"/>
                </a:lnTo>
                <a:lnTo>
                  <a:pt x="50292" y="1524"/>
                </a:lnTo>
                <a:lnTo>
                  <a:pt x="79248" y="1524"/>
                </a:lnTo>
                <a:lnTo>
                  <a:pt x="86868" y="4572"/>
                </a:lnTo>
                <a:close/>
              </a:path>
              <a:path w="128270" h="128269">
                <a:moveTo>
                  <a:pt x="99060" y="10668"/>
                </a:moveTo>
                <a:lnTo>
                  <a:pt x="28956" y="10668"/>
                </a:lnTo>
                <a:lnTo>
                  <a:pt x="30480" y="9144"/>
                </a:lnTo>
                <a:lnTo>
                  <a:pt x="38100" y="6096"/>
                </a:lnTo>
                <a:lnTo>
                  <a:pt x="38100" y="4572"/>
                </a:lnTo>
                <a:lnTo>
                  <a:pt x="89916" y="4572"/>
                </a:lnTo>
                <a:lnTo>
                  <a:pt x="91439" y="6096"/>
                </a:lnTo>
                <a:lnTo>
                  <a:pt x="99060" y="9144"/>
                </a:lnTo>
                <a:lnTo>
                  <a:pt x="99060" y="10668"/>
                </a:lnTo>
                <a:close/>
              </a:path>
              <a:path w="128270" h="128269">
                <a:moveTo>
                  <a:pt x="117348" y="100584"/>
                </a:moveTo>
                <a:lnTo>
                  <a:pt x="10668" y="100584"/>
                </a:lnTo>
                <a:lnTo>
                  <a:pt x="10668" y="97536"/>
                </a:lnTo>
                <a:lnTo>
                  <a:pt x="6096" y="89916"/>
                </a:lnTo>
                <a:lnTo>
                  <a:pt x="4572" y="88392"/>
                </a:lnTo>
                <a:lnTo>
                  <a:pt x="4572" y="86868"/>
                </a:lnTo>
                <a:lnTo>
                  <a:pt x="1524" y="77724"/>
                </a:lnTo>
                <a:lnTo>
                  <a:pt x="1524" y="74676"/>
                </a:lnTo>
                <a:lnTo>
                  <a:pt x="0" y="65532"/>
                </a:lnTo>
                <a:lnTo>
                  <a:pt x="0" y="60960"/>
                </a:lnTo>
                <a:lnTo>
                  <a:pt x="1524" y="51816"/>
                </a:lnTo>
                <a:lnTo>
                  <a:pt x="1524" y="48768"/>
                </a:lnTo>
                <a:lnTo>
                  <a:pt x="4572" y="41148"/>
                </a:lnTo>
                <a:lnTo>
                  <a:pt x="4572" y="38100"/>
                </a:lnTo>
                <a:lnTo>
                  <a:pt x="6096" y="36576"/>
                </a:lnTo>
                <a:lnTo>
                  <a:pt x="10668" y="28956"/>
                </a:lnTo>
                <a:lnTo>
                  <a:pt x="12192" y="27432"/>
                </a:lnTo>
                <a:lnTo>
                  <a:pt x="12192" y="25908"/>
                </a:lnTo>
                <a:lnTo>
                  <a:pt x="18288" y="19812"/>
                </a:lnTo>
                <a:lnTo>
                  <a:pt x="18288" y="18288"/>
                </a:lnTo>
                <a:lnTo>
                  <a:pt x="19812" y="18288"/>
                </a:lnTo>
                <a:lnTo>
                  <a:pt x="19812" y="16764"/>
                </a:lnTo>
                <a:lnTo>
                  <a:pt x="27432" y="12192"/>
                </a:lnTo>
                <a:lnTo>
                  <a:pt x="27432" y="10668"/>
                </a:lnTo>
                <a:lnTo>
                  <a:pt x="100584" y="10668"/>
                </a:lnTo>
                <a:lnTo>
                  <a:pt x="102108" y="12192"/>
                </a:lnTo>
                <a:lnTo>
                  <a:pt x="108204" y="16764"/>
                </a:lnTo>
                <a:lnTo>
                  <a:pt x="111252" y="19812"/>
                </a:lnTo>
                <a:lnTo>
                  <a:pt x="115824" y="25908"/>
                </a:lnTo>
                <a:lnTo>
                  <a:pt x="117348" y="27432"/>
                </a:lnTo>
                <a:lnTo>
                  <a:pt x="117348" y="28956"/>
                </a:lnTo>
                <a:lnTo>
                  <a:pt x="118872" y="28956"/>
                </a:lnTo>
                <a:lnTo>
                  <a:pt x="121920" y="36576"/>
                </a:lnTo>
                <a:lnTo>
                  <a:pt x="123444" y="38100"/>
                </a:lnTo>
                <a:lnTo>
                  <a:pt x="60960" y="38100"/>
                </a:lnTo>
                <a:lnTo>
                  <a:pt x="51816" y="41148"/>
                </a:lnTo>
                <a:lnTo>
                  <a:pt x="48768" y="42672"/>
                </a:lnTo>
                <a:lnTo>
                  <a:pt x="49911" y="42672"/>
                </a:lnTo>
                <a:lnTo>
                  <a:pt x="48006" y="44196"/>
                </a:lnTo>
                <a:lnTo>
                  <a:pt x="47244" y="44196"/>
                </a:lnTo>
                <a:lnTo>
                  <a:pt x="41148" y="50292"/>
                </a:lnTo>
                <a:lnTo>
                  <a:pt x="42367" y="50292"/>
                </a:lnTo>
                <a:lnTo>
                  <a:pt x="41452" y="51816"/>
                </a:lnTo>
                <a:lnTo>
                  <a:pt x="41148" y="51816"/>
                </a:lnTo>
                <a:lnTo>
                  <a:pt x="39624" y="54864"/>
                </a:lnTo>
                <a:lnTo>
                  <a:pt x="39928" y="54864"/>
                </a:lnTo>
                <a:lnTo>
                  <a:pt x="38100" y="59436"/>
                </a:lnTo>
                <a:lnTo>
                  <a:pt x="39116" y="59436"/>
                </a:lnTo>
                <a:lnTo>
                  <a:pt x="38862" y="60960"/>
                </a:lnTo>
                <a:lnTo>
                  <a:pt x="38100" y="60960"/>
                </a:lnTo>
                <a:lnTo>
                  <a:pt x="38100" y="65532"/>
                </a:lnTo>
                <a:lnTo>
                  <a:pt x="38862" y="65532"/>
                </a:lnTo>
                <a:lnTo>
                  <a:pt x="39116" y="67056"/>
                </a:lnTo>
                <a:lnTo>
                  <a:pt x="38100" y="67056"/>
                </a:lnTo>
                <a:lnTo>
                  <a:pt x="41148" y="76200"/>
                </a:lnTo>
                <a:lnTo>
                  <a:pt x="44805" y="80772"/>
                </a:lnTo>
                <a:lnTo>
                  <a:pt x="44195" y="80772"/>
                </a:lnTo>
                <a:lnTo>
                  <a:pt x="47244" y="83820"/>
                </a:lnTo>
                <a:lnTo>
                  <a:pt x="48768" y="83820"/>
                </a:lnTo>
                <a:lnTo>
                  <a:pt x="53848" y="86868"/>
                </a:lnTo>
                <a:lnTo>
                  <a:pt x="51816" y="86868"/>
                </a:lnTo>
                <a:lnTo>
                  <a:pt x="60960" y="89916"/>
                </a:lnTo>
                <a:lnTo>
                  <a:pt x="121920" y="89916"/>
                </a:lnTo>
                <a:lnTo>
                  <a:pt x="118872" y="97536"/>
                </a:lnTo>
                <a:lnTo>
                  <a:pt x="117348" y="99060"/>
                </a:lnTo>
                <a:lnTo>
                  <a:pt x="117348" y="100584"/>
                </a:lnTo>
                <a:close/>
              </a:path>
              <a:path w="128270" h="128269">
                <a:moveTo>
                  <a:pt x="76200" y="41148"/>
                </a:moveTo>
                <a:lnTo>
                  <a:pt x="67056" y="38100"/>
                </a:lnTo>
                <a:lnTo>
                  <a:pt x="123444" y="38100"/>
                </a:lnTo>
                <a:lnTo>
                  <a:pt x="123444" y="39624"/>
                </a:lnTo>
                <a:lnTo>
                  <a:pt x="73152" y="39624"/>
                </a:lnTo>
                <a:lnTo>
                  <a:pt x="76200" y="41148"/>
                </a:lnTo>
                <a:close/>
              </a:path>
              <a:path w="128270" h="128269">
                <a:moveTo>
                  <a:pt x="51054" y="41757"/>
                </a:moveTo>
                <a:lnTo>
                  <a:pt x="51816" y="41148"/>
                </a:lnTo>
                <a:lnTo>
                  <a:pt x="56388" y="39624"/>
                </a:lnTo>
                <a:lnTo>
                  <a:pt x="51054" y="41757"/>
                </a:lnTo>
                <a:close/>
              </a:path>
              <a:path w="128270" h="128269">
                <a:moveTo>
                  <a:pt x="78232" y="41656"/>
                </a:moveTo>
                <a:lnTo>
                  <a:pt x="73152" y="39624"/>
                </a:lnTo>
                <a:lnTo>
                  <a:pt x="123444" y="39624"/>
                </a:lnTo>
                <a:lnTo>
                  <a:pt x="123444" y="41148"/>
                </a:lnTo>
                <a:lnTo>
                  <a:pt x="77724" y="41148"/>
                </a:lnTo>
                <a:lnTo>
                  <a:pt x="78232" y="41656"/>
                </a:lnTo>
                <a:close/>
              </a:path>
              <a:path w="128270" h="128269">
                <a:moveTo>
                  <a:pt x="48768" y="42672"/>
                </a:moveTo>
                <a:lnTo>
                  <a:pt x="51816" y="41148"/>
                </a:lnTo>
                <a:lnTo>
                  <a:pt x="51054" y="41757"/>
                </a:lnTo>
                <a:lnTo>
                  <a:pt x="48768" y="42672"/>
                </a:lnTo>
                <a:close/>
              </a:path>
              <a:path w="128270" h="128269">
                <a:moveTo>
                  <a:pt x="80772" y="42672"/>
                </a:moveTo>
                <a:lnTo>
                  <a:pt x="78232" y="41656"/>
                </a:lnTo>
                <a:lnTo>
                  <a:pt x="77724" y="41148"/>
                </a:lnTo>
                <a:lnTo>
                  <a:pt x="80772" y="42672"/>
                </a:lnTo>
                <a:close/>
              </a:path>
              <a:path w="128270" h="128269">
                <a:moveTo>
                  <a:pt x="124053" y="42672"/>
                </a:moveTo>
                <a:lnTo>
                  <a:pt x="80772" y="42672"/>
                </a:lnTo>
                <a:lnTo>
                  <a:pt x="77724" y="41148"/>
                </a:lnTo>
                <a:lnTo>
                  <a:pt x="123444" y="41148"/>
                </a:lnTo>
                <a:lnTo>
                  <a:pt x="124053" y="42672"/>
                </a:lnTo>
                <a:close/>
              </a:path>
              <a:path w="128270" h="128269">
                <a:moveTo>
                  <a:pt x="86360" y="49784"/>
                </a:moveTo>
                <a:lnTo>
                  <a:pt x="78232" y="41656"/>
                </a:lnTo>
                <a:lnTo>
                  <a:pt x="80772" y="42672"/>
                </a:lnTo>
                <a:lnTo>
                  <a:pt x="124053" y="42672"/>
                </a:lnTo>
                <a:lnTo>
                  <a:pt x="125882" y="47244"/>
                </a:lnTo>
                <a:lnTo>
                  <a:pt x="85344" y="47244"/>
                </a:lnTo>
                <a:lnTo>
                  <a:pt x="86360" y="49784"/>
                </a:lnTo>
                <a:close/>
              </a:path>
              <a:path w="128270" h="128269">
                <a:moveTo>
                  <a:pt x="49911" y="42672"/>
                </a:moveTo>
                <a:lnTo>
                  <a:pt x="48768" y="42672"/>
                </a:lnTo>
                <a:lnTo>
                  <a:pt x="51054" y="41757"/>
                </a:lnTo>
                <a:lnTo>
                  <a:pt x="49911" y="42672"/>
                </a:lnTo>
                <a:close/>
              </a:path>
              <a:path w="128270" h="128269">
                <a:moveTo>
                  <a:pt x="44195" y="47244"/>
                </a:moveTo>
                <a:lnTo>
                  <a:pt x="47244" y="44196"/>
                </a:lnTo>
                <a:lnTo>
                  <a:pt x="48006" y="44196"/>
                </a:lnTo>
                <a:lnTo>
                  <a:pt x="44195" y="47244"/>
                </a:lnTo>
                <a:close/>
              </a:path>
              <a:path w="128270" h="128269">
                <a:moveTo>
                  <a:pt x="42367" y="50292"/>
                </a:moveTo>
                <a:lnTo>
                  <a:pt x="41148" y="50292"/>
                </a:lnTo>
                <a:lnTo>
                  <a:pt x="44195" y="47244"/>
                </a:lnTo>
                <a:lnTo>
                  <a:pt x="42367" y="50292"/>
                </a:lnTo>
                <a:close/>
              </a:path>
              <a:path w="128270" h="128269">
                <a:moveTo>
                  <a:pt x="86868" y="50292"/>
                </a:moveTo>
                <a:lnTo>
                  <a:pt x="86360" y="49784"/>
                </a:lnTo>
                <a:lnTo>
                  <a:pt x="85344" y="47244"/>
                </a:lnTo>
                <a:lnTo>
                  <a:pt x="86868" y="50292"/>
                </a:lnTo>
                <a:close/>
              </a:path>
              <a:path w="128270" h="128269">
                <a:moveTo>
                  <a:pt x="126491" y="50292"/>
                </a:moveTo>
                <a:lnTo>
                  <a:pt x="86868" y="50292"/>
                </a:lnTo>
                <a:lnTo>
                  <a:pt x="85344" y="47244"/>
                </a:lnTo>
                <a:lnTo>
                  <a:pt x="125882" y="47244"/>
                </a:lnTo>
                <a:lnTo>
                  <a:pt x="126491" y="48768"/>
                </a:lnTo>
                <a:lnTo>
                  <a:pt x="126491" y="50292"/>
                </a:lnTo>
                <a:close/>
              </a:path>
              <a:path w="128270" h="128269">
                <a:moveTo>
                  <a:pt x="127000" y="54864"/>
                </a:moveTo>
                <a:lnTo>
                  <a:pt x="88391" y="54864"/>
                </a:lnTo>
                <a:lnTo>
                  <a:pt x="86360" y="49784"/>
                </a:lnTo>
                <a:lnTo>
                  <a:pt x="86868" y="50292"/>
                </a:lnTo>
                <a:lnTo>
                  <a:pt x="126491" y="50292"/>
                </a:lnTo>
                <a:lnTo>
                  <a:pt x="126491" y="51816"/>
                </a:lnTo>
                <a:lnTo>
                  <a:pt x="127000" y="54864"/>
                </a:lnTo>
                <a:close/>
              </a:path>
              <a:path w="128270" h="128269">
                <a:moveTo>
                  <a:pt x="39624" y="54864"/>
                </a:moveTo>
                <a:lnTo>
                  <a:pt x="41148" y="51816"/>
                </a:lnTo>
                <a:lnTo>
                  <a:pt x="40538" y="53340"/>
                </a:lnTo>
                <a:lnTo>
                  <a:pt x="39624" y="54864"/>
                </a:lnTo>
                <a:close/>
              </a:path>
              <a:path w="128270" h="128269">
                <a:moveTo>
                  <a:pt x="40538" y="53340"/>
                </a:moveTo>
                <a:lnTo>
                  <a:pt x="41148" y="51816"/>
                </a:lnTo>
                <a:lnTo>
                  <a:pt x="41452" y="51816"/>
                </a:lnTo>
                <a:lnTo>
                  <a:pt x="40538" y="53340"/>
                </a:lnTo>
                <a:close/>
              </a:path>
              <a:path w="128270" h="128269">
                <a:moveTo>
                  <a:pt x="89916" y="59436"/>
                </a:moveTo>
                <a:lnTo>
                  <a:pt x="86868" y="51816"/>
                </a:lnTo>
                <a:lnTo>
                  <a:pt x="88391" y="54864"/>
                </a:lnTo>
                <a:lnTo>
                  <a:pt x="127000" y="54864"/>
                </a:lnTo>
                <a:lnTo>
                  <a:pt x="127254" y="56388"/>
                </a:lnTo>
                <a:lnTo>
                  <a:pt x="89916" y="56388"/>
                </a:lnTo>
                <a:lnTo>
                  <a:pt x="89916" y="59436"/>
                </a:lnTo>
                <a:close/>
              </a:path>
              <a:path w="128270" h="128269">
                <a:moveTo>
                  <a:pt x="39928" y="54864"/>
                </a:moveTo>
                <a:lnTo>
                  <a:pt x="39624" y="54864"/>
                </a:lnTo>
                <a:lnTo>
                  <a:pt x="40538" y="53340"/>
                </a:lnTo>
                <a:lnTo>
                  <a:pt x="39928" y="54864"/>
                </a:lnTo>
                <a:close/>
              </a:path>
              <a:path w="128270" h="128269">
                <a:moveTo>
                  <a:pt x="39116" y="59436"/>
                </a:moveTo>
                <a:lnTo>
                  <a:pt x="38100" y="59436"/>
                </a:lnTo>
                <a:lnTo>
                  <a:pt x="39624" y="56388"/>
                </a:lnTo>
                <a:lnTo>
                  <a:pt x="39116" y="59436"/>
                </a:lnTo>
                <a:close/>
              </a:path>
              <a:path w="128270" h="128269">
                <a:moveTo>
                  <a:pt x="127254" y="70104"/>
                </a:moveTo>
                <a:lnTo>
                  <a:pt x="89916" y="70104"/>
                </a:lnTo>
                <a:lnTo>
                  <a:pt x="89916" y="56388"/>
                </a:lnTo>
                <a:lnTo>
                  <a:pt x="127254" y="56388"/>
                </a:lnTo>
                <a:lnTo>
                  <a:pt x="128016" y="60960"/>
                </a:lnTo>
                <a:lnTo>
                  <a:pt x="128016" y="65532"/>
                </a:lnTo>
                <a:lnTo>
                  <a:pt x="127254" y="70104"/>
                </a:lnTo>
                <a:close/>
              </a:path>
              <a:path w="128270" h="128269">
                <a:moveTo>
                  <a:pt x="38100" y="65532"/>
                </a:moveTo>
                <a:lnTo>
                  <a:pt x="38100" y="60960"/>
                </a:lnTo>
                <a:lnTo>
                  <a:pt x="38481" y="63246"/>
                </a:lnTo>
                <a:lnTo>
                  <a:pt x="38100" y="65532"/>
                </a:lnTo>
                <a:close/>
              </a:path>
              <a:path w="128270" h="128269">
                <a:moveTo>
                  <a:pt x="38481" y="63246"/>
                </a:moveTo>
                <a:lnTo>
                  <a:pt x="38100" y="60960"/>
                </a:lnTo>
                <a:lnTo>
                  <a:pt x="38862" y="60960"/>
                </a:lnTo>
                <a:lnTo>
                  <a:pt x="38481" y="63246"/>
                </a:lnTo>
                <a:close/>
              </a:path>
              <a:path w="128270" h="128269">
                <a:moveTo>
                  <a:pt x="38862" y="65532"/>
                </a:moveTo>
                <a:lnTo>
                  <a:pt x="38100" y="65532"/>
                </a:lnTo>
                <a:lnTo>
                  <a:pt x="38481" y="63246"/>
                </a:lnTo>
                <a:lnTo>
                  <a:pt x="38862" y="65532"/>
                </a:lnTo>
                <a:close/>
              </a:path>
              <a:path w="128270" h="128269">
                <a:moveTo>
                  <a:pt x="39624" y="70104"/>
                </a:moveTo>
                <a:lnTo>
                  <a:pt x="38100" y="67056"/>
                </a:lnTo>
                <a:lnTo>
                  <a:pt x="39116" y="67056"/>
                </a:lnTo>
                <a:lnTo>
                  <a:pt x="39624" y="70104"/>
                </a:lnTo>
                <a:close/>
              </a:path>
              <a:path w="128270" h="128269">
                <a:moveTo>
                  <a:pt x="125984" y="79248"/>
                </a:moveTo>
                <a:lnTo>
                  <a:pt x="85344" y="79248"/>
                </a:lnTo>
                <a:lnTo>
                  <a:pt x="86868" y="76200"/>
                </a:lnTo>
                <a:lnTo>
                  <a:pt x="89916" y="67056"/>
                </a:lnTo>
                <a:lnTo>
                  <a:pt x="89916" y="70104"/>
                </a:lnTo>
                <a:lnTo>
                  <a:pt x="127254" y="70104"/>
                </a:lnTo>
                <a:lnTo>
                  <a:pt x="126491" y="74676"/>
                </a:lnTo>
                <a:lnTo>
                  <a:pt x="126491" y="77724"/>
                </a:lnTo>
                <a:lnTo>
                  <a:pt x="125984" y="79248"/>
                </a:lnTo>
                <a:close/>
              </a:path>
              <a:path w="128270" h="128269">
                <a:moveTo>
                  <a:pt x="44195" y="79248"/>
                </a:moveTo>
                <a:lnTo>
                  <a:pt x="41148" y="76200"/>
                </a:lnTo>
                <a:lnTo>
                  <a:pt x="39624" y="71628"/>
                </a:lnTo>
                <a:lnTo>
                  <a:pt x="44195" y="79248"/>
                </a:lnTo>
                <a:close/>
              </a:path>
              <a:path w="128270" h="128269">
                <a:moveTo>
                  <a:pt x="86258" y="76962"/>
                </a:moveTo>
                <a:lnTo>
                  <a:pt x="88391" y="71628"/>
                </a:lnTo>
                <a:lnTo>
                  <a:pt x="86868" y="76200"/>
                </a:lnTo>
                <a:lnTo>
                  <a:pt x="86258" y="76962"/>
                </a:lnTo>
                <a:close/>
              </a:path>
              <a:path w="128270" h="128269">
                <a:moveTo>
                  <a:pt x="85344" y="79248"/>
                </a:moveTo>
                <a:lnTo>
                  <a:pt x="86258" y="76962"/>
                </a:lnTo>
                <a:lnTo>
                  <a:pt x="86868" y="76200"/>
                </a:lnTo>
                <a:lnTo>
                  <a:pt x="85344" y="79248"/>
                </a:lnTo>
                <a:close/>
              </a:path>
              <a:path w="128270" h="128269">
                <a:moveTo>
                  <a:pt x="82295" y="81915"/>
                </a:moveTo>
                <a:lnTo>
                  <a:pt x="86258" y="76962"/>
                </a:lnTo>
                <a:lnTo>
                  <a:pt x="85344" y="79248"/>
                </a:lnTo>
                <a:lnTo>
                  <a:pt x="125984" y="79248"/>
                </a:lnTo>
                <a:lnTo>
                  <a:pt x="125476" y="80772"/>
                </a:lnTo>
                <a:lnTo>
                  <a:pt x="83820" y="80772"/>
                </a:lnTo>
                <a:lnTo>
                  <a:pt x="82295" y="81915"/>
                </a:lnTo>
                <a:close/>
              </a:path>
              <a:path w="128270" h="128269">
                <a:moveTo>
                  <a:pt x="47244" y="83820"/>
                </a:moveTo>
                <a:lnTo>
                  <a:pt x="44195" y="80772"/>
                </a:lnTo>
                <a:lnTo>
                  <a:pt x="45368" y="81475"/>
                </a:lnTo>
                <a:lnTo>
                  <a:pt x="47244" y="83820"/>
                </a:lnTo>
                <a:close/>
              </a:path>
              <a:path w="128270" h="128269">
                <a:moveTo>
                  <a:pt x="45368" y="81475"/>
                </a:moveTo>
                <a:lnTo>
                  <a:pt x="44195" y="80772"/>
                </a:lnTo>
                <a:lnTo>
                  <a:pt x="44805" y="80772"/>
                </a:lnTo>
                <a:lnTo>
                  <a:pt x="45368" y="81475"/>
                </a:lnTo>
                <a:close/>
              </a:path>
              <a:path w="128270" h="128269">
                <a:moveTo>
                  <a:pt x="80772" y="83820"/>
                </a:moveTo>
                <a:lnTo>
                  <a:pt x="82295" y="81915"/>
                </a:lnTo>
                <a:lnTo>
                  <a:pt x="83820" y="80772"/>
                </a:lnTo>
                <a:lnTo>
                  <a:pt x="80772" y="83820"/>
                </a:lnTo>
                <a:close/>
              </a:path>
              <a:path w="128270" h="128269">
                <a:moveTo>
                  <a:pt x="75056" y="87249"/>
                </a:moveTo>
                <a:lnTo>
                  <a:pt x="80772" y="83820"/>
                </a:lnTo>
                <a:lnTo>
                  <a:pt x="83820" y="80772"/>
                </a:lnTo>
                <a:lnTo>
                  <a:pt x="125476" y="80772"/>
                </a:lnTo>
                <a:lnTo>
                  <a:pt x="123444" y="86868"/>
                </a:lnTo>
                <a:lnTo>
                  <a:pt x="76200" y="86868"/>
                </a:lnTo>
                <a:lnTo>
                  <a:pt x="75056" y="87249"/>
                </a:lnTo>
                <a:close/>
              </a:path>
              <a:path w="128270" h="128269">
                <a:moveTo>
                  <a:pt x="51816" y="85344"/>
                </a:moveTo>
                <a:lnTo>
                  <a:pt x="48768" y="83820"/>
                </a:lnTo>
                <a:lnTo>
                  <a:pt x="47244" y="83820"/>
                </a:lnTo>
                <a:lnTo>
                  <a:pt x="45368" y="81475"/>
                </a:lnTo>
                <a:lnTo>
                  <a:pt x="51816" y="85344"/>
                </a:lnTo>
                <a:close/>
              </a:path>
              <a:path w="128270" h="128269">
                <a:moveTo>
                  <a:pt x="77724" y="85344"/>
                </a:moveTo>
                <a:lnTo>
                  <a:pt x="82295" y="81915"/>
                </a:lnTo>
                <a:lnTo>
                  <a:pt x="80772" y="83820"/>
                </a:lnTo>
                <a:lnTo>
                  <a:pt x="77724" y="85344"/>
                </a:lnTo>
                <a:close/>
              </a:path>
              <a:path w="128270" h="128269">
                <a:moveTo>
                  <a:pt x="56387" y="88392"/>
                </a:moveTo>
                <a:lnTo>
                  <a:pt x="51816" y="86868"/>
                </a:lnTo>
                <a:lnTo>
                  <a:pt x="53848" y="86868"/>
                </a:lnTo>
                <a:lnTo>
                  <a:pt x="56387" y="88392"/>
                </a:lnTo>
                <a:close/>
              </a:path>
              <a:path w="128270" h="128269">
                <a:moveTo>
                  <a:pt x="73152" y="88392"/>
                </a:moveTo>
                <a:lnTo>
                  <a:pt x="75056" y="87249"/>
                </a:lnTo>
                <a:lnTo>
                  <a:pt x="76200" y="86868"/>
                </a:lnTo>
                <a:lnTo>
                  <a:pt x="73152" y="88392"/>
                </a:lnTo>
                <a:close/>
              </a:path>
              <a:path w="128270" h="128269">
                <a:moveTo>
                  <a:pt x="123444" y="88392"/>
                </a:moveTo>
                <a:lnTo>
                  <a:pt x="73152" y="88392"/>
                </a:lnTo>
                <a:lnTo>
                  <a:pt x="76200" y="86868"/>
                </a:lnTo>
                <a:lnTo>
                  <a:pt x="123444" y="86868"/>
                </a:lnTo>
                <a:lnTo>
                  <a:pt x="123444" y="88392"/>
                </a:lnTo>
                <a:close/>
              </a:path>
              <a:path w="128270" h="128269">
                <a:moveTo>
                  <a:pt x="121920" y="89916"/>
                </a:moveTo>
                <a:lnTo>
                  <a:pt x="67056" y="89916"/>
                </a:lnTo>
                <a:lnTo>
                  <a:pt x="75056" y="87249"/>
                </a:lnTo>
                <a:lnTo>
                  <a:pt x="73152" y="88392"/>
                </a:lnTo>
                <a:lnTo>
                  <a:pt x="123444" y="88392"/>
                </a:lnTo>
                <a:lnTo>
                  <a:pt x="121920" y="89916"/>
                </a:lnTo>
                <a:close/>
              </a:path>
              <a:path w="128270" h="128269">
                <a:moveTo>
                  <a:pt x="62484" y="89916"/>
                </a:moveTo>
                <a:lnTo>
                  <a:pt x="60960" y="89916"/>
                </a:lnTo>
                <a:lnTo>
                  <a:pt x="56387" y="88392"/>
                </a:lnTo>
                <a:lnTo>
                  <a:pt x="64008" y="89662"/>
                </a:lnTo>
                <a:lnTo>
                  <a:pt x="62484" y="89916"/>
                </a:lnTo>
                <a:close/>
              </a:path>
              <a:path w="128270" h="128269">
                <a:moveTo>
                  <a:pt x="67056" y="89916"/>
                </a:moveTo>
                <a:lnTo>
                  <a:pt x="65532" y="89916"/>
                </a:lnTo>
                <a:lnTo>
                  <a:pt x="64008" y="89662"/>
                </a:lnTo>
                <a:lnTo>
                  <a:pt x="71628" y="88392"/>
                </a:lnTo>
                <a:lnTo>
                  <a:pt x="67056" y="89916"/>
                </a:lnTo>
                <a:close/>
              </a:path>
              <a:path w="128270" h="128269">
                <a:moveTo>
                  <a:pt x="65532" y="89916"/>
                </a:moveTo>
                <a:lnTo>
                  <a:pt x="62484" y="89916"/>
                </a:lnTo>
                <a:lnTo>
                  <a:pt x="64008" y="89662"/>
                </a:lnTo>
                <a:lnTo>
                  <a:pt x="65532" y="89916"/>
                </a:lnTo>
                <a:close/>
              </a:path>
              <a:path w="128270" h="128269">
                <a:moveTo>
                  <a:pt x="88391" y="123444"/>
                </a:moveTo>
                <a:lnTo>
                  <a:pt x="39624" y="123444"/>
                </a:lnTo>
                <a:lnTo>
                  <a:pt x="38100" y="121920"/>
                </a:lnTo>
                <a:lnTo>
                  <a:pt x="30480" y="117348"/>
                </a:lnTo>
                <a:lnTo>
                  <a:pt x="28956" y="117348"/>
                </a:lnTo>
                <a:lnTo>
                  <a:pt x="27432" y="115824"/>
                </a:lnTo>
                <a:lnTo>
                  <a:pt x="19812" y="109728"/>
                </a:lnTo>
                <a:lnTo>
                  <a:pt x="18288" y="108204"/>
                </a:lnTo>
                <a:lnTo>
                  <a:pt x="12192" y="100584"/>
                </a:lnTo>
                <a:lnTo>
                  <a:pt x="115824" y="100584"/>
                </a:lnTo>
                <a:lnTo>
                  <a:pt x="111252" y="108204"/>
                </a:lnTo>
                <a:lnTo>
                  <a:pt x="109728" y="108204"/>
                </a:lnTo>
                <a:lnTo>
                  <a:pt x="109728" y="109728"/>
                </a:lnTo>
                <a:lnTo>
                  <a:pt x="108204" y="109728"/>
                </a:lnTo>
                <a:lnTo>
                  <a:pt x="102108" y="115824"/>
                </a:lnTo>
                <a:lnTo>
                  <a:pt x="100584" y="115824"/>
                </a:lnTo>
                <a:lnTo>
                  <a:pt x="99060" y="117348"/>
                </a:lnTo>
                <a:lnTo>
                  <a:pt x="91439" y="121920"/>
                </a:lnTo>
                <a:lnTo>
                  <a:pt x="89916" y="121920"/>
                </a:lnTo>
                <a:lnTo>
                  <a:pt x="88391" y="123444"/>
                </a:lnTo>
                <a:close/>
              </a:path>
              <a:path w="128270" h="128269">
                <a:moveTo>
                  <a:pt x="79248" y="126492"/>
                </a:moveTo>
                <a:lnTo>
                  <a:pt x="50292" y="126492"/>
                </a:lnTo>
                <a:lnTo>
                  <a:pt x="41148" y="123444"/>
                </a:lnTo>
                <a:lnTo>
                  <a:pt x="86868" y="123444"/>
                </a:lnTo>
                <a:lnTo>
                  <a:pt x="79248" y="126492"/>
                </a:lnTo>
                <a:close/>
              </a:path>
              <a:path w="128270" h="128269">
                <a:moveTo>
                  <a:pt x="65532" y="128016"/>
                </a:moveTo>
                <a:lnTo>
                  <a:pt x="62484" y="128016"/>
                </a:lnTo>
                <a:lnTo>
                  <a:pt x="53339" y="126492"/>
                </a:lnTo>
                <a:lnTo>
                  <a:pt x="74676" y="126492"/>
                </a:lnTo>
                <a:lnTo>
                  <a:pt x="65532" y="1280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 txBox="1"/>
          <p:nvPr/>
        </p:nvSpPr>
        <p:spPr>
          <a:xfrm>
            <a:off x="5927908" y="3142496"/>
            <a:ext cx="160655" cy="3771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 spc="-140">
                <a:latin typeface="Times New Roman"/>
                <a:cs typeface="Times New Roman"/>
              </a:rPr>
              <a:t>v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6063469" y="3318749"/>
            <a:ext cx="127000" cy="2444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5">
                <a:latin typeface="Times New Roman"/>
                <a:cs typeface="Times New Roman"/>
              </a:rPr>
              <a:t>2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2516695" y="6239351"/>
            <a:ext cx="401320" cy="0"/>
          </a:xfrm>
          <a:custGeom>
            <a:avLst/>
            <a:gdLst/>
            <a:ahLst/>
            <a:cxnLst/>
            <a:rect l="l" t="t" r="r" b="b"/>
            <a:pathLst>
              <a:path w="401319" h="0">
                <a:moveTo>
                  <a:pt x="0" y="0"/>
                </a:moveTo>
                <a:lnTo>
                  <a:pt x="401288" y="0"/>
                </a:lnTo>
              </a:path>
            </a:pathLst>
          </a:custGeom>
          <a:ln w="1744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3162300" y="6239351"/>
            <a:ext cx="1086485" cy="0"/>
          </a:xfrm>
          <a:custGeom>
            <a:avLst/>
            <a:gdLst/>
            <a:ahLst/>
            <a:cxnLst/>
            <a:rect l="l" t="t" r="r" b="b"/>
            <a:pathLst>
              <a:path w="1086485" h="0">
                <a:moveTo>
                  <a:pt x="0" y="0"/>
                </a:moveTo>
                <a:lnTo>
                  <a:pt x="1086421" y="0"/>
                </a:lnTo>
              </a:path>
            </a:pathLst>
          </a:custGeom>
          <a:ln w="1744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4590288" y="6239351"/>
            <a:ext cx="401320" cy="0"/>
          </a:xfrm>
          <a:custGeom>
            <a:avLst/>
            <a:gdLst/>
            <a:ahLst/>
            <a:cxnLst/>
            <a:rect l="l" t="t" r="r" b="b"/>
            <a:pathLst>
              <a:path w="401320" h="0">
                <a:moveTo>
                  <a:pt x="0" y="0"/>
                </a:moveTo>
                <a:lnTo>
                  <a:pt x="401288" y="0"/>
                </a:lnTo>
              </a:path>
            </a:pathLst>
          </a:custGeom>
          <a:ln w="1744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 txBox="1"/>
          <p:nvPr/>
        </p:nvSpPr>
        <p:spPr>
          <a:xfrm>
            <a:off x="2759456" y="6007607"/>
            <a:ext cx="90170" cy="23050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500" spc="5">
                <a:latin typeface="Times New Roman"/>
                <a:cs typeface="Times New Roman"/>
              </a:rPr>
              <a:t>f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1508251" y="6227064"/>
            <a:ext cx="122555" cy="23050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500" spc="10">
                <a:latin typeface="Times New Roman"/>
                <a:cs typeface="Times New Roman"/>
              </a:rPr>
              <a:t>o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5187936" y="6227064"/>
            <a:ext cx="122555" cy="23050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500" spc="10">
                <a:latin typeface="Times New Roman"/>
                <a:cs typeface="Times New Roman"/>
              </a:rPr>
              <a:t>1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2543048" y="5777992"/>
            <a:ext cx="248285" cy="4083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600" spc="15">
                <a:latin typeface="Times New Roman"/>
                <a:cs typeface="Times New Roman"/>
              </a:rPr>
              <a:t>R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1348232" y="5997447"/>
            <a:ext cx="1112520" cy="4083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323215" algn="l"/>
                <a:tab pos="737870" algn="l"/>
              </a:tabLst>
            </a:pPr>
            <a:r>
              <a:rPr dirty="0" sz="2600" spc="-135">
                <a:latin typeface="Times New Roman"/>
                <a:cs typeface="Times New Roman"/>
              </a:rPr>
              <a:t>v</a:t>
            </a:r>
            <a:r>
              <a:rPr dirty="0" sz="2600" spc="-135">
                <a:latin typeface="Times New Roman"/>
                <a:cs typeface="Times New Roman"/>
              </a:rPr>
              <a:t>	</a:t>
            </a:r>
            <a:r>
              <a:rPr dirty="0" sz="2600" spc="30">
                <a:latin typeface="Times New Roman"/>
                <a:cs typeface="Times New Roman"/>
              </a:rPr>
              <a:t>=</a:t>
            </a:r>
            <a:r>
              <a:rPr dirty="0" sz="2600" spc="30">
                <a:latin typeface="Times New Roman"/>
                <a:cs typeface="Times New Roman"/>
              </a:rPr>
              <a:t>	</a:t>
            </a:r>
            <a:r>
              <a:rPr dirty="0" sz="2600" spc="40">
                <a:latin typeface="Times New Roman"/>
                <a:cs typeface="Times New Roman"/>
              </a:rPr>
              <a:t>1</a:t>
            </a:r>
            <a:r>
              <a:rPr dirty="0" sz="2600" spc="30">
                <a:latin typeface="Times New Roman"/>
                <a:cs typeface="Times New Roman"/>
              </a:rPr>
              <a:t>+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5034032" y="5997447"/>
            <a:ext cx="173990" cy="4083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600" spc="-135">
                <a:latin typeface="Times New Roman"/>
                <a:cs typeface="Times New Roman"/>
              </a:rPr>
              <a:t>v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1901444" y="5756655"/>
            <a:ext cx="153670" cy="4083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600" spc="-1595">
                <a:latin typeface="Times New Roman"/>
                <a:cs typeface="Times New Roman"/>
              </a:rPr>
              <a:t>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72" name="object 72"/>
          <p:cNvSpPr txBox="1"/>
          <p:nvPr/>
        </p:nvSpPr>
        <p:spPr>
          <a:xfrm>
            <a:off x="2955007" y="5756655"/>
            <a:ext cx="153670" cy="4083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600" spc="-1595">
                <a:latin typeface="Times New Roman"/>
                <a:cs typeface="Times New Roman"/>
              </a:rPr>
              <a:t>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73" name="object 73"/>
          <p:cNvSpPr txBox="1"/>
          <p:nvPr/>
        </p:nvSpPr>
        <p:spPr>
          <a:xfrm>
            <a:off x="3389243" y="5777992"/>
            <a:ext cx="1534795" cy="6280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930910" algn="l"/>
              </a:tabLst>
            </a:pPr>
            <a:r>
              <a:rPr dirty="0" sz="2600" spc="125">
                <a:latin typeface="Times New Roman"/>
                <a:cs typeface="Times New Roman"/>
              </a:rPr>
              <a:t>R</a:t>
            </a:r>
            <a:r>
              <a:rPr dirty="0" baseline="4273" sz="3900" spc="-2872">
                <a:latin typeface="Times New Roman"/>
                <a:cs typeface="Times New Roman"/>
              </a:rPr>
              <a:t></a:t>
            </a:r>
            <a:r>
              <a:rPr dirty="0" sz="2600" spc="15">
                <a:latin typeface="Times New Roman"/>
                <a:cs typeface="Times New Roman"/>
              </a:rPr>
              <a:t>v</a:t>
            </a:r>
            <a:r>
              <a:rPr dirty="0" baseline="-25925" sz="2250" spc="15">
                <a:latin typeface="Times New Roman"/>
                <a:cs typeface="Times New Roman"/>
              </a:rPr>
              <a:t>2</a:t>
            </a:r>
            <a:r>
              <a:rPr dirty="0" baseline="-25925" sz="2250">
                <a:latin typeface="Times New Roman"/>
                <a:cs typeface="Times New Roman"/>
              </a:rPr>
              <a:t>	</a:t>
            </a:r>
            <a:r>
              <a:rPr dirty="0" baseline="-37393" sz="3900" spc="-1739">
                <a:latin typeface="Times New Roman"/>
                <a:cs typeface="Times New Roman"/>
              </a:rPr>
              <a:t></a:t>
            </a:r>
            <a:r>
              <a:rPr dirty="0" baseline="-37393" sz="3900">
                <a:latin typeface="Times New Roman"/>
                <a:cs typeface="Times New Roman"/>
              </a:rPr>
              <a:t> </a:t>
            </a:r>
            <a:r>
              <a:rPr dirty="0" baseline="-37393" sz="3900" spc="-472">
                <a:latin typeface="Times New Roman"/>
                <a:cs typeface="Times New Roman"/>
              </a:rPr>
              <a:t> </a:t>
            </a:r>
            <a:r>
              <a:rPr dirty="0" sz="2600" spc="-30">
                <a:latin typeface="Times New Roman"/>
                <a:cs typeface="Times New Roman"/>
              </a:rPr>
              <a:t>R</a:t>
            </a:r>
            <a:r>
              <a:rPr dirty="0" baseline="-25925" sz="2250" spc="7">
                <a:latin typeface="Times New Roman"/>
                <a:cs typeface="Times New Roman"/>
              </a:rPr>
              <a:t>f</a:t>
            </a:r>
            <a:endParaRPr baseline="-25925" sz="2250">
              <a:latin typeface="Times New Roman"/>
              <a:cs typeface="Times New Roman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2955007" y="6062980"/>
            <a:ext cx="153670" cy="4083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600" spc="-1595">
                <a:latin typeface="Times New Roman"/>
                <a:cs typeface="Times New Roman"/>
              </a:rPr>
              <a:t>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1901444" y="6062980"/>
            <a:ext cx="153670" cy="6889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665"/>
              </a:lnSpc>
            </a:pPr>
            <a:r>
              <a:rPr dirty="0" sz="2600" spc="-1595">
                <a:latin typeface="Times New Roman"/>
                <a:cs typeface="Times New Roman"/>
              </a:rPr>
              <a:t></a:t>
            </a:r>
            <a:endParaRPr sz="2600">
              <a:latin typeface="Times New Roman"/>
              <a:cs typeface="Times New Roman"/>
            </a:endParaRPr>
          </a:p>
          <a:p>
            <a:pPr marL="12700">
              <a:lnSpc>
                <a:spcPts val="2665"/>
              </a:lnSpc>
            </a:pPr>
            <a:r>
              <a:rPr dirty="0" sz="2600" spc="-1595">
                <a:latin typeface="Times New Roman"/>
                <a:cs typeface="Times New Roman"/>
              </a:rPr>
              <a:t>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76" name="object 76"/>
          <p:cNvSpPr txBox="1"/>
          <p:nvPr/>
        </p:nvSpPr>
        <p:spPr>
          <a:xfrm>
            <a:off x="2546096" y="6253480"/>
            <a:ext cx="2405380" cy="4984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2085975" algn="l"/>
              </a:tabLst>
            </a:pPr>
            <a:r>
              <a:rPr dirty="0" sz="2600" spc="-85">
                <a:latin typeface="Times New Roman"/>
                <a:cs typeface="Times New Roman"/>
              </a:rPr>
              <a:t>R</a:t>
            </a:r>
            <a:r>
              <a:rPr dirty="0" baseline="-25925" sz="2250" spc="15">
                <a:latin typeface="Times New Roman"/>
                <a:cs typeface="Times New Roman"/>
              </a:rPr>
              <a:t>1</a:t>
            </a:r>
            <a:r>
              <a:rPr dirty="0" baseline="-25925" sz="2250">
                <a:latin typeface="Times New Roman"/>
                <a:cs typeface="Times New Roman"/>
              </a:rPr>
              <a:t> </a:t>
            </a:r>
            <a:r>
              <a:rPr dirty="0" baseline="-25925" sz="2250" spc="75">
                <a:latin typeface="Times New Roman"/>
                <a:cs typeface="Times New Roman"/>
              </a:rPr>
              <a:t> </a:t>
            </a:r>
            <a:r>
              <a:rPr dirty="0" baseline="-14957" sz="3900" spc="-2392">
                <a:latin typeface="Times New Roman"/>
                <a:cs typeface="Times New Roman"/>
              </a:rPr>
              <a:t></a:t>
            </a:r>
            <a:r>
              <a:rPr dirty="0" baseline="-14957" sz="3900" spc="262">
                <a:latin typeface="Times New Roman"/>
                <a:cs typeface="Times New Roman"/>
              </a:rPr>
              <a:t> </a:t>
            </a:r>
            <a:r>
              <a:rPr dirty="0" sz="2600" spc="20">
                <a:latin typeface="Times New Roman"/>
                <a:cs typeface="Times New Roman"/>
              </a:rPr>
              <a:t>R</a:t>
            </a:r>
            <a:r>
              <a:rPr dirty="0" baseline="-25925" sz="2250" spc="15">
                <a:latin typeface="Times New Roman"/>
                <a:cs typeface="Times New Roman"/>
              </a:rPr>
              <a:t>2</a:t>
            </a:r>
            <a:r>
              <a:rPr dirty="0" baseline="-25925" sz="2250">
                <a:latin typeface="Times New Roman"/>
                <a:cs typeface="Times New Roman"/>
              </a:rPr>
              <a:t> </a:t>
            </a:r>
            <a:r>
              <a:rPr dirty="0" baseline="-25925" sz="2250" spc="52">
                <a:latin typeface="Times New Roman"/>
                <a:cs typeface="Times New Roman"/>
              </a:rPr>
              <a:t> </a:t>
            </a:r>
            <a:r>
              <a:rPr dirty="0" sz="2600" spc="-1160">
                <a:latin typeface="Times New Roman"/>
                <a:cs typeface="Times New Roman"/>
              </a:rPr>
              <a:t></a:t>
            </a:r>
            <a:r>
              <a:rPr dirty="0" sz="2600" spc="155">
                <a:latin typeface="Times New Roman"/>
                <a:cs typeface="Times New Roman"/>
              </a:rPr>
              <a:t> </a:t>
            </a:r>
            <a:r>
              <a:rPr dirty="0" sz="2600" spc="125">
                <a:latin typeface="Times New Roman"/>
                <a:cs typeface="Times New Roman"/>
              </a:rPr>
              <a:t>R</a:t>
            </a:r>
            <a:r>
              <a:rPr dirty="0" baseline="4273" sz="3900" spc="-2925">
                <a:latin typeface="Times New Roman"/>
                <a:cs typeface="Times New Roman"/>
              </a:rPr>
              <a:t></a:t>
            </a:r>
            <a:r>
              <a:rPr dirty="0" baseline="4273" sz="3900">
                <a:latin typeface="Times New Roman"/>
                <a:cs typeface="Times New Roman"/>
              </a:rPr>
              <a:t>	</a:t>
            </a:r>
            <a:r>
              <a:rPr dirty="0" sz="2600" spc="-90">
                <a:latin typeface="Times New Roman"/>
                <a:cs typeface="Times New Roman"/>
              </a:rPr>
              <a:t>R</a:t>
            </a:r>
            <a:r>
              <a:rPr dirty="0" baseline="-25925" sz="2250" spc="15">
                <a:latin typeface="Times New Roman"/>
                <a:cs typeface="Times New Roman"/>
              </a:rPr>
              <a:t>1</a:t>
            </a:r>
            <a:endParaRPr baseline="-25925" sz="225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081771" y="5428488"/>
            <a:ext cx="1769745" cy="17449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sz="950">
              <a:latin typeface="Times New Roman"/>
              <a:cs typeface="Times New Roman"/>
            </a:endParaRPr>
          </a:p>
          <a:p>
            <a:pPr marL="1133475">
              <a:lnSpc>
                <a:spcPct val="100000"/>
              </a:lnSpc>
            </a:pPr>
            <a:r>
              <a:rPr dirty="0" sz="1200">
                <a:solidFill>
                  <a:srgbClr val="898989"/>
                </a:solidFill>
                <a:latin typeface="Times New Roman"/>
                <a:cs typeface="Times New Roman"/>
              </a:rPr>
              <a:t>19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68935">
              <a:lnSpc>
                <a:spcPct val="100000"/>
              </a:lnSpc>
            </a:pPr>
            <a:r>
              <a:rPr dirty="0"/>
              <a:t>2.3-2.4</a:t>
            </a:r>
            <a:r>
              <a:rPr dirty="0" spc="-90"/>
              <a:t> </a:t>
            </a:r>
            <a:r>
              <a:rPr dirty="0" spc="10">
                <a:latin typeface="宋体"/>
                <a:cs typeface="宋体"/>
              </a:rPr>
              <a:t>模拟加减法电路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152568" y="1335013"/>
            <a:ext cx="4597400" cy="44748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 marL="12700" marR="5080">
              <a:lnSpc>
                <a:spcPct val="150000"/>
              </a:lnSpc>
            </a:pPr>
            <a:r>
              <a:rPr dirty="0" sz="2400">
                <a:solidFill>
                  <a:srgbClr val="0000CC"/>
                </a:solidFill>
                <a:latin typeface="宋体"/>
                <a:cs typeface="宋体"/>
              </a:rPr>
              <a:t>小结  </a:t>
            </a:r>
            <a:r>
              <a:rPr dirty="0" sz="2400">
                <a:latin typeface="宋体"/>
                <a:cs typeface="宋体"/>
              </a:rPr>
              <a:t>掌握：反相放大器、同相放大器 </a:t>
            </a:r>
            <a:r>
              <a:rPr dirty="0" sz="2400">
                <a:latin typeface="宋体"/>
                <a:cs typeface="宋体"/>
              </a:rPr>
              <a:t> 掌握：反相加法器  掌握：差动减法器、仪用放大器</a:t>
            </a:r>
            <a:endParaRPr sz="2400">
              <a:latin typeface="宋体"/>
              <a:cs typeface="宋体"/>
            </a:endParaRPr>
          </a:p>
          <a:p>
            <a:pPr>
              <a:lnSpc>
                <a:spcPct val="100000"/>
              </a:lnSpc>
              <a:spcBef>
                <a:spcPts val="53"/>
              </a:spcBef>
            </a:pPr>
            <a:endParaRPr sz="22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dirty="0" sz="2400">
                <a:solidFill>
                  <a:srgbClr val="FF00FF"/>
                </a:solidFill>
                <a:latin typeface="宋体"/>
                <a:cs typeface="宋体"/>
              </a:rPr>
              <a:t>预习：仪用放大器、其它运算电路</a:t>
            </a:r>
            <a:endParaRPr sz="2400">
              <a:latin typeface="宋体"/>
              <a:cs typeface="宋体"/>
            </a:endParaRPr>
          </a:p>
          <a:p>
            <a:pPr algn="ctr" marL="204470">
              <a:lnSpc>
                <a:spcPct val="100000"/>
              </a:lnSpc>
              <a:spcBef>
                <a:spcPts val="2110"/>
              </a:spcBef>
            </a:pPr>
            <a:r>
              <a:rPr dirty="0" sz="2400">
                <a:solidFill>
                  <a:srgbClr val="0000CC"/>
                </a:solidFill>
                <a:latin typeface="宋体"/>
                <a:cs typeface="宋体"/>
              </a:rPr>
              <a:t>作业</a:t>
            </a:r>
            <a:endParaRPr sz="2400">
              <a:latin typeface="宋体"/>
              <a:cs typeface="宋体"/>
            </a:endParaRPr>
          </a:p>
          <a:p>
            <a:pPr marL="1226820" marR="827405" indent="-38100">
              <a:lnSpc>
                <a:spcPct val="125099"/>
              </a:lnSpc>
              <a:spcBef>
                <a:spcPts val="175"/>
              </a:spcBef>
            </a:pPr>
            <a:r>
              <a:rPr dirty="0" sz="2400" spc="60">
                <a:latin typeface="Times New Roman"/>
                <a:cs typeface="Times New Roman"/>
              </a:rPr>
              <a:t>P47:</a:t>
            </a:r>
            <a:r>
              <a:rPr dirty="0" sz="2400" spc="509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2.3.5,</a:t>
            </a:r>
            <a:r>
              <a:rPr dirty="0" sz="2400" spc="560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2.4.2 </a:t>
            </a:r>
            <a:r>
              <a:rPr dirty="0" sz="2400" spc="-520">
                <a:latin typeface="Times New Roman"/>
                <a:cs typeface="Times New Roman"/>
              </a:rPr>
              <a:t> </a:t>
            </a:r>
            <a:r>
              <a:rPr dirty="0" sz="2400" spc="60">
                <a:latin typeface="Times New Roman"/>
                <a:cs typeface="Times New Roman"/>
              </a:rPr>
              <a:t>P49: </a:t>
            </a:r>
            <a:r>
              <a:rPr dirty="0" sz="2400" spc="470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2.4.6</a:t>
            </a:r>
            <a:r>
              <a:rPr dirty="0" sz="2400">
                <a:latin typeface="宋体"/>
                <a:cs typeface="宋体"/>
              </a:rPr>
              <a:t>，</a:t>
            </a:r>
            <a:r>
              <a:rPr dirty="0" sz="2400">
                <a:latin typeface="Times New Roman"/>
                <a:cs typeface="Times New Roman"/>
              </a:rPr>
              <a:t>2.4.7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8081771" y="5428488"/>
            <a:ext cx="1769363" cy="17449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64691" y="1362455"/>
            <a:ext cx="8935211" cy="54422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772668" y="5475732"/>
            <a:ext cx="9144000" cy="16891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200">
              <a:latin typeface="Times New Roman"/>
              <a:cs typeface="Times New Roman"/>
            </a:endParaRPr>
          </a:p>
          <a:p>
            <a:pPr marL="549910">
              <a:lnSpc>
                <a:spcPct val="100000"/>
              </a:lnSpc>
              <a:spcBef>
                <a:spcPts val="720"/>
              </a:spcBef>
            </a:pPr>
            <a:r>
              <a:rPr dirty="0" sz="1200">
                <a:solidFill>
                  <a:srgbClr val="898989"/>
                </a:solidFill>
                <a:latin typeface="Times New Roman"/>
                <a:cs typeface="Times New Roman"/>
              </a:rPr>
              <a:t>2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35152" y="1313688"/>
            <a:ext cx="3156585" cy="5611495"/>
          </a:xfrm>
          <a:custGeom>
            <a:avLst/>
            <a:gdLst/>
            <a:ahLst/>
            <a:cxnLst/>
            <a:rect l="l" t="t" r="r" b="b"/>
            <a:pathLst>
              <a:path w="3156585" h="5611495">
                <a:moveTo>
                  <a:pt x="2927603" y="5609843"/>
                </a:moveTo>
                <a:lnTo>
                  <a:pt x="228600" y="5609843"/>
                </a:lnTo>
                <a:lnTo>
                  <a:pt x="216407" y="5608320"/>
                </a:lnTo>
                <a:lnTo>
                  <a:pt x="178307" y="5599175"/>
                </a:lnTo>
                <a:lnTo>
                  <a:pt x="132588" y="5579363"/>
                </a:lnTo>
                <a:lnTo>
                  <a:pt x="74676" y="5536691"/>
                </a:lnTo>
                <a:lnTo>
                  <a:pt x="42672" y="5498591"/>
                </a:lnTo>
                <a:lnTo>
                  <a:pt x="19812" y="5454395"/>
                </a:lnTo>
                <a:lnTo>
                  <a:pt x="4572" y="5407152"/>
                </a:lnTo>
                <a:lnTo>
                  <a:pt x="1524" y="5381243"/>
                </a:lnTo>
                <a:lnTo>
                  <a:pt x="0" y="5369052"/>
                </a:lnTo>
                <a:lnTo>
                  <a:pt x="0" y="242315"/>
                </a:lnTo>
                <a:lnTo>
                  <a:pt x="1524" y="228599"/>
                </a:lnTo>
                <a:lnTo>
                  <a:pt x="10668" y="179831"/>
                </a:lnTo>
                <a:lnTo>
                  <a:pt x="30480" y="134111"/>
                </a:lnTo>
                <a:lnTo>
                  <a:pt x="57912" y="92963"/>
                </a:lnTo>
                <a:lnTo>
                  <a:pt x="92964" y="57911"/>
                </a:lnTo>
                <a:lnTo>
                  <a:pt x="132588" y="30479"/>
                </a:lnTo>
                <a:lnTo>
                  <a:pt x="178307" y="12191"/>
                </a:lnTo>
                <a:lnTo>
                  <a:pt x="216407" y="3047"/>
                </a:lnTo>
                <a:lnTo>
                  <a:pt x="240792" y="0"/>
                </a:lnTo>
                <a:lnTo>
                  <a:pt x="2913888" y="0"/>
                </a:lnTo>
                <a:lnTo>
                  <a:pt x="2953511" y="6095"/>
                </a:lnTo>
                <a:lnTo>
                  <a:pt x="3000756" y="19811"/>
                </a:lnTo>
                <a:lnTo>
                  <a:pt x="3020350" y="28955"/>
                </a:lnTo>
                <a:lnTo>
                  <a:pt x="243840" y="28955"/>
                </a:lnTo>
                <a:lnTo>
                  <a:pt x="219456" y="32003"/>
                </a:lnTo>
                <a:lnTo>
                  <a:pt x="220980" y="32003"/>
                </a:lnTo>
                <a:lnTo>
                  <a:pt x="208788" y="33527"/>
                </a:lnTo>
                <a:lnTo>
                  <a:pt x="210311" y="33527"/>
                </a:lnTo>
                <a:lnTo>
                  <a:pt x="192023" y="38099"/>
                </a:lnTo>
                <a:lnTo>
                  <a:pt x="187452" y="38099"/>
                </a:lnTo>
                <a:lnTo>
                  <a:pt x="169672" y="45719"/>
                </a:lnTo>
                <a:lnTo>
                  <a:pt x="167640" y="45719"/>
                </a:lnTo>
                <a:lnTo>
                  <a:pt x="146304" y="56387"/>
                </a:lnTo>
                <a:lnTo>
                  <a:pt x="147828" y="56387"/>
                </a:lnTo>
                <a:lnTo>
                  <a:pt x="128016" y="67055"/>
                </a:lnTo>
                <a:lnTo>
                  <a:pt x="111760" y="79247"/>
                </a:lnTo>
                <a:lnTo>
                  <a:pt x="111252" y="79247"/>
                </a:lnTo>
                <a:lnTo>
                  <a:pt x="96011" y="94487"/>
                </a:lnTo>
                <a:lnTo>
                  <a:pt x="94488" y="94487"/>
                </a:lnTo>
                <a:lnTo>
                  <a:pt x="79248" y="111251"/>
                </a:lnTo>
                <a:lnTo>
                  <a:pt x="80772" y="111251"/>
                </a:lnTo>
                <a:lnTo>
                  <a:pt x="68199" y="128015"/>
                </a:lnTo>
                <a:lnTo>
                  <a:pt x="67056" y="128015"/>
                </a:lnTo>
                <a:lnTo>
                  <a:pt x="54864" y="147827"/>
                </a:lnTo>
                <a:lnTo>
                  <a:pt x="55626" y="147827"/>
                </a:lnTo>
                <a:lnTo>
                  <a:pt x="46482" y="166115"/>
                </a:lnTo>
                <a:lnTo>
                  <a:pt x="45719" y="166115"/>
                </a:lnTo>
                <a:lnTo>
                  <a:pt x="38608" y="187451"/>
                </a:lnTo>
                <a:lnTo>
                  <a:pt x="38100" y="187451"/>
                </a:lnTo>
                <a:lnTo>
                  <a:pt x="32410" y="208787"/>
                </a:lnTo>
                <a:lnTo>
                  <a:pt x="32004" y="208787"/>
                </a:lnTo>
                <a:lnTo>
                  <a:pt x="29146" y="231647"/>
                </a:lnTo>
                <a:lnTo>
                  <a:pt x="28956" y="231647"/>
                </a:lnTo>
                <a:lnTo>
                  <a:pt x="28956" y="243839"/>
                </a:lnTo>
                <a:lnTo>
                  <a:pt x="27622" y="254507"/>
                </a:lnTo>
                <a:lnTo>
                  <a:pt x="27432" y="254507"/>
                </a:lnTo>
                <a:lnTo>
                  <a:pt x="27432" y="5355336"/>
                </a:lnTo>
                <a:lnTo>
                  <a:pt x="28956" y="5367527"/>
                </a:lnTo>
                <a:lnTo>
                  <a:pt x="28956" y="5379720"/>
                </a:lnTo>
                <a:lnTo>
                  <a:pt x="29146" y="5379720"/>
                </a:lnTo>
                <a:lnTo>
                  <a:pt x="30480" y="5390388"/>
                </a:lnTo>
                <a:lnTo>
                  <a:pt x="32004" y="5401056"/>
                </a:lnTo>
                <a:lnTo>
                  <a:pt x="38100" y="5423915"/>
                </a:lnTo>
                <a:lnTo>
                  <a:pt x="38607" y="5423915"/>
                </a:lnTo>
                <a:lnTo>
                  <a:pt x="45719" y="5445252"/>
                </a:lnTo>
                <a:lnTo>
                  <a:pt x="46482" y="5445252"/>
                </a:lnTo>
                <a:lnTo>
                  <a:pt x="55626" y="5463540"/>
                </a:lnTo>
                <a:lnTo>
                  <a:pt x="54864" y="5463540"/>
                </a:lnTo>
                <a:lnTo>
                  <a:pt x="67056" y="5483352"/>
                </a:lnTo>
                <a:lnTo>
                  <a:pt x="68199" y="5483352"/>
                </a:lnTo>
                <a:lnTo>
                  <a:pt x="79629" y="5498591"/>
                </a:lnTo>
                <a:lnTo>
                  <a:pt x="79248" y="5498591"/>
                </a:lnTo>
                <a:lnTo>
                  <a:pt x="94488" y="5516879"/>
                </a:lnTo>
                <a:lnTo>
                  <a:pt x="96164" y="5516879"/>
                </a:lnTo>
                <a:lnTo>
                  <a:pt x="111252" y="5530595"/>
                </a:lnTo>
                <a:lnTo>
                  <a:pt x="109728" y="5530595"/>
                </a:lnTo>
                <a:lnTo>
                  <a:pt x="128016" y="5544311"/>
                </a:lnTo>
                <a:lnTo>
                  <a:pt x="130492" y="5544311"/>
                </a:lnTo>
                <a:lnTo>
                  <a:pt x="147828" y="5554979"/>
                </a:lnTo>
                <a:lnTo>
                  <a:pt x="146304" y="5554979"/>
                </a:lnTo>
                <a:lnTo>
                  <a:pt x="167640" y="5564124"/>
                </a:lnTo>
                <a:lnTo>
                  <a:pt x="166116" y="5564124"/>
                </a:lnTo>
                <a:lnTo>
                  <a:pt x="187452" y="5571743"/>
                </a:lnTo>
                <a:lnTo>
                  <a:pt x="185928" y="5571743"/>
                </a:lnTo>
                <a:lnTo>
                  <a:pt x="210311" y="5577840"/>
                </a:lnTo>
                <a:lnTo>
                  <a:pt x="208788" y="5577840"/>
                </a:lnTo>
                <a:lnTo>
                  <a:pt x="220980" y="5579363"/>
                </a:lnTo>
                <a:lnTo>
                  <a:pt x="219456" y="5579363"/>
                </a:lnTo>
                <a:lnTo>
                  <a:pt x="243840" y="5582411"/>
                </a:lnTo>
                <a:lnTo>
                  <a:pt x="3017084" y="5582411"/>
                </a:lnTo>
                <a:lnTo>
                  <a:pt x="3000756" y="5590031"/>
                </a:lnTo>
                <a:lnTo>
                  <a:pt x="2977896" y="5599175"/>
                </a:lnTo>
                <a:lnTo>
                  <a:pt x="2953511" y="5605272"/>
                </a:lnTo>
                <a:lnTo>
                  <a:pt x="2939796" y="5608320"/>
                </a:lnTo>
                <a:lnTo>
                  <a:pt x="2927603" y="5609843"/>
                </a:lnTo>
                <a:close/>
              </a:path>
              <a:path w="3156585" h="5611495">
                <a:moveTo>
                  <a:pt x="2968751" y="39623"/>
                </a:moveTo>
                <a:lnTo>
                  <a:pt x="2945891" y="33527"/>
                </a:lnTo>
                <a:lnTo>
                  <a:pt x="2947416" y="33527"/>
                </a:lnTo>
                <a:lnTo>
                  <a:pt x="2935224" y="32003"/>
                </a:lnTo>
                <a:lnTo>
                  <a:pt x="2936748" y="32003"/>
                </a:lnTo>
                <a:lnTo>
                  <a:pt x="2912364" y="28955"/>
                </a:lnTo>
                <a:lnTo>
                  <a:pt x="3020350" y="28955"/>
                </a:lnTo>
                <a:lnTo>
                  <a:pt x="3023616" y="30479"/>
                </a:lnTo>
                <a:lnTo>
                  <a:pt x="3034622" y="38099"/>
                </a:lnTo>
                <a:lnTo>
                  <a:pt x="2968751" y="38099"/>
                </a:lnTo>
                <a:lnTo>
                  <a:pt x="2968751" y="39623"/>
                </a:lnTo>
                <a:close/>
              </a:path>
              <a:path w="3156585" h="5611495">
                <a:moveTo>
                  <a:pt x="185928" y="39623"/>
                </a:moveTo>
                <a:lnTo>
                  <a:pt x="187452" y="38099"/>
                </a:lnTo>
                <a:lnTo>
                  <a:pt x="192023" y="38099"/>
                </a:lnTo>
                <a:lnTo>
                  <a:pt x="185928" y="39623"/>
                </a:lnTo>
                <a:close/>
              </a:path>
              <a:path w="3156585" h="5611495">
                <a:moveTo>
                  <a:pt x="2990088" y="47243"/>
                </a:moveTo>
                <a:lnTo>
                  <a:pt x="2968751" y="38099"/>
                </a:lnTo>
                <a:lnTo>
                  <a:pt x="3034622" y="38099"/>
                </a:lnTo>
                <a:lnTo>
                  <a:pt x="3045629" y="45719"/>
                </a:lnTo>
                <a:lnTo>
                  <a:pt x="2988564" y="45719"/>
                </a:lnTo>
                <a:lnTo>
                  <a:pt x="2990088" y="47243"/>
                </a:lnTo>
                <a:close/>
              </a:path>
              <a:path w="3156585" h="5611495">
                <a:moveTo>
                  <a:pt x="166116" y="47243"/>
                </a:moveTo>
                <a:lnTo>
                  <a:pt x="167640" y="45719"/>
                </a:lnTo>
                <a:lnTo>
                  <a:pt x="169672" y="45719"/>
                </a:lnTo>
                <a:lnTo>
                  <a:pt x="166116" y="47243"/>
                </a:lnTo>
                <a:close/>
              </a:path>
              <a:path w="3156585" h="5611495">
                <a:moveTo>
                  <a:pt x="3046475" y="80771"/>
                </a:moveTo>
                <a:lnTo>
                  <a:pt x="3026664" y="67055"/>
                </a:lnTo>
                <a:lnTo>
                  <a:pt x="3028188" y="67055"/>
                </a:lnTo>
                <a:lnTo>
                  <a:pt x="3008375" y="56387"/>
                </a:lnTo>
                <a:lnTo>
                  <a:pt x="3009900" y="56387"/>
                </a:lnTo>
                <a:lnTo>
                  <a:pt x="2988564" y="45719"/>
                </a:lnTo>
                <a:lnTo>
                  <a:pt x="3045629" y="45719"/>
                </a:lnTo>
                <a:lnTo>
                  <a:pt x="3063240" y="57911"/>
                </a:lnTo>
                <a:lnTo>
                  <a:pt x="3081527" y="74675"/>
                </a:lnTo>
                <a:lnTo>
                  <a:pt x="3085718" y="79247"/>
                </a:lnTo>
                <a:lnTo>
                  <a:pt x="3044951" y="79247"/>
                </a:lnTo>
                <a:lnTo>
                  <a:pt x="3046475" y="80771"/>
                </a:lnTo>
                <a:close/>
              </a:path>
              <a:path w="3156585" h="5611495">
                <a:moveTo>
                  <a:pt x="109728" y="80771"/>
                </a:moveTo>
                <a:lnTo>
                  <a:pt x="111252" y="79247"/>
                </a:lnTo>
                <a:lnTo>
                  <a:pt x="111760" y="79247"/>
                </a:lnTo>
                <a:lnTo>
                  <a:pt x="109728" y="80771"/>
                </a:lnTo>
                <a:close/>
              </a:path>
              <a:path w="3156585" h="5611495">
                <a:moveTo>
                  <a:pt x="3087115" y="80771"/>
                </a:moveTo>
                <a:lnTo>
                  <a:pt x="3046475" y="80771"/>
                </a:lnTo>
                <a:lnTo>
                  <a:pt x="3044951" y="79247"/>
                </a:lnTo>
                <a:lnTo>
                  <a:pt x="3085718" y="79247"/>
                </a:lnTo>
                <a:lnTo>
                  <a:pt x="3087115" y="80771"/>
                </a:lnTo>
                <a:close/>
              </a:path>
              <a:path w="3156585" h="5611495">
                <a:moveTo>
                  <a:pt x="3061716" y="96011"/>
                </a:moveTo>
                <a:lnTo>
                  <a:pt x="3046475" y="80771"/>
                </a:lnTo>
                <a:lnTo>
                  <a:pt x="3087115" y="80771"/>
                </a:lnTo>
                <a:lnTo>
                  <a:pt x="3098291" y="92963"/>
                </a:lnTo>
                <a:lnTo>
                  <a:pt x="3099464" y="94487"/>
                </a:lnTo>
                <a:lnTo>
                  <a:pt x="3061716" y="94487"/>
                </a:lnTo>
                <a:lnTo>
                  <a:pt x="3061716" y="96011"/>
                </a:lnTo>
                <a:close/>
              </a:path>
              <a:path w="3156585" h="5611495">
                <a:moveTo>
                  <a:pt x="109728" y="80771"/>
                </a:moveTo>
                <a:close/>
              </a:path>
              <a:path w="3156585" h="5611495">
                <a:moveTo>
                  <a:pt x="94488" y="96011"/>
                </a:moveTo>
                <a:lnTo>
                  <a:pt x="94488" y="94487"/>
                </a:lnTo>
                <a:lnTo>
                  <a:pt x="96011" y="94487"/>
                </a:lnTo>
                <a:lnTo>
                  <a:pt x="94488" y="96011"/>
                </a:lnTo>
                <a:close/>
              </a:path>
              <a:path w="3156585" h="5611495">
                <a:moveTo>
                  <a:pt x="3089148" y="129539"/>
                </a:moveTo>
                <a:lnTo>
                  <a:pt x="3075432" y="111251"/>
                </a:lnTo>
                <a:lnTo>
                  <a:pt x="3076956" y="111251"/>
                </a:lnTo>
                <a:lnTo>
                  <a:pt x="3061716" y="94487"/>
                </a:lnTo>
                <a:lnTo>
                  <a:pt x="3099464" y="94487"/>
                </a:lnTo>
                <a:lnTo>
                  <a:pt x="3113532" y="112775"/>
                </a:lnTo>
                <a:lnTo>
                  <a:pt x="3122240" y="128015"/>
                </a:lnTo>
                <a:lnTo>
                  <a:pt x="3089148" y="128015"/>
                </a:lnTo>
                <a:lnTo>
                  <a:pt x="3089148" y="129539"/>
                </a:lnTo>
                <a:close/>
              </a:path>
              <a:path w="3156585" h="5611495">
                <a:moveTo>
                  <a:pt x="67056" y="129539"/>
                </a:moveTo>
                <a:lnTo>
                  <a:pt x="67056" y="128015"/>
                </a:lnTo>
                <a:lnTo>
                  <a:pt x="68199" y="128015"/>
                </a:lnTo>
                <a:lnTo>
                  <a:pt x="67056" y="129539"/>
                </a:lnTo>
                <a:close/>
              </a:path>
              <a:path w="3156585" h="5611495">
                <a:moveTo>
                  <a:pt x="3132582" y="147827"/>
                </a:moveTo>
                <a:lnTo>
                  <a:pt x="3101340" y="147827"/>
                </a:lnTo>
                <a:lnTo>
                  <a:pt x="3089148" y="128015"/>
                </a:lnTo>
                <a:lnTo>
                  <a:pt x="3122240" y="128015"/>
                </a:lnTo>
                <a:lnTo>
                  <a:pt x="3125724" y="134111"/>
                </a:lnTo>
                <a:lnTo>
                  <a:pt x="3132582" y="147827"/>
                </a:lnTo>
                <a:close/>
              </a:path>
              <a:path w="3156585" h="5611495">
                <a:moveTo>
                  <a:pt x="55626" y="147827"/>
                </a:moveTo>
                <a:lnTo>
                  <a:pt x="54864" y="147827"/>
                </a:lnTo>
                <a:lnTo>
                  <a:pt x="56387" y="146303"/>
                </a:lnTo>
                <a:lnTo>
                  <a:pt x="55626" y="147827"/>
                </a:lnTo>
                <a:close/>
              </a:path>
              <a:path w="3156585" h="5611495">
                <a:moveTo>
                  <a:pt x="3110483" y="167639"/>
                </a:moveTo>
                <a:lnTo>
                  <a:pt x="3099816" y="146303"/>
                </a:lnTo>
                <a:lnTo>
                  <a:pt x="3101340" y="147827"/>
                </a:lnTo>
                <a:lnTo>
                  <a:pt x="3132582" y="147827"/>
                </a:lnTo>
                <a:lnTo>
                  <a:pt x="3136391" y="155447"/>
                </a:lnTo>
                <a:lnTo>
                  <a:pt x="3140392" y="166115"/>
                </a:lnTo>
                <a:lnTo>
                  <a:pt x="3110483" y="166115"/>
                </a:lnTo>
                <a:lnTo>
                  <a:pt x="3110483" y="167639"/>
                </a:lnTo>
                <a:close/>
              </a:path>
              <a:path w="3156585" h="5611495">
                <a:moveTo>
                  <a:pt x="45719" y="167639"/>
                </a:moveTo>
                <a:lnTo>
                  <a:pt x="45719" y="166115"/>
                </a:lnTo>
                <a:lnTo>
                  <a:pt x="46482" y="166115"/>
                </a:lnTo>
                <a:lnTo>
                  <a:pt x="45719" y="167639"/>
                </a:lnTo>
                <a:close/>
              </a:path>
              <a:path w="3156585" h="5611495">
                <a:moveTo>
                  <a:pt x="3118103" y="188975"/>
                </a:moveTo>
                <a:lnTo>
                  <a:pt x="3110483" y="166115"/>
                </a:lnTo>
                <a:lnTo>
                  <a:pt x="3140392" y="166115"/>
                </a:lnTo>
                <a:lnTo>
                  <a:pt x="3145535" y="179831"/>
                </a:lnTo>
                <a:lnTo>
                  <a:pt x="3147440" y="187451"/>
                </a:lnTo>
                <a:lnTo>
                  <a:pt x="3118103" y="187451"/>
                </a:lnTo>
                <a:lnTo>
                  <a:pt x="3118103" y="188975"/>
                </a:lnTo>
                <a:close/>
              </a:path>
              <a:path w="3156585" h="5611495">
                <a:moveTo>
                  <a:pt x="38100" y="188975"/>
                </a:moveTo>
                <a:lnTo>
                  <a:pt x="38100" y="187451"/>
                </a:lnTo>
                <a:lnTo>
                  <a:pt x="38608" y="187451"/>
                </a:lnTo>
                <a:lnTo>
                  <a:pt x="38100" y="188975"/>
                </a:lnTo>
                <a:close/>
              </a:path>
              <a:path w="3156585" h="5611495">
                <a:moveTo>
                  <a:pt x="3152394" y="210311"/>
                </a:moveTo>
                <a:lnTo>
                  <a:pt x="3124200" y="210311"/>
                </a:lnTo>
                <a:lnTo>
                  <a:pt x="3118103" y="187451"/>
                </a:lnTo>
                <a:lnTo>
                  <a:pt x="3147440" y="187451"/>
                </a:lnTo>
                <a:lnTo>
                  <a:pt x="3151632" y="204215"/>
                </a:lnTo>
                <a:lnTo>
                  <a:pt x="3152394" y="210311"/>
                </a:lnTo>
                <a:close/>
              </a:path>
              <a:path w="3156585" h="5611495">
                <a:moveTo>
                  <a:pt x="32004" y="210311"/>
                </a:moveTo>
                <a:lnTo>
                  <a:pt x="32004" y="208787"/>
                </a:lnTo>
                <a:lnTo>
                  <a:pt x="32410" y="208787"/>
                </a:lnTo>
                <a:lnTo>
                  <a:pt x="32004" y="210311"/>
                </a:lnTo>
                <a:close/>
              </a:path>
              <a:path w="3156585" h="5611495">
                <a:moveTo>
                  <a:pt x="3127248" y="233171"/>
                </a:moveTo>
                <a:lnTo>
                  <a:pt x="3125724" y="220979"/>
                </a:lnTo>
                <a:lnTo>
                  <a:pt x="3122675" y="208787"/>
                </a:lnTo>
                <a:lnTo>
                  <a:pt x="3124200" y="210311"/>
                </a:lnTo>
                <a:lnTo>
                  <a:pt x="3152394" y="210311"/>
                </a:lnTo>
                <a:lnTo>
                  <a:pt x="3154680" y="228599"/>
                </a:lnTo>
                <a:lnTo>
                  <a:pt x="3155018" y="231647"/>
                </a:lnTo>
                <a:lnTo>
                  <a:pt x="3127248" y="231647"/>
                </a:lnTo>
                <a:lnTo>
                  <a:pt x="3127248" y="233171"/>
                </a:lnTo>
                <a:close/>
              </a:path>
              <a:path w="3156585" h="5611495">
                <a:moveTo>
                  <a:pt x="28956" y="233171"/>
                </a:moveTo>
                <a:lnTo>
                  <a:pt x="28956" y="231647"/>
                </a:lnTo>
                <a:lnTo>
                  <a:pt x="29146" y="231647"/>
                </a:lnTo>
                <a:lnTo>
                  <a:pt x="28956" y="233171"/>
                </a:lnTo>
                <a:close/>
              </a:path>
              <a:path w="3156585" h="5611495">
                <a:moveTo>
                  <a:pt x="3154870" y="5379720"/>
                </a:moveTo>
                <a:lnTo>
                  <a:pt x="3127248" y="5379720"/>
                </a:lnTo>
                <a:lnTo>
                  <a:pt x="3127248" y="231647"/>
                </a:lnTo>
                <a:lnTo>
                  <a:pt x="3155018" y="231647"/>
                </a:lnTo>
                <a:lnTo>
                  <a:pt x="3156203" y="242315"/>
                </a:lnTo>
                <a:lnTo>
                  <a:pt x="3156203" y="5369052"/>
                </a:lnTo>
                <a:lnTo>
                  <a:pt x="3154870" y="5379720"/>
                </a:lnTo>
                <a:close/>
              </a:path>
              <a:path w="3156585" h="5611495">
                <a:moveTo>
                  <a:pt x="27432" y="256031"/>
                </a:moveTo>
                <a:lnTo>
                  <a:pt x="27432" y="254507"/>
                </a:lnTo>
                <a:lnTo>
                  <a:pt x="27622" y="254507"/>
                </a:lnTo>
                <a:lnTo>
                  <a:pt x="27432" y="256031"/>
                </a:lnTo>
                <a:close/>
              </a:path>
              <a:path w="3156585" h="5611495">
                <a:moveTo>
                  <a:pt x="29146" y="5379720"/>
                </a:moveTo>
                <a:lnTo>
                  <a:pt x="28956" y="5379720"/>
                </a:lnTo>
                <a:lnTo>
                  <a:pt x="28956" y="5378195"/>
                </a:lnTo>
                <a:lnTo>
                  <a:pt x="29146" y="5379720"/>
                </a:lnTo>
                <a:close/>
              </a:path>
              <a:path w="3156585" h="5611495">
                <a:moveTo>
                  <a:pt x="3147441" y="5423915"/>
                </a:moveTo>
                <a:lnTo>
                  <a:pt x="3118103" y="5423915"/>
                </a:lnTo>
                <a:lnTo>
                  <a:pt x="3124200" y="5401056"/>
                </a:lnTo>
                <a:lnTo>
                  <a:pt x="3122675" y="5401056"/>
                </a:lnTo>
                <a:lnTo>
                  <a:pt x="3125724" y="5390388"/>
                </a:lnTo>
                <a:lnTo>
                  <a:pt x="3127248" y="5378195"/>
                </a:lnTo>
                <a:lnTo>
                  <a:pt x="3127248" y="5379720"/>
                </a:lnTo>
                <a:lnTo>
                  <a:pt x="3154870" y="5379720"/>
                </a:lnTo>
                <a:lnTo>
                  <a:pt x="3154680" y="5381243"/>
                </a:lnTo>
                <a:lnTo>
                  <a:pt x="3153156" y="5394959"/>
                </a:lnTo>
                <a:lnTo>
                  <a:pt x="3151632" y="5407152"/>
                </a:lnTo>
                <a:lnTo>
                  <a:pt x="3147441" y="5423915"/>
                </a:lnTo>
                <a:close/>
              </a:path>
              <a:path w="3156585" h="5611495">
                <a:moveTo>
                  <a:pt x="38607" y="5423915"/>
                </a:moveTo>
                <a:lnTo>
                  <a:pt x="38100" y="5423915"/>
                </a:lnTo>
                <a:lnTo>
                  <a:pt x="38100" y="5422391"/>
                </a:lnTo>
                <a:lnTo>
                  <a:pt x="38607" y="5423915"/>
                </a:lnTo>
                <a:close/>
              </a:path>
              <a:path w="3156585" h="5611495">
                <a:moveTo>
                  <a:pt x="3140049" y="5445252"/>
                </a:moveTo>
                <a:lnTo>
                  <a:pt x="3110483" y="5445252"/>
                </a:lnTo>
                <a:lnTo>
                  <a:pt x="3118103" y="5422391"/>
                </a:lnTo>
                <a:lnTo>
                  <a:pt x="3118103" y="5423915"/>
                </a:lnTo>
                <a:lnTo>
                  <a:pt x="3147441" y="5423915"/>
                </a:lnTo>
                <a:lnTo>
                  <a:pt x="3145535" y="5431536"/>
                </a:lnTo>
                <a:lnTo>
                  <a:pt x="3140049" y="5445252"/>
                </a:lnTo>
                <a:close/>
              </a:path>
              <a:path w="3156585" h="5611495">
                <a:moveTo>
                  <a:pt x="46482" y="5445252"/>
                </a:moveTo>
                <a:lnTo>
                  <a:pt x="45719" y="5445252"/>
                </a:lnTo>
                <a:lnTo>
                  <a:pt x="45719" y="5443727"/>
                </a:lnTo>
                <a:lnTo>
                  <a:pt x="46482" y="5445252"/>
                </a:lnTo>
                <a:close/>
              </a:path>
              <a:path w="3156585" h="5611495">
                <a:moveTo>
                  <a:pt x="3099816" y="5465063"/>
                </a:moveTo>
                <a:lnTo>
                  <a:pt x="3110483" y="5443727"/>
                </a:lnTo>
                <a:lnTo>
                  <a:pt x="3110483" y="5445252"/>
                </a:lnTo>
                <a:lnTo>
                  <a:pt x="3140049" y="5445252"/>
                </a:lnTo>
                <a:lnTo>
                  <a:pt x="3136391" y="5454395"/>
                </a:lnTo>
                <a:lnTo>
                  <a:pt x="3132124" y="5463540"/>
                </a:lnTo>
                <a:lnTo>
                  <a:pt x="3101340" y="5463540"/>
                </a:lnTo>
                <a:lnTo>
                  <a:pt x="3099816" y="5465063"/>
                </a:lnTo>
                <a:close/>
              </a:path>
              <a:path w="3156585" h="5611495">
                <a:moveTo>
                  <a:pt x="56387" y="5465063"/>
                </a:moveTo>
                <a:lnTo>
                  <a:pt x="54864" y="5463540"/>
                </a:lnTo>
                <a:lnTo>
                  <a:pt x="55626" y="5463540"/>
                </a:lnTo>
                <a:lnTo>
                  <a:pt x="56387" y="5465063"/>
                </a:lnTo>
                <a:close/>
              </a:path>
              <a:path w="3156585" h="5611495">
                <a:moveTo>
                  <a:pt x="3122240" y="5483352"/>
                </a:moveTo>
                <a:lnTo>
                  <a:pt x="3089148" y="5483352"/>
                </a:lnTo>
                <a:lnTo>
                  <a:pt x="3101340" y="5463540"/>
                </a:lnTo>
                <a:lnTo>
                  <a:pt x="3132124" y="5463540"/>
                </a:lnTo>
                <a:lnTo>
                  <a:pt x="3125724" y="5477256"/>
                </a:lnTo>
                <a:lnTo>
                  <a:pt x="3122240" y="5483352"/>
                </a:lnTo>
                <a:close/>
              </a:path>
              <a:path w="3156585" h="5611495">
                <a:moveTo>
                  <a:pt x="68199" y="5483352"/>
                </a:moveTo>
                <a:lnTo>
                  <a:pt x="67056" y="5483352"/>
                </a:lnTo>
                <a:lnTo>
                  <a:pt x="67056" y="5481827"/>
                </a:lnTo>
                <a:lnTo>
                  <a:pt x="68199" y="5483352"/>
                </a:lnTo>
                <a:close/>
              </a:path>
              <a:path w="3156585" h="5611495">
                <a:moveTo>
                  <a:pt x="3075432" y="5500115"/>
                </a:moveTo>
                <a:lnTo>
                  <a:pt x="3089148" y="5481827"/>
                </a:lnTo>
                <a:lnTo>
                  <a:pt x="3089148" y="5483352"/>
                </a:lnTo>
                <a:lnTo>
                  <a:pt x="3122240" y="5483352"/>
                </a:lnTo>
                <a:lnTo>
                  <a:pt x="3113532" y="5498591"/>
                </a:lnTo>
                <a:lnTo>
                  <a:pt x="3076956" y="5498591"/>
                </a:lnTo>
                <a:lnTo>
                  <a:pt x="3075432" y="5500115"/>
                </a:lnTo>
                <a:close/>
              </a:path>
              <a:path w="3156585" h="5611495">
                <a:moveTo>
                  <a:pt x="80772" y="5500115"/>
                </a:moveTo>
                <a:lnTo>
                  <a:pt x="79248" y="5498591"/>
                </a:lnTo>
                <a:lnTo>
                  <a:pt x="79629" y="5498591"/>
                </a:lnTo>
                <a:lnTo>
                  <a:pt x="80772" y="5500115"/>
                </a:lnTo>
                <a:close/>
              </a:path>
              <a:path w="3156585" h="5611495">
                <a:moveTo>
                  <a:pt x="3099464" y="5516879"/>
                </a:moveTo>
                <a:lnTo>
                  <a:pt x="3061716" y="5516879"/>
                </a:lnTo>
                <a:lnTo>
                  <a:pt x="3076956" y="5498591"/>
                </a:lnTo>
                <a:lnTo>
                  <a:pt x="3113532" y="5498591"/>
                </a:lnTo>
                <a:lnTo>
                  <a:pt x="3099464" y="5516879"/>
                </a:lnTo>
                <a:close/>
              </a:path>
              <a:path w="3156585" h="5611495">
                <a:moveTo>
                  <a:pt x="96164" y="5516879"/>
                </a:moveTo>
                <a:lnTo>
                  <a:pt x="94488" y="5516879"/>
                </a:lnTo>
                <a:lnTo>
                  <a:pt x="94488" y="5515356"/>
                </a:lnTo>
                <a:lnTo>
                  <a:pt x="96164" y="5516879"/>
                </a:lnTo>
                <a:close/>
              </a:path>
              <a:path w="3156585" h="5611495">
                <a:moveTo>
                  <a:pt x="3072383" y="5544311"/>
                </a:moveTo>
                <a:lnTo>
                  <a:pt x="3026664" y="5544311"/>
                </a:lnTo>
                <a:lnTo>
                  <a:pt x="3046475" y="5530595"/>
                </a:lnTo>
                <a:lnTo>
                  <a:pt x="3044951" y="5530595"/>
                </a:lnTo>
                <a:lnTo>
                  <a:pt x="3061716" y="5515356"/>
                </a:lnTo>
                <a:lnTo>
                  <a:pt x="3061716" y="5516879"/>
                </a:lnTo>
                <a:lnTo>
                  <a:pt x="3099464" y="5516879"/>
                </a:lnTo>
                <a:lnTo>
                  <a:pt x="3098291" y="5518404"/>
                </a:lnTo>
                <a:lnTo>
                  <a:pt x="3081527" y="5536691"/>
                </a:lnTo>
                <a:lnTo>
                  <a:pt x="3072383" y="5544311"/>
                </a:lnTo>
                <a:close/>
              </a:path>
              <a:path w="3156585" h="5611495">
                <a:moveTo>
                  <a:pt x="130492" y="5544311"/>
                </a:moveTo>
                <a:lnTo>
                  <a:pt x="128016" y="5544311"/>
                </a:lnTo>
                <a:lnTo>
                  <a:pt x="128016" y="5542788"/>
                </a:lnTo>
                <a:lnTo>
                  <a:pt x="130492" y="5544311"/>
                </a:lnTo>
                <a:close/>
              </a:path>
              <a:path w="3156585" h="5611495">
                <a:moveTo>
                  <a:pt x="3017084" y="5582411"/>
                </a:moveTo>
                <a:lnTo>
                  <a:pt x="2912364" y="5582411"/>
                </a:lnTo>
                <a:lnTo>
                  <a:pt x="2936748" y="5579363"/>
                </a:lnTo>
                <a:lnTo>
                  <a:pt x="2935224" y="5579363"/>
                </a:lnTo>
                <a:lnTo>
                  <a:pt x="2947416" y="5577840"/>
                </a:lnTo>
                <a:lnTo>
                  <a:pt x="2945891" y="5577840"/>
                </a:lnTo>
                <a:lnTo>
                  <a:pt x="2968751" y="5571743"/>
                </a:lnTo>
                <a:lnTo>
                  <a:pt x="2990088" y="5564124"/>
                </a:lnTo>
                <a:lnTo>
                  <a:pt x="2988564" y="5564124"/>
                </a:lnTo>
                <a:lnTo>
                  <a:pt x="3009900" y="5554979"/>
                </a:lnTo>
                <a:lnTo>
                  <a:pt x="3008375" y="5554979"/>
                </a:lnTo>
                <a:lnTo>
                  <a:pt x="3028188" y="5542788"/>
                </a:lnTo>
                <a:lnTo>
                  <a:pt x="3026664" y="5544311"/>
                </a:lnTo>
                <a:lnTo>
                  <a:pt x="3072383" y="5544311"/>
                </a:lnTo>
                <a:lnTo>
                  <a:pt x="3063240" y="5551931"/>
                </a:lnTo>
                <a:lnTo>
                  <a:pt x="3043427" y="5567172"/>
                </a:lnTo>
                <a:lnTo>
                  <a:pt x="3023616" y="5579363"/>
                </a:lnTo>
                <a:lnTo>
                  <a:pt x="3017084" y="5582411"/>
                </a:lnTo>
                <a:close/>
              </a:path>
              <a:path w="3156585" h="5611495">
                <a:moveTo>
                  <a:pt x="2901696" y="5611368"/>
                </a:moveTo>
                <a:lnTo>
                  <a:pt x="254507" y="5611368"/>
                </a:lnTo>
                <a:lnTo>
                  <a:pt x="240792" y="5609843"/>
                </a:lnTo>
                <a:lnTo>
                  <a:pt x="2913888" y="5609843"/>
                </a:lnTo>
                <a:lnTo>
                  <a:pt x="2901696" y="5611368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273039" y="2944367"/>
            <a:ext cx="4319270" cy="363220"/>
          </a:xfrm>
          <a:custGeom>
            <a:avLst/>
            <a:gdLst/>
            <a:ahLst/>
            <a:cxnLst/>
            <a:rect l="l" t="t" r="r" b="b"/>
            <a:pathLst>
              <a:path w="4319270" h="363220">
                <a:moveTo>
                  <a:pt x="0" y="0"/>
                </a:moveTo>
                <a:lnTo>
                  <a:pt x="4319016" y="0"/>
                </a:lnTo>
                <a:lnTo>
                  <a:pt x="4319016" y="362712"/>
                </a:lnTo>
                <a:lnTo>
                  <a:pt x="0" y="362712"/>
                </a:lnTo>
                <a:lnTo>
                  <a:pt x="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5273039" y="3307079"/>
            <a:ext cx="4319270" cy="433070"/>
          </a:xfrm>
          <a:custGeom>
            <a:avLst/>
            <a:gdLst/>
            <a:ahLst/>
            <a:cxnLst/>
            <a:rect l="l" t="t" r="r" b="b"/>
            <a:pathLst>
              <a:path w="4319270" h="433070">
                <a:moveTo>
                  <a:pt x="0" y="0"/>
                </a:moveTo>
                <a:lnTo>
                  <a:pt x="4319016" y="0"/>
                </a:lnTo>
                <a:lnTo>
                  <a:pt x="4319016" y="432816"/>
                </a:lnTo>
                <a:lnTo>
                  <a:pt x="0" y="432816"/>
                </a:lnTo>
                <a:lnTo>
                  <a:pt x="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772668" y="2089404"/>
            <a:ext cx="9144000" cy="16935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9"/>
              </a:spcBef>
            </a:pPr>
            <a:endParaRPr sz="2100">
              <a:latin typeface="Times New Roman"/>
              <a:cs typeface="Times New Roman"/>
            </a:endParaRPr>
          </a:p>
          <a:p>
            <a:pPr algn="r" marR="438150">
              <a:lnSpc>
                <a:spcPct val="100000"/>
              </a:lnSpc>
            </a:pPr>
            <a:r>
              <a:rPr dirty="0" sz="2000" b="1">
                <a:latin typeface="Microsoft JhengHei"/>
                <a:cs typeface="Microsoft JhengHei"/>
              </a:rPr>
              <a:t>输</a:t>
            </a:r>
            <a:r>
              <a:rPr dirty="0" sz="2000" spc="20" b="1">
                <a:latin typeface="Microsoft JhengHei"/>
                <a:cs typeface="Microsoft JhengHei"/>
              </a:rPr>
              <a:t>入</a:t>
            </a:r>
            <a:r>
              <a:rPr dirty="0" sz="2000" b="1">
                <a:latin typeface="Microsoft JhengHei"/>
                <a:cs typeface="Microsoft JhengHei"/>
              </a:rPr>
              <a:t>对（</a:t>
            </a:r>
            <a:r>
              <a:rPr dirty="0" sz="2000" spc="20" b="1">
                <a:latin typeface="Microsoft JhengHei"/>
                <a:cs typeface="Microsoft JhengHei"/>
              </a:rPr>
              <a:t>共</a:t>
            </a:r>
            <a:r>
              <a:rPr dirty="0" sz="2000" b="1">
                <a:latin typeface="Microsoft JhengHei"/>
                <a:cs typeface="Microsoft JhengHei"/>
              </a:rPr>
              <a:t>集</a:t>
            </a:r>
            <a:r>
              <a:rPr dirty="0" sz="2000" spc="20" b="1">
                <a:latin typeface="Microsoft JhengHei"/>
                <a:cs typeface="Microsoft JhengHei"/>
              </a:rPr>
              <a:t>共</a:t>
            </a:r>
            <a:r>
              <a:rPr dirty="0" sz="2000" b="1">
                <a:latin typeface="Microsoft JhengHei"/>
                <a:cs typeface="Microsoft JhengHei"/>
              </a:rPr>
              <a:t>基）；</a:t>
            </a:r>
            <a:endParaRPr sz="2000">
              <a:latin typeface="Microsoft JhengHei"/>
              <a:cs typeface="Microsoft JhengHei"/>
            </a:endParaRPr>
          </a:p>
          <a:p>
            <a:pPr algn="r" marR="447675">
              <a:lnSpc>
                <a:spcPct val="100000"/>
              </a:lnSpc>
              <a:spcBef>
                <a:spcPts val="1019"/>
              </a:spcBef>
            </a:pPr>
            <a:r>
              <a:rPr dirty="0" sz="2000" spc="-10">
                <a:latin typeface="Times New Roman"/>
                <a:cs typeface="Times New Roman"/>
              </a:rPr>
              <a:t>3</a:t>
            </a:r>
            <a:r>
              <a:rPr dirty="0" sz="2000" b="1">
                <a:latin typeface="Microsoft JhengHei"/>
                <a:cs typeface="Microsoft JhengHei"/>
              </a:rPr>
              <a:t>：精</a:t>
            </a:r>
            <a:r>
              <a:rPr dirty="0" sz="2000" spc="20" b="1">
                <a:latin typeface="Microsoft JhengHei"/>
                <a:cs typeface="Microsoft JhengHei"/>
              </a:rPr>
              <a:t>密电</a:t>
            </a:r>
            <a:r>
              <a:rPr dirty="0" sz="2000" b="1">
                <a:latin typeface="Microsoft JhengHei"/>
                <a:cs typeface="Microsoft JhengHei"/>
              </a:rPr>
              <a:t>流镜</a:t>
            </a:r>
            <a:r>
              <a:rPr dirty="0" sz="2000" spc="20" b="1">
                <a:latin typeface="Microsoft JhengHei"/>
                <a:cs typeface="Microsoft JhengHei"/>
              </a:rPr>
              <a:t>负载</a:t>
            </a:r>
            <a:r>
              <a:rPr dirty="0" sz="2000" b="1">
                <a:latin typeface="Microsoft JhengHei"/>
                <a:cs typeface="Microsoft JhengHei"/>
              </a:rPr>
              <a:t>；</a:t>
            </a:r>
            <a:endParaRPr sz="2000">
              <a:latin typeface="Microsoft JhengHei"/>
              <a:cs typeface="Microsoft JhengHe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273039" y="3739896"/>
            <a:ext cx="4319270" cy="472440"/>
          </a:xfrm>
          <a:custGeom>
            <a:avLst/>
            <a:gdLst/>
            <a:ahLst/>
            <a:cxnLst/>
            <a:rect l="l" t="t" r="r" b="b"/>
            <a:pathLst>
              <a:path w="4319270" h="472439">
                <a:moveTo>
                  <a:pt x="0" y="0"/>
                </a:moveTo>
                <a:lnTo>
                  <a:pt x="4319016" y="0"/>
                </a:lnTo>
                <a:lnTo>
                  <a:pt x="4319016" y="472439"/>
                </a:lnTo>
                <a:lnTo>
                  <a:pt x="0" y="472439"/>
                </a:lnTo>
                <a:lnTo>
                  <a:pt x="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2671572" y="1559051"/>
            <a:ext cx="4403090" cy="48895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2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9"/>
              </a:spcBef>
            </a:pPr>
            <a:endParaRPr sz="2550">
              <a:latin typeface="Times New Roman"/>
              <a:cs typeface="Times New Roman"/>
            </a:endParaRPr>
          </a:p>
          <a:p>
            <a:pPr marL="2694305" marR="34290">
              <a:lnSpc>
                <a:spcPct val="142000"/>
              </a:lnSpc>
            </a:pPr>
            <a:r>
              <a:rPr dirty="0" sz="2000" spc="25">
                <a:latin typeface="Times New Roman"/>
                <a:cs typeface="Times New Roman"/>
              </a:rPr>
              <a:t>Q1~Q4</a:t>
            </a:r>
            <a:r>
              <a:rPr dirty="0" sz="2000" spc="25" b="1">
                <a:latin typeface="Microsoft JhengHei"/>
                <a:cs typeface="Microsoft JhengHei"/>
              </a:rPr>
              <a:t>：差分 </a:t>
            </a:r>
            <a:r>
              <a:rPr dirty="0" sz="2000" spc="-480" b="1">
                <a:latin typeface="Microsoft JhengHei"/>
                <a:cs typeface="Microsoft JhengHei"/>
              </a:rPr>
              <a:t> </a:t>
            </a:r>
            <a:r>
              <a:rPr dirty="0" sz="2000" spc="114">
                <a:latin typeface="Times New Roman"/>
                <a:cs typeface="Times New Roman"/>
              </a:rPr>
              <a:t>Q</a:t>
            </a:r>
            <a:r>
              <a:rPr dirty="0" sz="2000">
                <a:latin typeface="Times New Roman"/>
                <a:cs typeface="Times New Roman"/>
              </a:rPr>
              <a:t>5</a:t>
            </a:r>
            <a:r>
              <a:rPr dirty="0" sz="2000" spc="-40">
                <a:latin typeface="Times New Roman"/>
                <a:cs typeface="Times New Roman"/>
              </a:rPr>
              <a:t>~</a:t>
            </a:r>
            <a:r>
              <a:rPr dirty="0" sz="2000" spc="114">
                <a:latin typeface="Times New Roman"/>
                <a:cs typeface="Times New Roman"/>
              </a:rPr>
              <a:t>Q</a:t>
            </a:r>
            <a:r>
              <a:rPr dirty="0" sz="2000" spc="-10">
                <a:latin typeface="Times New Roman"/>
                <a:cs typeface="Times New Roman"/>
              </a:rPr>
              <a:t>7</a:t>
            </a:r>
            <a:r>
              <a:rPr dirty="0" sz="2000" spc="10" b="1">
                <a:latin typeface="Microsoft JhengHei"/>
                <a:cs typeface="Microsoft JhengHei"/>
              </a:rPr>
              <a:t>和</a:t>
            </a:r>
            <a:r>
              <a:rPr dirty="0" sz="2000" spc="105">
                <a:latin typeface="Times New Roman"/>
                <a:cs typeface="Times New Roman"/>
              </a:rPr>
              <a:t>R</a:t>
            </a:r>
            <a:r>
              <a:rPr dirty="0" sz="2000">
                <a:latin typeface="Times New Roman"/>
                <a:cs typeface="Times New Roman"/>
              </a:rPr>
              <a:t>1</a:t>
            </a:r>
            <a:r>
              <a:rPr dirty="0" sz="2000" spc="-40">
                <a:latin typeface="Times New Roman"/>
                <a:cs typeface="Times New Roman"/>
              </a:rPr>
              <a:t>~</a:t>
            </a:r>
            <a:r>
              <a:rPr dirty="0" sz="2000" spc="75">
                <a:latin typeface="Times New Roman"/>
                <a:cs typeface="Times New Roman"/>
              </a:rPr>
              <a:t>R </a:t>
            </a:r>
            <a:r>
              <a:rPr dirty="0" sz="2000" spc="40">
                <a:latin typeface="Times New Roman"/>
                <a:cs typeface="Times New Roman"/>
              </a:rPr>
              <a:t> </a:t>
            </a:r>
            <a:r>
              <a:rPr dirty="0" sz="2000" spc="25">
                <a:latin typeface="Times New Roman"/>
                <a:cs typeface="Times New Roman"/>
              </a:rPr>
              <a:t>Q8~Q13</a:t>
            </a:r>
            <a:r>
              <a:rPr dirty="0" sz="2000" spc="25" b="1">
                <a:latin typeface="Microsoft JhengHei"/>
                <a:cs typeface="Microsoft JhengHei"/>
              </a:rPr>
              <a:t>和</a:t>
            </a:r>
            <a:r>
              <a:rPr dirty="0" sz="2000" spc="25">
                <a:latin typeface="Times New Roman"/>
                <a:cs typeface="Times New Roman"/>
              </a:rPr>
              <a:t>R4~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72668" y="3782567"/>
            <a:ext cx="9144000" cy="1693545"/>
          </a:xfrm>
          <a:prstGeom prst="rect">
            <a:avLst/>
          </a:prstGeom>
        </p:spPr>
        <p:txBody>
          <a:bodyPr wrap="square" lIns="0" tIns="67310" rIns="0" bIns="0" rtlCol="0" vert="horz">
            <a:spAutoFit/>
          </a:bodyPr>
          <a:lstStyle/>
          <a:p>
            <a:pPr algn="r" marR="578485">
              <a:lnSpc>
                <a:spcPct val="100000"/>
              </a:lnSpc>
              <a:spcBef>
                <a:spcPts val="530"/>
              </a:spcBef>
            </a:pPr>
            <a:r>
              <a:rPr dirty="0" sz="2000" spc="125">
                <a:latin typeface="Times New Roman"/>
                <a:cs typeface="Times New Roman"/>
              </a:rPr>
              <a:t>R</a:t>
            </a:r>
            <a:r>
              <a:rPr dirty="0" sz="2000" spc="-15">
                <a:latin typeface="Times New Roman"/>
                <a:cs typeface="Times New Roman"/>
              </a:rPr>
              <a:t>5</a:t>
            </a:r>
            <a:r>
              <a:rPr dirty="0" sz="2000" b="1">
                <a:latin typeface="Microsoft JhengHei"/>
                <a:cs typeface="Microsoft JhengHei"/>
              </a:rPr>
              <a:t>：</a:t>
            </a:r>
            <a:r>
              <a:rPr dirty="0" sz="2000" spc="20" b="1">
                <a:latin typeface="Microsoft JhengHei"/>
                <a:cs typeface="Microsoft JhengHei"/>
              </a:rPr>
              <a:t>静</a:t>
            </a:r>
            <a:r>
              <a:rPr dirty="0" sz="2000" b="1">
                <a:latin typeface="Microsoft JhengHei"/>
                <a:cs typeface="Microsoft JhengHei"/>
              </a:rPr>
              <a:t>态</a:t>
            </a:r>
            <a:r>
              <a:rPr dirty="0" sz="2000" spc="20" b="1">
                <a:latin typeface="Microsoft JhengHei"/>
                <a:cs typeface="Microsoft JhengHei"/>
              </a:rPr>
              <a:t>偏</a:t>
            </a:r>
            <a:r>
              <a:rPr dirty="0" sz="2000" b="1">
                <a:latin typeface="Microsoft JhengHei"/>
                <a:cs typeface="Microsoft JhengHei"/>
              </a:rPr>
              <a:t>置</a:t>
            </a:r>
            <a:r>
              <a:rPr dirty="0" sz="2000" spc="20" b="1">
                <a:latin typeface="Microsoft JhengHei"/>
                <a:cs typeface="Microsoft JhengHei"/>
              </a:rPr>
              <a:t>电</a:t>
            </a:r>
            <a:r>
              <a:rPr dirty="0" sz="2000" b="1">
                <a:latin typeface="Microsoft JhengHei"/>
                <a:cs typeface="Microsoft JhengHei"/>
              </a:rPr>
              <a:t>路；</a:t>
            </a:r>
            <a:endParaRPr sz="2000">
              <a:latin typeface="Microsoft JhengHei"/>
              <a:cs typeface="Microsoft JhengHe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671572" y="1559051"/>
            <a:ext cx="4402835" cy="48889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772668" y="396239"/>
            <a:ext cx="9144000" cy="1693545"/>
          </a:xfrm>
          <a:prstGeom prst="rect">
            <a:avLst/>
          </a:prstGeom>
        </p:spPr>
        <p:txBody>
          <a:bodyPr wrap="square" lIns="0" tIns="175895" rIns="0" bIns="0" rtlCol="0" vert="horz">
            <a:spAutoFit/>
          </a:bodyPr>
          <a:lstStyle/>
          <a:p>
            <a:pPr marL="497840">
              <a:lnSpc>
                <a:spcPct val="100000"/>
              </a:lnSpc>
              <a:spcBef>
                <a:spcPts val="1385"/>
              </a:spcBef>
            </a:pPr>
            <a:r>
              <a:rPr dirty="0" sz="2800" spc="125">
                <a:latin typeface="宋体"/>
                <a:cs typeface="宋体"/>
              </a:rPr>
              <a:t>集成运放分析（P282，741芯片）</a:t>
            </a:r>
            <a:endParaRPr sz="2800">
              <a:latin typeface="宋体"/>
              <a:cs typeface="宋体"/>
            </a:endParaRPr>
          </a:p>
          <a:p>
            <a:pPr algn="ctr" marR="1085850">
              <a:lnSpc>
                <a:spcPts val="2515"/>
              </a:lnSpc>
              <a:spcBef>
                <a:spcPts val="1675"/>
              </a:spcBef>
            </a:pPr>
            <a:r>
              <a:rPr dirty="0" sz="2400" spc="10">
                <a:solidFill>
                  <a:srgbClr val="0000CC"/>
                </a:solidFill>
                <a:latin typeface="宋体"/>
                <a:cs typeface="宋体"/>
              </a:rPr>
              <a:t>偏置电路</a:t>
            </a:r>
            <a:endParaRPr sz="2400">
              <a:latin typeface="宋体"/>
              <a:cs typeface="宋体"/>
            </a:endParaRPr>
          </a:p>
          <a:p>
            <a:pPr marL="290195">
              <a:lnSpc>
                <a:spcPts val="2515"/>
              </a:lnSpc>
            </a:pPr>
            <a:r>
              <a:rPr dirty="0" sz="2400" spc="5">
                <a:solidFill>
                  <a:srgbClr val="FF0000"/>
                </a:solidFill>
                <a:latin typeface="宋体"/>
                <a:cs typeface="宋体"/>
              </a:rPr>
              <a:t>输入级</a:t>
            </a:r>
            <a:endParaRPr sz="2400">
              <a:latin typeface="宋体"/>
              <a:cs typeface="宋体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772668" y="396239"/>
            <a:ext cx="9143999" cy="676808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64691" y="1362455"/>
            <a:ext cx="8935211" cy="54422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772668" y="5475732"/>
            <a:ext cx="9144000" cy="16891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200">
              <a:latin typeface="Times New Roman"/>
              <a:cs typeface="Times New Roman"/>
            </a:endParaRPr>
          </a:p>
          <a:p>
            <a:pPr marL="549910">
              <a:lnSpc>
                <a:spcPct val="100000"/>
              </a:lnSpc>
              <a:spcBef>
                <a:spcPts val="720"/>
              </a:spcBef>
            </a:pPr>
            <a:r>
              <a:rPr dirty="0" sz="1200">
                <a:solidFill>
                  <a:srgbClr val="898989"/>
                </a:solidFill>
                <a:latin typeface="Times New Roman"/>
                <a:cs typeface="Times New Roman"/>
              </a:rPr>
              <a:t>3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193792" y="2407920"/>
            <a:ext cx="1738883" cy="400354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187696" y="2397252"/>
            <a:ext cx="1755775" cy="4025265"/>
          </a:xfrm>
          <a:custGeom>
            <a:avLst/>
            <a:gdLst/>
            <a:ahLst/>
            <a:cxnLst/>
            <a:rect l="l" t="t" r="r" b="b"/>
            <a:pathLst>
              <a:path w="1755775" h="4025265">
                <a:moveTo>
                  <a:pt x="1624583" y="4024884"/>
                </a:moveTo>
                <a:lnTo>
                  <a:pt x="131064" y="4024884"/>
                </a:lnTo>
                <a:lnTo>
                  <a:pt x="103632" y="4018787"/>
                </a:lnTo>
                <a:lnTo>
                  <a:pt x="64008" y="4000500"/>
                </a:lnTo>
                <a:lnTo>
                  <a:pt x="24384" y="3960876"/>
                </a:lnTo>
                <a:lnTo>
                  <a:pt x="6096" y="3921252"/>
                </a:lnTo>
                <a:lnTo>
                  <a:pt x="0" y="3892295"/>
                </a:lnTo>
                <a:lnTo>
                  <a:pt x="0" y="132587"/>
                </a:lnTo>
                <a:lnTo>
                  <a:pt x="3048" y="118871"/>
                </a:lnTo>
                <a:lnTo>
                  <a:pt x="6096" y="103631"/>
                </a:lnTo>
                <a:lnTo>
                  <a:pt x="24384" y="65531"/>
                </a:lnTo>
                <a:lnTo>
                  <a:pt x="53339" y="33527"/>
                </a:lnTo>
                <a:lnTo>
                  <a:pt x="89916" y="12191"/>
                </a:lnTo>
                <a:lnTo>
                  <a:pt x="131064" y="1523"/>
                </a:lnTo>
                <a:lnTo>
                  <a:pt x="146304" y="0"/>
                </a:lnTo>
                <a:lnTo>
                  <a:pt x="1609344" y="0"/>
                </a:lnTo>
                <a:lnTo>
                  <a:pt x="1665732" y="12191"/>
                </a:lnTo>
                <a:lnTo>
                  <a:pt x="1695907" y="28955"/>
                </a:lnTo>
                <a:lnTo>
                  <a:pt x="135636" y="28955"/>
                </a:lnTo>
                <a:lnTo>
                  <a:pt x="121920" y="32003"/>
                </a:lnTo>
                <a:lnTo>
                  <a:pt x="123444" y="32003"/>
                </a:lnTo>
                <a:lnTo>
                  <a:pt x="117348" y="33527"/>
                </a:lnTo>
                <a:lnTo>
                  <a:pt x="112775" y="33527"/>
                </a:lnTo>
                <a:lnTo>
                  <a:pt x="99060" y="38099"/>
                </a:lnTo>
                <a:lnTo>
                  <a:pt x="100584" y="38099"/>
                </a:lnTo>
                <a:lnTo>
                  <a:pt x="92582" y="42671"/>
                </a:lnTo>
                <a:lnTo>
                  <a:pt x="91439" y="42671"/>
                </a:lnTo>
                <a:lnTo>
                  <a:pt x="81686" y="48767"/>
                </a:lnTo>
                <a:lnTo>
                  <a:pt x="80772" y="48767"/>
                </a:lnTo>
                <a:lnTo>
                  <a:pt x="70104" y="56387"/>
                </a:lnTo>
                <a:lnTo>
                  <a:pt x="71628" y="56387"/>
                </a:lnTo>
                <a:lnTo>
                  <a:pt x="62484" y="64007"/>
                </a:lnTo>
                <a:lnTo>
                  <a:pt x="64008" y="64007"/>
                </a:lnTo>
                <a:lnTo>
                  <a:pt x="56387" y="71627"/>
                </a:lnTo>
                <a:lnTo>
                  <a:pt x="54864" y="71627"/>
                </a:lnTo>
                <a:lnTo>
                  <a:pt x="47244" y="82295"/>
                </a:lnTo>
                <a:lnTo>
                  <a:pt x="47897" y="82295"/>
                </a:lnTo>
                <a:lnTo>
                  <a:pt x="43542" y="89915"/>
                </a:lnTo>
                <a:lnTo>
                  <a:pt x="42672" y="89915"/>
                </a:lnTo>
                <a:lnTo>
                  <a:pt x="36576" y="102107"/>
                </a:lnTo>
                <a:lnTo>
                  <a:pt x="37528" y="102107"/>
                </a:lnTo>
                <a:lnTo>
                  <a:pt x="34099" y="111251"/>
                </a:lnTo>
                <a:lnTo>
                  <a:pt x="33528" y="111251"/>
                </a:lnTo>
                <a:lnTo>
                  <a:pt x="30818" y="123443"/>
                </a:lnTo>
                <a:lnTo>
                  <a:pt x="30480" y="123443"/>
                </a:lnTo>
                <a:lnTo>
                  <a:pt x="29125" y="135635"/>
                </a:lnTo>
                <a:lnTo>
                  <a:pt x="28956" y="135635"/>
                </a:lnTo>
                <a:lnTo>
                  <a:pt x="27601" y="147827"/>
                </a:lnTo>
                <a:lnTo>
                  <a:pt x="27432" y="147827"/>
                </a:lnTo>
                <a:lnTo>
                  <a:pt x="27432" y="3878579"/>
                </a:lnTo>
                <a:lnTo>
                  <a:pt x="27601" y="3878579"/>
                </a:lnTo>
                <a:lnTo>
                  <a:pt x="28956" y="3890771"/>
                </a:lnTo>
                <a:lnTo>
                  <a:pt x="29125" y="3890771"/>
                </a:lnTo>
                <a:lnTo>
                  <a:pt x="30480" y="3902963"/>
                </a:lnTo>
                <a:lnTo>
                  <a:pt x="30861" y="3902963"/>
                </a:lnTo>
                <a:lnTo>
                  <a:pt x="33528" y="3913631"/>
                </a:lnTo>
                <a:lnTo>
                  <a:pt x="34099" y="3913631"/>
                </a:lnTo>
                <a:lnTo>
                  <a:pt x="37528" y="3922776"/>
                </a:lnTo>
                <a:lnTo>
                  <a:pt x="36576" y="3922776"/>
                </a:lnTo>
                <a:lnTo>
                  <a:pt x="42672" y="3934968"/>
                </a:lnTo>
                <a:lnTo>
                  <a:pt x="43434" y="3934968"/>
                </a:lnTo>
                <a:lnTo>
                  <a:pt x="48005" y="3944111"/>
                </a:lnTo>
                <a:lnTo>
                  <a:pt x="47244" y="3944111"/>
                </a:lnTo>
                <a:lnTo>
                  <a:pt x="62484" y="3962400"/>
                </a:lnTo>
                <a:lnTo>
                  <a:pt x="64008" y="3962400"/>
                </a:lnTo>
                <a:lnTo>
                  <a:pt x="71628" y="3970019"/>
                </a:lnTo>
                <a:lnTo>
                  <a:pt x="72237" y="3970019"/>
                </a:lnTo>
                <a:lnTo>
                  <a:pt x="80772" y="3976116"/>
                </a:lnTo>
                <a:lnTo>
                  <a:pt x="79248" y="3976116"/>
                </a:lnTo>
                <a:lnTo>
                  <a:pt x="91439" y="3982211"/>
                </a:lnTo>
                <a:lnTo>
                  <a:pt x="89916" y="3982211"/>
                </a:lnTo>
                <a:lnTo>
                  <a:pt x="100584" y="3986784"/>
                </a:lnTo>
                <a:lnTo>
                  <a:pt x="99060" y="3986784"/>
                </a:lnTo>
                <a:lnTo>
                  <a:pt x="112775" y="3991355"/>
                </a:lnTo>
                <a:lnTo>
                  <a:pt x="111252" y="3991355"/>
                </a:lnTo>
                <a:lnTo>
                  <a:pt x="123444" y="3994403"/>
                </a:lnTo>
                <a:lnTo>
                  <a:pt x="121920" y="3994403"/>
                </a:lnTo>
                <a:lnTo>
                  <a:pt x="135636" y="3995928"/>
                </a:lnTo>
                <a:lnTo>
                  <a:pt x="1696974" y="3995928"/>
                </a:lnTo>
                <a:lnTo>
                  <a:pt x="1691640" y="4000500"/>
                </a:lnTo>
                <a:lnTo>
                  <a:pt x="1679448" y="4008119"/>
                </a:lnTo>
                <a:lnTo>
                  <a:pt x="1665732" y="4014216"/>
                </a:lnTo>
                <a:lnTo>
                  <a:pt x="1652016" y="4018787"/>
                </a:lnTo>
                <a:lnTo>
                  <a:pt x="1624583" y="4024884"/>
                </a:lnTo>
                <a:close/>
              </a:path>
              <a:path w="1755775" h="4025265">
                <a:moveTo>
                  <a:pt x="134112" y="30479"/>
                </a:moveTo>
                <a:lnTo>
                  <a:pt x="135636" y="28955"/>
                </a:lnTo>
                <a:lnTo>
                  <a:pt x="147828" y="28955"/>
                </a:lnTo>
                <a:lnTo>
                  <a:pt x="134112" y="30479"/>
                </a:lnTo>
                <a:close/>
              </a:path>
              <a:path w="1755775" h="4025265">
                <a:moveTo>
                  <a:pt x="1621536" y="30479"/>
                </a:moveTo>
                <a:lnTo>
                  <a:pt x="1607820" y="28955"/>
                </a:lnTo>
                <a:lnTo>
                  <a:pt x="1620012" y="28955"/>
                </a:lnTo>
                <a:lnTo>
                  <a:pt x="1621536" y="30479"/>
                </a:lnTo>
                <a:close/>
              </a:path>
              <a:path w="1755775" h="4025265">
                <a:moveTo>
                  <a:pt x="1644395" y="35051"/>
                </a:moveTo>
                <a:lnTo>
                  <a:pt x="1632204" y="32003"/>
                </a:lnTo>
                <a:lnTo>
                  <a:pt x="1633728" y="32003"/>
                </a:lnTo>
                <a:lnTo>
                  <a:pt x="1620012" y="28955"/>
                </a:lnTo>
                <a:lnTo>
                  <a:pt x="1695907" y="28955"/>
                </a:lnTo>
                <a:lnTo>
                  <a:pt x="1702308" y="33527"/>
                </a:lnTo>
                <a:lnTo>
                  <a:pt x="1642871" y="33527"/>
                </a:lnTo>
                <a:lnTo>
                  <a:pt x="1644395" y="35051"/>
                </a:lnTo>
                <a:close/>
              </a:path>
              <a:path w="1755775" h="4025265">
                <a:moveTo>
                  <a:pt x="111252" y="35051"/>
                </a:moveTo>
                <a:lnTo>
                  <a:pt x="112775" y="33527"/>
                </a:lnTo>
                <a:lnTo>
                  <a:pt x="117348" y="33527"/>
                </a:lnTo>
                <a:lnTo>
                  <a:pt x="111252" y="35051"/>
                </a:lnTo>
                <a:close/>
              </a:path>
              <a:path w="1755775" h="4025265">
                <a:moveTo>
                  <a:pt x="1665732" y="44195"/>
                </a:moveTo>
                <a:lnTo>
                  <a:pt x="1655063" y="38099"/>
                </a:lnTo>
                <a:lnTo>
                  <a:pt x="1642871" y="33527"/>
                </a:lnTo>
                <a:lnTo>
                  <a:pt x="1702308" y="33527"/>
                </a:lnTo>
                <a:lnTo>
                  <a:pt x="1711451" y="42671"/>
                </a:lnTo>
                <a:lnTo>
                  <a:pt x="1664208" y="42671"/>
                </a:lnTo>
                <a:lnTo>
                  <a:pt x="1665732" y="44195"/>
                </a:lnTo>
                <a:close/>
              </a:path>
              <a:path w="1755775" h="4025265">
                <a:moveTo>
                  <a:pt x="89916" y="44195"/>
                </a:moveTo>
                <a:lnTo>
                  <a:pt x="91439" y="42671"/>
                </a:lnTo>
                <a:lnTo>
                  <a:pt x="92582" y="42671"/>
                </a:lnTo>
                <a:lnTo>
                  <a:pt x="89916" y="44195"/>
                </a:lnTo>
                <a:close/>
              </a:path>
              <a:path w="1755775" h="4025265">
                <a:moveTo>
                  <a:pt x="1676400" y="50291"/>
                </a:moveTo>
                <a:lnTo>
                  <a:pt x="1664208" y="42671"/>
                </a:lnTo>
                <a:lnTo>
                  <a:pt x="1711451" y="42671"/>
                </a:lnTo>
                <a:lnTo>
                  <a:pt x="1712975" y="44195"/>
                </a:lnTo>
                <a:lnTo>
                  <a:pt x="1716894" y="48767"/>
                </a:lnTo>
                <a:lnTo>
                  <a:pt x="1674875" y="48767"/>
                </a:lnTo>
                <a:lnTo>
                  <a:pt x="1676400" y="50291"/>
                </a:lnTo>
                <a:close/>
              </a:path>
              <a:path w="1755775" h="4025265">
                <a:moveTo>
                  <a:pt x="79248" y="50291"/>
                </a:moveTo>
                <a:lnTo>
                  <a:pt x="80772" y="48767"/>
                </a:lnTo>
                <a:lnTo>
                  <a:pt x="81686" y="48767"/>
                </a:lnTo>
                <a:lnTo>
                  <a:pt x="79248" y="50291"/>
                </a:lnTo>
                <a:close/>
              </a:path>
              <a:path w="1755775" h="4025265">
                <a:moveTo>
                  <a:pt x="1700783" y="73151"/>
                </a:moveTo>
                <a:lnTo>
                  <a:pt x="1691640" y="64007"/>
                </a:lnTo>
                <a:lnTo>
                  <a:pt x="1693163" y="64007"/>
                </a:lnTo>
                <a:lnTo>
                  <a:pt x="1684020" y="56387"/>
                </a:lnTo>
                <a:lnTo>
                  <a:pt x="1685544" y="56387"/>
                </a:lnTo>
                <a:lnTo>
                  <a:pt x="1674875" y="48767"/>
                </a:lnTo>
                <a:lnTo>
                  <a:pt x="1716894" y="48767"/>
                </a:lnTo>
                <a:lnTo>
                  <a:pt x="1731263" y="65531"/>
                </a:lnTo>
                <a:lnTo>
                  <a:pt x="1735073" y="71627"/>
                </a:lnTo>
                <a:lnTo>
                  <a:pt x="1700783" y="71627"/>
                </a:lnTo>
                <a:lnTo>
                  <a:pt x="1700783" y="73151"/>
                </a:lnTo>
                <a:close/>
              </a:path>
              <a:path w="1755775" h="4025265">
                <a:moveTo>
                  <a:pt x="54864" y="73151"/>
                </a:moveTo>
                <a:lnTo>
                  <a:pt x="54864" y="71627"/>
                </a:lnTo>
                <a:lnTo>
                  <a:pt x="56387" y="71627"/>
                </a:lnTo>
                <a:lnTo>
                  <a:pt x="54864" y="73151"/>
                </a:lnTo>
                <a:close/>
              </a:path>
              <a:path w="1755775" h="4025265">
                <a:moveTo>
                  <a:pt x="1741169" y="82295"/>
                </a:moveTo>
                <a:lnTo>
                  <a:pt x="1708404" y="82295"/>
                </a:lnTo>
                <a:lnTo>
                  <a:pt x="1700783" y="71627"/>
                </a:lnTo>
                <a:lnTo>
                  <a:pt x="1735073" y="71627"/>
                </a:lnTo>
                <a:lnTo>
                  <a:pt x="1738883" y="77723"/>
                </a:lnTo>
                <a:lnTo>
                  <a:pt x="1741169" y="82295"/>
                </a:lnTo>
                <a:close/>
              </a:path>
              <a:path w="1755775" h="4025265">
                <a:moveTo>
                  <a:pt x="47897" y="82295"/>
                </a:moveTo>
                <a:lnTo>
                  <a:pt x="47244" y="82295"/>
                </a:lnTo>
                <a:lnTo>
                  <a:pt x="48768" y="80771"/>
                </a:lnTo>
                <a:lnTo>
                  <a:pt x="47897" y="82295"/>
                </a:lnTo>
                <a:close/>
              </a:path>
              <a:path w="1755775" h="4025265">
                <a:moveTo>
                  <a:pt x="1712975" y="91439"/>
                </a:moveTo>
                <a:lnTo>
                  <a:pt x="1706879" y="80771"/>
                </a:lnTo>
                <a:lnTo>
                  <a:pt x="1708404" y="82295"/>
                </a:lnTo>
                <a:lnTo>
                  <a:pt x="1741169" y="82295"/>
                </a:lnTo>
                <a:lnTo>
                  <a:pt x="1744979" y="89915"/>
                </a:lnTo>
                <a:lnTo>
                  <a:pt x="1712975" y="89915"/>
                </a:lnTo>
                <a:lnTo>
                  <a:pt x="1712975" y="91439"/>
                </a:lnTo>
                <a:close/>
              </a:path>
              <a:path w="1755775" h="4025265">
                <a:moveTo>
                  <a:pt x="42672" y="91439"/>
                </a:moveTo>
                <a:lnTo>
                  <a:pt x="42672" y="89915"/>
                </a:lnTo>
                <a:lnTo>
                  <a:pt x="43542" y="89915"/>
                </a:lnTo>
                <a:lnTo>
                  <a:pt x="42672" y="91439"/>
                </a:lnTo>
                <a:close/>
              </a:path>
              <a:path w="1755775" h="4025265">
                <a:moveTo>
                  <a:pt x="1749043" y="102107"/>
                </a:moveTo>
                <a:lnTo>
                  <a:pt x="1719071" y="102107"/>
                </a:lnTo>
                <a:lnTo>
                  <a:pt x="1712975" y="89915"/>
                </a:lnTo>
                <a:lnTo>
                  <a:pt x="1744979" y="89915"/>
                </a:lnTo>
                <a:lnTo>
                  <a:pt x="1749043" y="102107"/>
                </a:lnTo>
                <a:close/>
              </a:path>
              <a:path w="1755775" h="4025265">
                <a:moveTo>
                  <a:pt x="37528" y="102107"/>
                </a:moveTo>
                <a:lnTo>
                  <a:pt x="36576" y="102107"/>
                </a:lnTo>
                <a:lnTo>
                  <a:pt x="38100" y="100583"/>
                </a:lnTo>
                <a:lnTo>
                  <a:pt x="37528" y="102107"/>
                </a:lnTo>
                <a:close/>
              </a:path>
              <a:path w="1755775" h="4025265">
                <a:moveTo>
                  <a:pt x="1722120" y="112775"/>
                </a:moveTo>
                <a:lnTo>
                  <a:pt x="1717548" y="100583"/>
                </a:lnTo>
                <a:lnTo>
                  <a:pt x="1719071" y="102107"/>
                </a:lnTo>
                <a:lnTo>
                  <a:pt x="1749043" y="102107"/>
                </a:lnTo>
                <a:lnTo>
                  <a:pt x="1749551" y="103631"/>
                </a:lnTo>
                <a:lnTo>
                  <a:pt x="1751075" y="111251"/>
                </a:lnTo>
                <a:lnTo>
                  <a:pt x="1722120" y="111251"/>
                </a:lnTo>
                <a:lnTo>
                  <a:pt x="1722120" y="112775"/>
                </a:lnTo>
                <a:close/>
              </a:path>
              <a:path w="1755775" h="4025265">
                <a:moveTo>
                  <a:pt x="33528" y="112775"/>
                </a:moveTo>
                <a:lnTo>
                  <a:pt x="33528" y="111251"/>
                </a:lnTo>
                <a:lnTo>
                  <a:pt x="34099" y="111251"/>
                </a:lnTo>
                <a:lnTo>
                  <a:pt x="33528" y="112775"/>
                </a:lnTo>
                <a:close/>
              </a:path>
              <a:path w="1755775" h="4025265">
                <a:moveTo>
                  <a:pt x="1725167" y="124967"/>
                </a:moveTo>
                <a:lnTo>
                  <a:pt x="1722120" y="111251"/>
                </a:lnTo>
                <a:lnTo>
                  <a:pt x="1751075" y="111251"/>
                </a:lnTo>
                <a:lnTo>
                  <a:pt x="1752600" y="118871"/>
                </a:lnTo>
                <a:lnTo>
                  <a:pt x="1753616" y="123443"/>
                </a:lnTo>
                <a:lnTo>
                  <a:pt x="1725167" y="123443"/>
                </a:lnTo>
                <a:lnTo>
                  <a:pt x="1725167" y="124967"/>
                </a:lnTo>
                <a:close/>
              </a:path>
              <a:path w="1755775" h="4025265">
                <a:moveTo>
                  <a:pt x="30480" y="124967"/>
                </a:moveTo>
                <a:lnTo>
                  <a:pt x="30480" y="123443"/>
                </a:lnTo>
                <a:lnTo>
                  <a:pt x="30818" y="123443"/>
                </a:lnTo>
                <a:lnTo>
                  <a:pt x="30480" y="124967"/>
                </a:lnTo>
                <a:close/>
              </a:path>
              <a:path w="1755775" h="4025265">
                <a:moveTo>
                  <a:pt x="1726691" y="137159"/>
                </a:moveTo>
                <a:lnTo>
                  <a:pt x="1725167" y="123443"/>
                </a:lnTo>
                <a:lnTo>
                  <a:pt x="1753616" y="123443"/>
                </a:lnTo>
                <a:lnTo>
                  <a:pt x="1755648" y="132587"/>
                </a:lnTo>
                <a:lnTo>
                  <a:pt x="1755648" y="135635"/>
                </a:lnTo>
                <a:lnTo>
                  <a:pt x="1726691" y="135635"/>
                </a:lnTo>
                <a:lnTo>
                  <a:pt x="1726691" y="137159"/>
                </a:lnTo>
                <a:close/>
              </a:path>
              <a:path w="1755775" h="4025265">
                <a:moveTo>
                  <a:pt x="28956" y="137159"/>
                </a:moveTo>
                <a:lnTo>
                  <a:pt x="28956" y="135635"/>
                </a:lnTo>
                <a:lnTo>
                  <a:pt x="29125" y="135635"/>
                </a:lnTo>
                <a:lnTo>
                  <a:pt x="28956" y="137159"/>
                </a:lnTo>
                <a:close/>
              </a:path>
              <a:path w="1755775" h="4025265">
                <a:moveTo>
                  <a:pt x="1728216" y="149351"/>
                </a:moveTo>
                <a:lnTo>
                  <a:pt x="1726691" y="135635"/>
                </a:lnTo>
                <a:lnTo>
                  <a:pt x="1755648" y="135635"/>
                </a:lnTo>
                <a:lnTo>
                  <a:pt x="1755648" y="147827"/>
                </a:lnTo>
                <a:lnTo>
                  <a:pt x="1728216" y="147827"/>
                </a:lnTo>
                <a:lnTo>
                  <a:pt x="1728216" y="149351"/>
                </a:lnTo>
                <a:close/>
              </a:path>
              <a:path w="1755775" h="4025265">
                <a:moveTo>
                  <a:pt x="27432" y="149351"/>
                </a:moveTo>
                <a:lnTo>
                  <a:pt x="27432" y="147827"/>
                </a:lnTo>
                <a:lnTo>
                  <a:pt x="27601" y="147827"/>
                </a:lnTo>
                <a:lnTo>
                  <a:pt x="27432" y="149351"/>
                </a:lnTo>
                <a:close/>
              </a:path>
              <a:path w="1755775" h="4025265">
                <a:moveTo>
                  <a:pt x="1755648" y="3878579"/>
                </a:moveTo>
                <a:lnTo>
                  <a:pt x="1728216" y="3878579"/>
                </a:lnTo>
                <a:lnTo>
                  <a:pt x="1728216" y="147827"/>
                </a:lnTo>
                <a:lnTo>
                  <a:pt x="1755648" y="147827"/>
                </a:lnTo>
                <a:lnTo>
                  <a:pt x="1755648" y="3878579"/>
                </a:lnTo>
                <a:close/>
              </a:path>
              <a:path w="1755775" h="4025265">
                <a:moveTo>
                  <a:pt x="27601" y="3878579"/>
                </a:moveTo>
                <a:lnTo>
                  <a:pt x="27432" y="3878579"/>
                </a:lnTo>
                <a:lnTo>
                  <a:pt x="27432" y="3877055"/>
                </a:lnTo>
                <a:lnTo>
                  <a:pt x="27601" y="3878579"/>
                </a:lnTo>
                <a:close/>
              </a:path>
              <a:path w="1755775" h="4025265">
                <a:moveTo>
                  <a:pt x="1755648" y="3890771"/>
                </a:moveTo>
                <a:lnTo>
                  <a:pt x="1726691" y="3890771"/>
                </a:lnTo>
                <a:lnTo>
                  <a:pt x="1728216" y="3877055"/>
                </a:lnTo>
                <a:lnTo>
                  <a:pt x="1728216" y="3878579"/>
                </a:lnTo>
                <a:lnTo>
                  <a:pt x="1755648" y="3878579"/>
                </a:lnTo>
                <a:lnTo>
                  <a:pt x="1755648" y="3890771"/>
                </a:lnTo>
                <a:close/>
              </a:path>
              <a:path w="1755775" h="4025265">
                <a:moveTo>
                  <a:pt x="29125" y="3890771"/>
                </a:moveTo>
                <a:lnTo>
                  <a:pt x="28956" y="3890771"/>
                </a:lnTo>
                <a:lnTo>
                  <a:pt x="28956" y="3889247"/>
                </a:lnTo>
                <a:lnTo>
                  <a:pt x="29125" y="3890771"/>
                </a:lnTo>
                <a:close/>
              </a:path>
              <a:path w="1755775" h="4025265">
                <a:moveTo>
                  <a:pt x="1753514" y="3902963"/>
                </a:moveTo>
                <a:lnTo>
                  <a:pt x="1725167" y="3902963"/>
                </a:lnTo>
                <a:lnTo>
                  <a:pt x="1726691" y="3889247"/>
                </a:lnTo>
                <a:lnTo>
                  <a:pt x="1726691" y="3890771"/>
                </a:lnTo>
                <a:lnTo>
                  <a:pt x="1755648" y="3890771"/>
                </a:lnTo>
                <a:lnTo>
                  <a:pt x="1755648" y="3892295"/>
                </a:lnTo>
                <a:lnTo>
                  <a:pt x="1753514" y="3902963"/>
                </a:lnTo>
                <a:close/>
              </a:path>
              <a:path w="1755775" h="4025265">
                <a:moveTo>
                  <a:pt x="30861" y="3902963"/>
                </a:moveTo>
                <a:lnTo>
                  <a:pt x="30480" y="3902963"/>
                </a:lnTo>
                <a:lnTo>
                  <a:pt x="30480" y="3901439"/>
                </a:lnTo>
                <a:lnTo>
                  <a:pt x="30861" y="3902963"/>
                </a:lnTo>
                <a:close/>
              </a:path>
              <a:path w="1755775" h="4025265">
                <a:moveTo>
                  <a:pt x="1751245" y="3913631"/>
                </a:moveTo>
                <a:lnTo>
                  <a:pt x="1722120" y="3913631"/>
                </a:lnTo>
                <a:lnTo>
                  <a:pt x="1725167" y="3901439"/>
                </a:lnTo>
                <a:lnTo>
                  <a:pt x="1725167" y="3902963"/>
                </a:lnTo>
                <a:lnTo>
                  <a:pt x="1753514" y="3902963"/>
                </a:lnTo>
                <a:lnTo>
                  <a:pt x="1752600" y="3907536"/>
                </a:lnTo>
                <a:lnTo>
                  <a:pt x="1751245" y="3913631"/>
                </a:lnTo>
                <a:close/>
              </a:path>
              <a:path w="1755775" h="4025265">
                <a:moveTo>
                  <a:pt x="34099" y="3913631"/>
                </a:moveTo>
                <a:lnTo>
                  <a:pt x="33528" y="3913631"/>
                </a:lnTo>
                <a:lnTo>
                  <a:pt x="33528" y="3912108"/>
                </a:lnTo>
                <a:lnTo>
                  <a:pt x="34099" y="3913631"/>
                </a:lnTo>
                <a:close/>
              </a:path>
              <a:path w="1755775" h="4025265">
                <a:moveTo>
                  <a:pt x="1717548" y="3924300"/>
                </a:moveTo>
                <a:lnTo>
                  <a:pt x="1722120" y="3912108"/>
                </a:lnTo>
                <a:lnTo>
                  <a:pt x="1722120" y="3913631"/>
                </a:lnTo>
                <a:lnTo>
                  <a:pt x="1751245" y="3913631"/>
                </a:lnTo>
                <a:lnTo>
                  <a:pt x="1749551" y="3921252"/>
                </a:lnTo>
                <a:lnTo>
                  <a:pt x="1749043" y="3922776"/>
                </a:lnTo>
                <a:lnTo>
                  <a:pt x="1719071" y="3922776"/>
                </a:lnTo>
                <a:lnTo>
                  <a:pt x="1717548" y="3924300"/>
                </a:lnTo>
                <a:close/>
              </a:path>
              <a:path w="1755775" h="4025265">
                <a:moveTo>
                  <a:pt x="38100" y="3924300"/>
                </a:moveTo>
                <a:lnTo>
                  <a:pt x="36576" y="3922776"/>
                </a:lnTo>
                <a:lnTo>
                  <a:pt x="37528" y="3922776"/>
                </a:lnTo>
                <a:lnTo>
                  <a:pt x="38100" y="3924300"/>
                </a:lnTo>
                <a:close/>
              </a:path>
              <a:path w="1755775" h="4025265">
                <a:moveTo>
                  <a:pt x="1744979" y="3934968"/>
                </a:moveTo>
                <a:lnTo>
                  <a:pt x="1712975" y="3934968"/>
                </a:lnTo>
                <a:lnTo>
                  <a:pt x="1719071" y="3922776"/>
                </a:lnTo>
                <a:lnTo>
                  <a:pt x="1749043" y="3922776"/>
                </a:lnTo>
                <a:lnTo>
                  <a:pt x="1744979" y="3934968"/>
                </a:lnTo>
                <a:close/>
              </a:path>
              <a:path w="1755775" h="4025265">
                <a:moveTo>
                  <a:pt x="43434" y="3934968"/>
                </a:moveTo>
                <a:lnTo>
                  <a:pt x="42672" y="3934968"/>
                </a:lnTo>
                <a:lnTo>
                  <a:pt x="42672" y="3933444"/>
                </a:lnTo>
                <a:lnTo>
                  <a:pt x="43434" y="3934968"/>
                </a:lnTo>
                <a:close/>
              </a:path>
              <a:path w="1755775" h="4025265">
                <a:moveTo>
                  <a:pt x="1706879" y="3945636"/>
                </a:moveTo>
                <a:lnTo>
                  <a:pt x="1712975" y="3933444"/>
                </a:lnTo>
                <a:lnTo>
                  <a:pt x="1712975" y="3934968"/>
                </a:lnTo>
                <a:lnTo>
                  <a:pt x="1744979" y="3934968"/>
                </a:lnTo>
                <a:lnTo>
                  <a:pt x="1740916" y="3944111"/>
                </a:lnTo>
                <a:lnTo>
                  <a:pt x="1708404" y="3944111"/>
                </a:lnTo>
                <a:lnTo>
                  <a:pt x="1706879" y="3945636"/>
                </a:lnTo>
                <a:close/>
              </a:path>
              <a:path w="1755775" h="4025265">
                <a:moveTo>
                  <a:pt x="48768" y="3945636"/>
                </a:moveTo>
                <a:lnTo>
                  <a:pt x="47244" y="3944111"/>
                </a:lnTo>
                <a:lnTo>
                  <a:pt x="48005" y="3944111"/>
                </a:lnTo>
                <a:lnTo>
                  <a:pt x="48768" y="3945636"/>
                </a:lnTo>
                <a:close/>
              </a:path>
              <a:path w="1755775" h="4025265">
                <a:moveTo>
                  <a:pt x="1729957" y="3962400"/>
                </a:moveTo>
                <a:lnTo>
                  <a:pt x="1691640" y="3962400"/>
                </a:lnTo>
                <a:lnTo>
                  <a:pt x="1700783" y="3953255"/>
                </a:lnTo>
                <a:lnTo>
                  <a:pt x="1708404" y="3944111"/>
                </a:lnTo>
                <a:lnTo>
                  <a:pt x="1740916" y="3944111"/>
                </a:lnTo>
                <a:lnTo>
                  <a:pt x="1738883" y="3948684"/>
                </a:lnTo>
                <a:lnTo>
                  <a:pt x="1731263" y="3960876"/>
                </a:lnTo>
                <a:lnTo>
                  <a:pt x="1729957" y="3962400"/>
                </a:lnTo>
                <a:close/>
              </a:path>
              <a:path w="1755775" h="4025265">
                <a:moveTo>
                  <a:pt x="64008" y="3962400"/>
                </a:moveTo>
                <a:lnTo>
                  <a:pt x="62484" y="3962400"/>
                </a:lnTo>
                <a:lnTo>
                  <a:pt x="62484" y="3960876"/>
                </a:lnTo>
                <a:lnTo>
                  <a:pt x="64008" y="3962400"/>
                </a:lnTo>
                <a:close/>
              </a:path>
              <a:path w="1755775" h="4025265">
                <a:moveTo>
                  <a:pt x="1723426" y="3970019"/>
                </a:moveTo>
                <a:lnTo>
                  <a:pt x="1684020" y="3970019"/>
                </a:lnTo>
                <a:lnTo>
                  <a:pt x="1693163" y="3960876"/>
                </a:lnTo>
                <a:lnTo>
                  <a:pt x="1691640" y="3962400"/>
                </a:lnTo>
                <a:lnTo>
                  <a:pt x="1729957" y="3962400"/>
                </a:lnTo>
                <a:lnTo>
                  <a:pt x="1723426" y="3970019"/>
                </a:lnTo>
                <a:close/>
              </a:path>
              <a:path w="1755775" h="4025265">
                <a:moveTo>
                  <a:pt x="72237" y="3970019"/>
                </a:moveTo>
                <a:lnTo>
                  <a:pt x="71628" y="3970019"/>
                </a:lnTo>
                <a:lnTo>
                  <a:pt x="70104" y="3968495"/>
                </a:lnTo>
                <a:lnTo>
                  <a:pt x="72237" y="3970019"/>
                </a:lnTo>
                <a:close/>
              </a:path>
              <a:path w="1755775" h="4025265">
                <a:moveTo>
                  <a:pt x="1696974" y="3995928"/>
                </a:moveTo>
                <a:lnTo>
                  <a:pt x="1620012" y="3995928"/>
                </a:lnTo>
                <a:lnTo>
                  <a:pt x="1633728" y="3994403"/>
                </a:lnTo>
                <a:lnTo>
                  <a:pt x="1632204" y="3994403"/>
                </a:lnTo>
                <a:lnTo>
                  <a:pt x="1644395" y="3991355"/>
                </a:lnTo>
                <a:lnTo>
                  <a:pt x="1642871" y="3991355"/>
                </a:lnTo>
                <a:lnTo>
                  <a:pt x="1655063" y="3986784"/>
                </a:lnTo>
                <a:lnTo>
                  <a:pt x="1665732" y="3982211"/>
                </a:lnTo>
                <a:lnTo>
                  <a:pt x="1664208" y="3982211"/>
                </a:lnTo>
                <a:lnTo>
                  <a:pt x="1676400" y="3976116"/>
                </a:lnTo>
                <a:lnTo>
                  <a:pt x="1674875" y="3976116"/>
                </a:lnTo>
                <a:lnTo>
                  <a:pt x="1685544" y="3968495"/>
                </a:lnTo>
                <a:lnTo>
                  <a:pt x="1684020" y="3970019"/>
                </a:lnTo>
                <a:lnTo>
                  <a:pt x="1723426" y="3970019"/>
                </a:lnTo>
                <a:lnTo>
                  <a:pt x="1712975" y="3982211"/>
                </a:lnTo>
                <a:lnTo>
                  <a:pt x="1696974" y="3995928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027175" y="1746503"/>
            <a:ext cx="3886200" cy="363220"/>
          </a:xfrm>
          <a:custGeom>
            <a:avLst/>
            <a:gdLst/>
            <a:ahLst/>
            <a:cxnLst/>
            <a:rect l="l" t="t" r="r" b="b"/>
            <a:pathLst>
              <a:path w="3886200" h="363219">
                <a:moveTo>
                  <a:pt x="0" y="0"/>
                </a:moveTo>
                <a:lnTo>
                  <a:pt x="3886200" y="0"/>
                </a:lnTo>
                <a:lnTo>
                  <a:pt x="3886200" y="362712"/>
                </a:lnTo>
                <a:lnTo>
                  <a:pt x="0" y="362712"/>
                </a:lnTo>
                <a:lnTo>
                  <a:pt x="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027175" y="2109215"/>
            <a:ext cx="3886200" cy="375285"/>
          </a:xfrm>
          <a:custGeom>
            <a:avLst/>
            <a:gdLst/>
            <a:ahLst/>
            <a:cxnLst/>
            <a:rect l="l" t="t" r="r" b="b"/>
            <a:pathLst>
              <a:path w="3886200" h="375285">
                <a:moveTo>
                  <a:pt x="0" y="0"/>
                </a:moveTo>
                <a:lnTo>
                  <a:pt x="3886200" y="0"/>
                </a:lnTo>
                <a:lnTo>
                  <a:pt x="3886200" y="374903"/>
                </a:lnTo>
                <a:lnTo>
                  <a:pt x="0" y="374903"/>
                </a:lnTo>
                <a:lnTo>
                  <a:pt x="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027175" y="2484119"/>
            <a:ext cx="3886200" cy="707390"/>
          </a:xfrm>
          <a:custGeom>
            <a:avLst/>
            <a:gdLst/>
            <a:ahLst/>
            <a:cxnLst/>
            <a:rect l="l" t="t" r="r" b="b"/>
            <a:pathLst>
              <a:path w="3886200" h="707389">
                <a:moveTo>
                  <a:pt x="0" y="0"/>
                </a:moveTo>
                <a:lnTo>
                  <a:pt x="3886200" y="0"/>
                </a:lnTo>
                <a:lnTo>
                  <a:pt x="3886200" y="707136"/>
                </a:lnTo>
                <a:lnTo>
                  <a:pt x="0" y="707136"/>
                </a:lnTo>
                <a:lnTo>
                  <a:pt x="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772668" y="2089404"/>
            <a:ext cx="9144000" cy="1693545"/>
          </a:xfrm>
          <a:prstGeom prst="rect">
            <a:avLst/>
          </a:prstGeom>
        </p:spPr>
        <p:txBody>
          <a:bodyPr wrap="square" lIns="0" tIns="53975" rIns="0" bIns="0" rtlCol="0" vert="horz">
            <a:spAutoFit/>
          </a:bodyPr>
          <a:lstStyle/>
          <a:p>
            <a:pPr marL="345440" marR="3629660">
              <a:lnSpc>
                <a:spcPct val="101800"/>
              </a:lnSpc>
              <a:spcBef>
                <a:spcPts val="425"/>
              </a:spcBef>
              <a:tabLst>
                <a:tab pos="4588510" algn="l"/>
              </a:tabLst>
            </a:pPr>
            <a:r>
              <a:rPr dirty="0" sz="2000" spc="20">
                <a:latin typeface="Times New Roman"/>
                <a:cs typeface="Times New Roman"/>
              </a:rPr>
              <a:t>R8~R9</a:t>
            </a:r>
            <a:r>
              <a:rPr dirty="0" sz="2000" spc="20" b="1">
                <a:latin typeface="Microsoft JhengHei"/>
                <a:cs typeface="Microsoft JhengHei"/>
              </a:rPr>
              <a:t>：射级偏置电阻； </a:t>
            </a:r>
            <a:r>
              <a:rPr dirty="0" sz="2000" spc="-440" b="1">
                <a:latin typeface="Microsoft JhengHei"/>
                <a:cs typeface="Microsoft JhengHei"/>
              </a:rPr>
              <a:t> </a:t>
            </a:r>
            <a:r>
              <a:rPr dirty="0" sz="2000" spc="105">
                <a:latin typeface="Times New Roman"/>
                <a:cs typeface="Times New Roman"/>
              </a:rPr>
              <a:t>C</a:t>
            </a:r>
            <a:r>
              <a:rPr dirty="0" sz="2000" spc="10">
                <a:latin typeface="Times New Roman"/>
                <a:cs typeface="Times New Roman"/>
              </a:rPr>
              <a:t>1</a:t>
            </a:r>
            <a:r>
              <a:rPr dirty="0" sz="2000" spc="20" b="1">
                <a:latin typeface="Microsoft JhengHei"/>
                <a:cs typeface="Microsoft JhengHei"/>
              </a:rPr>
              <a:t>：</a:t>
            </a:r>
            <a:r>
              <a:rPr dirty="0" sz="2000" b="1">
                <a:latin typeface="Microsoft JhengHei"/>
                <a:cs typeface="Microsoft JhengHei"/>
              </a:rPr>
              <a:t>密</a:t>
            </a:r>
            <a:r>
              <a:rPr dirty="0" sz="2000" spc="20" b="1">
                <a:latin typeface="Microsoft JhengHei"/>
                <a:cs typeface="Microsoft JhengHei"/>
              </a:rPr>
              <a:t>勒补</a:t>
            </a:r>
            <a:r>
              <a:rPr dirty="0" sz="2000" b="1">
                <a:latin typeface="Microsoft JhengHei"/>
                <a:cs typeface="Microsoft JhengHei"/>
              </a:rPr>
              <a:t>偿</a:t>
            </a:r>
            <a:r>
              <a:rPr dirty="0" sz="2000" spc="20" b="1">
                <a:latin typeface="Microsoft JhengHei"/>
                <a:cs typeface="Microsoft JhengHei"/>
              </a:rPr>
              <a:t>电</a:t>
            </a:r>
            <a:r>
              <a:rPr dirty="0" sz="2000" b="1">
                <a:latin typeface="Microsoft JhengHei"/>
                <a:cs typeface="Microsoft JhengHei"/>
              </a:rPr>
              <a:t>容</a:t>
            </a:r>
            <a:r>
              <a:rPr dirty="0" sz="2000" spc="20" b="1">
                <a:latin typeface="Microsoft JhengHei"/>
                <a:cs typeface="Microsoft JhengHei"/>
              </a:rPr>
              <a:t>，</a:t>
            </a:r>
            <a:r>
              <a:rPr dirty="0" sz="2000" b="1">
                <a:latin typeface="Microsoft JhengHei"/>
                <a:cs typeface="Microsoft JhengHei"/>
              </a:rPr>
              <a:t>使运</a:t>
            </a:r>
            <a:r>
              <a:rPr dirty="0" sz="2000" spc="20" b="1">
                <a:latin typeface="Microsoft JhengHei"/>
                <a:cs typeface="Microsoft JhengHei"/>
              </a:rPr>
              <a:t>放在</a:t>
            </a:r>
            <a:r>
              <a:rPr dirty="0" sz="2000" b="1">
                <a:latin typeface="Microsoft JhengHei"/>
                <a:cs typeface="Microsoft JhengHei"/>
              </a:rPr>
              <a:t>深</a:t>
            </a:r>
            <a:r>
              <a:rPr dirty="0" sz="2000" b="1">
                <a:latin typeface="Microsoft JhengHei"/>
                <a:cs typeface="Microsoft JhengHei"/>
              </a:rPr>
              <a:t>	</a:t>
            </a:r>
            <a:r>
              <a:rPr dirty="0" baseline="-16203" sz="3600">
                <a:solidFill>
                  <a:srgbClr val="FF0000"/>
                </a:solidFill>
                <a:latin typeface="宋体"/>
                <a:cs typeface="宋体"/>
              </a:rPr>
              <a:t>增</a:t>
            </a:r>
            <a:r>
              <a:rPr dirty="0" baseline="-16203" sz="3600" spc="30">
                <a:solidFill>
                  <a:srgbClr val="FF0000"/>
                </a:solidFill>
                <a:latin typeface="宋体"/>
                <a:cs typeface="宋体"/>
              </a:rPr>
              <a:t>益</a:t>
            </a:r>
            <a:r>
              <a:rPr dirty="0" baseline="-16203" sz="3600">
                <a:solidFill>
                  <a:srgbClr val="FF0000"/>
                </a:solidFill>
                <a:latin typeface="宋体"/>
                <a:cs typeface="宋体"/>
              </a:rPr>
              <a:t>级 </a:t>
            </a:r>
            <a:r>
              <a:rPr dirty="0" baseline="-16203" sz="3600">
                <a:solidFill>
                  <a:srgbClr val="FF0000"/>
                </a:solidFill>
                <a:latin typeface="宋体"/>
                <a:cs typeface="宋体"/>
              </a:rPr>
              <a:t> </a:t>
            </a:r>
            <a:r>
              <a:rPr dirty="0" sz="2000" spc="10" b="1">
                <a:latin typeface="Microsoft JhengHei"/>
                <a:cs typeface="Microsoft JhengHei"/>
              </a:rPr>
              <a:t>度负反馈状态下仍保持稳定</a:t>
            </a:r>
            <a:r>
              <a:rPr dirty="0" sz="2000" spc="-70" b="1">
                <a:latin typeface="Microsoft JhengHei"/>
                <a:cs typeface="Microsoft JhengHei"/>
              </a:rPr>
              <a:t> </a:t>
            </a:r>
            <a:r>
              <a:rPr dirty="0" sz="2000" b="1">
                <a:latin typeface="Microsoft JhengHei"/>
                <a:cs typeface="Microsoft JhengHei"/>
              </a:rPr>
              <a:t>；</a:t>
            </a:r>
            <a:endParaRPr sz="2000">
              <a:latin typeface="Microsoft JhengHei"/>
              <a:cs typeface="Microsoft JhengHe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72668" y="396239"/>
            <a:ext cx="9144000" cy="1693545"/>
          </a:xfrm>
          <a:prstGeom prst="rect">
            <a:avLst/>
          </a:prstGeom>
        </p:spPr>
        <p:txBody>
          <a:bodyPr wrap="square" lIns="0" tIns="175895" rIns="0" bIns="0" rtlCol="0" vert="horz">
            <a:spAutoFit/>
          </a:bodyPr>
          <a:lstStyle/>
          <a:p>
            <a:pPr marL="497840">
              <a:lnSpc>
                <a:spcPct val="100000"/>
              </a:lnSpc>
              <a:spcBef>
                <a:spcPts val="1385"/>
              </a:spcBef>
            </a:pPr>
            <a:r>
              <a:rPr dirty="0" sz="2800" spc="125">
                <a:latin typeface="宋体"/>
                <a:cs typeface="宋体"/>
              </a:rPr>
              <a:t>集成运放分析（P282，741芯片）</a:t>
            </a:r>
            <a:endParaRPr sz="2800">
              <a:latin typeface="宋体"/>
              <a:cs typeface="宋体"/>
            </a:endParaRPr>
          </a:p>
          <a:p>
            <a:pPr>
              <a:lnSpc>
                <a:spcPct val="100000"/>
              </a:lnSpc>
            </a:pPr>
            <a:endParaRPr sz="2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1"/>
              </a:spcBef>
            </a:pPr>
            <a:endParaRPr sz="2550">
              <a:latin typeface="Times New Roman"/>
              <a:cs typeface="Times New Roman"/>
            </a:endParaRPr>
          </a:p>
          <a:p>
            <a:pPr marL="345440">
              <a:lnSpc>
                <a:spcPts val="2380"/>
              </a:lnSpc>
            </a:pPr>
            <a:r>
              <a:rPr dirty="0" sz="2000" spc="10">
                <a:latin typeface="Times New Roman"/>
                <a:cs typeface="Times New Roman"/>
              </a:rPr>
              <a:t>Q16~Q17</a:t>
            </a:r>
            <a:r>
              <a:rPr dirty="0" sz="2000" spc="10" b="1">
                <a:latin typeface="Microsoft JhengHei"/>
                <a:cs typeface="Microsoft JhengHei"/>
              </a:rPr>
              <a:t>：共集共射电压增益级；</a:t>
            </a:r>
            <a:endParaRPr sz="2000">
              <a:latin typeface="Microsoft JhengHei"/>
              <a:cs typeface="Microsoft JhengHe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772668" y="396239"/>
            <a:ext cx="9143999" cy="676808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64691" y="1362455"/>
            <a:ext cx="8935211" cy="54422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033272" y="6541007"/>
            <a:ext cx="3374390" cy="427355"/>
          </a:xfrm>
          <a:prstGeom prst="rect">
            <a:avLst/>
          </a:prstGeom>
        </p:spPr>
        <p:txBody>
          <a:bodyPr wrap="square" lIns="0" tIns="4723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37"/>
              </a:spcBef>
            </a:pPr>
            <a:endParaRPr sz="1700">
              <a:latin typeface="Times New Roman"/>
              <a:cs typeface="Times New Roman"/>
            </a:endParaRPr>
          </a:p>
          <a:p>
            <a:pPr marL="289560">
              <a:lnSpc>
                <a:spcPts val="1370"/>
              </a:lnSpc>
            </a:pPr>
            <a:r>
              <a:rPr dirty="0" sz="1200">
                <a:solidFill>
                  <a:srgbClr val="898989"/>
                </a:solidFill>
                <a:latin typeface="Times New Roman"/>
                <a:cs typeface="Times New Roman"/>
              </a:rPr>
              <a:t>4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923532" y="1737360"/>
            <a:ext cx="2602991" cy="34152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915911" y="1732788"/>
            <a:ext cx="2620010" cy="3430904"/>
          </a:xfrm>
          <a:custGeom>
            <a:avLst/>
            <a:gdLst/>
            <a:ahLst/>
            <a:cxnLst/>
            <a:rect l="l" t="t" r="r" b="b"/>
            <a:pathLst>
              <a:path w="2620009" h="3430904">
                <a:moveTo>
                  <a:pt x="2406395" y="3430524"/>
                </a:moveTo>
                <a:lnTo>
                  <a:pt x="213359" y="3430524"/>
                </a:lnTo>
                <a:lnTo>
                  <a:pt x="192024" y="3429000"/>
                </a:lnTo>
                <a:lnTo>
                  <a:pt x="149352" y="3419856"/>
                </a:lnTo>
                <a:lnTo>
                  <a:pt x="111252" y="3404616"/>
                </a:lnTo>
                <a:lnTo>
                  <a:pt x="77724" y="3381756"/>
                </a:lnTo>
                <a:lnTo>
                  <a:pt x="48768" y="3352800"/>
                </a:lnTo>
                <a:lnTo>
                  <a:pt x="25908" y="3317748"/>
                </a:lnTo>
                <a:lnTo>
                  <a:pt x="9144" y="3279648"/>
                </a:lnTo>
                <a:lnTo>
                  <a:pt x="0" y="3238500"/>
                </a:lnTo>
                <a:lnTo>
                  <a:pt x="0" y="192024"/>
                </a:lnTo>
                <a:lnTo>
                  <a:pt x="9144" y="150876"/>
                </a:lnTo>
                <a:lnTo>
                  <a:pt x="25908" y="111252"/>
                </a:lnTo>
                <a:lnTo>
                  <a:pt x="48768" y="77724"/>
                </a:lnTo>
                <a:lnTo>
                  <a:pt x="77724" y="48767"/>
                </a:lnTo>
                <a:lnTo>
                  <a:pt x="111252" y="25908"/>
                </a:lnTo>
                <a:lnTo>
                  <a:pt x="149352" y="9143"/>
                </a:lnTo>
                <a:lnTo>
                  <a:pt x="192024" y="1524"/>
                </a:lnTo>
                <a:lnTo>
                  <a:pt x="213359" y="0"/>
                </a:lnTo>
                <a:lnTo>
                  <a:pt x="2406395" y="0"/>
                </a:lnTo>
                <a:lnTo>
                  <a:pt x="2449067" y="4572"/>
                </a:lnTo>
                <a:lnTo>
                  <a:pt x="2490216" y="16764"/>
                </a:lnTo>
                <a:lnTo>
                  <a:pt x="2513729" y="28955"/>
                </a:lnTo>
                <a:lnTo>
                  <a:pt x="195072" y="28955"/>
                </a:lnTo>
                <a:lnTo>
                  <a:pt x="175260" y="32003"/>
                </a:lnTo>
                <a:lnTo>
                  <a:pt x="176783" y="32003"/>
                </a:lnTo>
                <a:lnTo>
                  <a:pt x="156972" y="36576"/>
                </a:lnTo>
                <a:lnTo>
                  <a:pt x="158495" y="36576"/>
                </a:lnTo>
                <a:lnTo>
                  <a:pt x="140208" y="42672"/>
                </a:lnTo>
                <a:lnTo>
                  <a:pt x="141732" y="42672"/>
                </a:lnTo>
                <a:lnTo>
                  <a:pt x="126492" y="50291"/>
                </a:lnTo>
                <a:lnTo>
                  <a:pt x="124968" y="50291"/>
                </a:lnTo>
                <a:lnTo>
                  <a:pt x="111905" y="59436"/>
                </a:lnTo>
                <a:lnTo>
                  <a:pt x="109728" y="59436"/>
                </a:lnTo>
                <a:lnTo>
                  <a:pt x="96392" y="70104"/>
                </a:lnTo>
                <a:lnTo>
                  <a:pt x="96012" y="70104"/>
                </a:lnTo>
                <a:lnTo>
                  <a:pt x="83820" y="82296"/>
                </a:lnTo>
                <a:lnTo>
                  <a:pt x="82296" y="82296"/>
                </a:lnTo>
                <a:lnTo>
                  <a:pt x="70104" y="96012"/>
                </a:lnTo>
                <a:lnTo>
                  <a:pt x="60502" y="109728"/>
                </a:lnTo>
                <a:lnTo>
                  <a:pt x="59436" y="109728"/>
                </a:lnTo>
                <a:lnTo>
                  <a:pt x="51123" y="124968"/>
                </a:lnTo>
                <a:lnTo>
                  <a:pt x="50292" y="124968"/>
                </a:lnTo>
                <a:lnTo>
                  <a:pt x="42672" y="141732"/>
                </a:lnTo>
                <a:lnTo>
                  <a:pt x="37084" y="158496"/>
                </a:lnTo>
                <a:lnTo>
                  <a:pt x="36576" y="158496"/>
                </a:lnTo>
                <a:lnTo>
                  <a:pt x="32384" y="175260"/>
                </a:lnTo>
                <a:lnTo>
                  <a:pt x="32004" y="175260"/>
                </a:lnTo>
                <a:lnTo>
                  <a:pt x="29190" y="193548"/>
                </a:lnTo>
                <a:lnTo>
                  <a:pt x="28956" y="193548"/>
                </a:lnTo>
                <a:lnTo>
                  <a:pt x="27540" y="213360"/>
                </a:lnTo>
                <a:lnTo>
                  <a:pt x="27432" y="3215640"/>
                </a:lnTo>
                <a:lnTo>
                  <a:pt x="28956" y="3235451"/>
                </a:lnTo>
                <a:lnTo>
                  <a:pt x="29190" y="3235451"/>
                </a:lnTo>
                <a:lnTo>
                  <a:pt x="32004" y="3253740"/>
                </a:lnTo>
                <a:lnTo>
                  <a:pt x="32355" y="3253740"/>
                </a:lnTo>
                <a:lnTo>
                  <a:pt x="36576" y="3272027"/>
                </a:lnTo>
                <a:lnTo>
                  <a:pt x="37084" y="3272027"/>
                </a:lnTo>
                <a:lnTo>
                  <a:pt x="42672" y="3288792"/>
                </a:lnTo>
                <a:lnTo>
                  <a:pt x="43307" y="3288792"/>
                </a:lnTo>
                <a:lnTo>
                  <a:pt x="50292" y="3305556"/>
                </a:lnTo>
                <a:lnTo>
                  <a:pt x="51123" y="3305556"/>
                </a:lnTo>
                <a:lnTo>
                  <a:pt x="59436" y="3320795"/>
                </a:lnTo>
                <a:lnTo>
                  <a:pt x="60502" y="3320795"/>
                </a:lnTo>
                <a:lnTo>
                  <a:pt x="70104" y="3334511"/>
                </a:lnTo>
                <a:lnTo>
                  <a:pt x="71323" y="3334511"/>
                </a:lnTo>
                <a:lnTo>
                  <a:pt x="82296" y="3348227"/>
                </a:lnTo>
                <a:lnTo>
                  <a:pt x="84010" y="3348227"/>
                </a:lnTo>
                <a:lnTo>
                  <a:pt x="96012" y="3358895"/>
                </a:lnTo>
                <a:lnTo>
                  <a:pt x="94488" y="3358895"/>
                </a:lnTo>
                <a:lnTo>
                  <a:pt x="109728" y="3369563"/>
                </a:lnTo>
                <a:lnTo>
                  <a:pt x="124968" y="3378708"/>
                </a:lnTo>
                <a:lnTo>
                  <a:pt x="123444" y="3378708"/>
                </a:lnTo>
                <a:lnTo>
                  <a:pt x="141732" y="3386327"/>
                </a:lnTo>
                <a:lnTo>
                  <a:pt x="140208" y="3386327"/>
                </a:lnTo>
                <a:lnTo>
                  <a:pt x="158495" y="3393948"/>
                </a:lnTo>
                <a:lnTo>
                  <a:pt x="163576" y="3393948"/>
                </a:lnTo>
                <a:lnTo>
                  <a:pt x="176783" y="3396995"/>
                </a:lnTo>
                <a:lnTo>
                  <a:pt x="175260" y="3396995"/>
                </a:lnTo>
                <a:lnTo>
                  <a:pt x="195072" y="3400043"/>
                </a:lnTo>
                <a:lnTo>
                  <a:pt x="193548" y="3400043"/>
                </a:lnTo>
                <a:lnTo>
                  <a:pt x="213359" y="3401568"/>
                </a:lnTo>
                <a:lnTo>
                  <a:pt x="2513729" y="3401568"/>
                </a:lnTo>
                <a:lnTo>
                  <a:pt x="2508503" y="3404616"/>
                </a:lnTo>
                <a:lnTo>
                  <a:pt x="2490216" y="3413760"/>
                </a:lnTo>
                <a:lnTo>
                  <a:pt x="2470403" y="3419856"/>
                </a:lnTo>
                <a:lnTo>
                  <a:pt x="2449067" y="3425951"/>
                </a:lnTo>
                <a:lnTo>
                  <a:pt x="2427732" y="3429000"/>
                </a:lnTo>
                <a:lnTo>
                  <a:pt x="2406395" y="3430524"/>
                </a:lnTo>
                <a:close/>
              </a:path>
              <a:path w="2620009" h="3430904">
                <a:moveTo>
                  <a:pt x="2494788" y="51816"/>
                </a:moveTo>
                <a:lnTo>
                  <a:pt x="2478024" y="42672"/>
                </a:lnTo>
                <a:lnTo>
                  <a:pt x="2479548" y="42672"/>
                </a:lnTo>
                <a:lnTo>
                  <a:pt x="2461259" y="36576"/>
                </a:lnTo>
                <a:lnTo>
                  <a:pt x="2462783" y="36576"/>
                </a:lnTo>
                <a:lnTo>
                  <a:pt x="2442972" y="32003"/>
                </a:lnTo>
                <a:lnTo>
                  <a:pt x="2444496" y="32003"/>
                </a:lnTo>
                <a:lnTo>
                  <a:pt x="2424683" y="28955"/>
                </a:lnTo>
                <a:lnTo>
                  <a:pt x="2513729" y="28955"/>
                </a:lnTo>
                <a:lnTo>
                  <a:pt x="2526791" y="36576"/>
                </a:lnTo>
                <a:lnTo>
                  <a:pt x="2542032" y="48767"/>
                </a:lnTo>
                <a:lnTo>
                  <a:pt x="2543725" y="50291"/>
                </a:lnTo>
                <a:lnTo>
                  <a:pt x="2494788" y="50291"/>
                </a:lnTo>
                <a:lnTo>
                  <a:pt x="2494788" y="51816"/>
                </a:lnTo>
                <a:close/>
              </a:path>
              <a:path w="2620009" h="3430904">
                <a:moveTo>
                  <a:pt x="123444" y="51816"/>
                </a:moveTo>
                <a:lnTo>
                  <a:pt x="124968" y="50291"/>
                </a:lnTo>
                <a:lnTo>
                  <a:pt x="126492" y="50291"/>
                </a:lnTo>
                <a:lnTo>
                  <a:pt x="123444" y="51816"/>
                </a:lnTo>
                <a:close/>
              </a:path>
              <a:path w="2620009" h="3430904">
                <a:moveTo>
                  <a:pt x="2510027" y="60960"/>
                </a:moveTo>
                <a:lnTo>
                  <a:pt x="2494788" y="50291"/>
                </a:lnTo>
                <a:lnTo>
                  <a:pt x="2543725" y="50291"/>
                </a:lnTo>
                <a:lnTo>
                  <a:pt x="2553885" y="59436"/>
                </a:lnTo>
                <a:lnTo>
                  <a:pt x="2510027" y="59436"/>
                </a:lnTo>
                <a:lnTo>
                  <a:pt x="2510027" y="60960"/>
                </a:lnTo>
                <a:close/>
              </a:path>
              <a:path w="2620009" h="3430904">
                <a:moveTo>
                  <a:pt x="109728" y="60960"/>
                </a:moveTo>
                <a:lnTo>
                  <a:pt x="109728" y="59436"/>
                </a:lnTo>
                <a:lnTo>
                  <a:pt x="111905" y="59436"/>
                </a:lnTo>
                <a:lnTo>
                  <a:pt x="109728" y="60960"/>
                </a:lnTo>
                <a:close/>
              </a:path>
              <a:path w="2620009" h="3430904">
                <a:moveTo>
                  <a:pt x="2525267" y="71627"/>
                </a:moveTo>
                <a:lnTo>
                  <a:pt x="2510027" y="59436"/>
                </a:lnTo>
                <a:lnTo>
                  <a:pt x="2553885" y="59436"/>
                </a:lnTo>
                <a:lnTo>
                  <a:pt x="2557272" y="62484"/>
                </a:lnTo>
                <a:lnTo>
                  <a:pt x="2564130" y="70104"/>
                </a:lnTo>
                <a:lnTo>
                  <a:pt x="2523743" y="70104"/>
                </a:lnTo>
                <a:lnTo>
                  <a:pt x="2525267" y="71627"/>
                </a:lnTo>
                <a:close/>
              </a:path>
              <a:path w="2620009" h="3430904">
                <a:moveTo>
                  <a:pt x="94488" y="71628"/>
                </a:moveTo>
                <a:lnTo>
                  <a:pt x="96012" y="70104"/>
                </a:lnTo>
                <a:lnTo>
                  <a:pt x="96392" y="70104"/>
                </a:lnTo>
                <a:lnTo>
                  <a:pt x="94488" y="71628"/>
                </a:lnTo>
                <a:close/>
              </a:path>
              <a:path w="2620009" h="3430904">
                <a:moveTo>
                  <a:pt x="2565501" y="71628"/>
                </a:moveTo>
                <a:lnTo>
                  <a:pt x="2525267" y="71627"/>
                </a:lnTo>
                <a:lnTo>
                  <a:pt x="2523743" y="70104"/>
                </a:lnTo>
                <a:lnTo>
                  <a:pt x="2564130" y="70104"/>
                </a:lnTo>
                <a:lnTo>
                  <a:pt x="2565501" y="71628"/>
                </a:lnTo>
                <a:close/>
              </a:path>
              <a:path w="2620009" h="3430904">
                <a:moveTo>
                  <a:pt x="2537459" y="83820"/>
                </a:moveTo>
                <a:lnTo>
                  <a:pt x="2525267" y="71627"/>
                </a:lnTo>
                <a:lnTo>
                  <a:pt x="2565501" y="71628"/>
                </a:lnTo>
                <a:lnTo>
                  <a:pt x="2570988" y="77724"/>
                </a:lnTo>
                <a:lnTo>
                  <a:pt x="2574313" y="82296"/>
                </a:lnTo>
                <a:lnTo>
                  <a:pt x="2537459" y="82296"/>
                </a:lnTo>
                <a:lnTo>
                  <a:pt x="2537459" y="83820"/>
                </a:lnTo>
                <a:close/>
              </a:path>
              <a:path w="2620009" h="3430904">
                <a:moveTo>
                  <a:pt x="82296" y="83820"/>
                </a:moveTo>
                <a:lnTo>
                  <a:pt x="82296" y="82296"/>
                </a:lnTo>
                <a:lnTo>
                  <a:pt x="83820" y="82296"/>
                </a:lnTo>
                <a:lnTo>
                  <a:pt x="82296" y="83820"/>
                </a:lnTo>
                <a:close/>
              </a:path>
              <a:path w="2620009" h="3430904">
                <a:moveTo>
                  <a:pt x="2560319" y="111252"/>
                </a:moveTo>
                <a:lnTo>
                  <a:pt x="2549651" y="96012"/>
                </a:lnTo>
                <a:lnTo>
                  <a:pt x="2537459" y="82296"/>
                </a:lnTo>
                <a:lnTo>
                  <a:pt x="2574313" y="82296"/>
                </a:lnTo>
                <a:lnTo>
                  <a:pt x="2583180" y="94488"/>
                </a:lnTo>
                <a:lnTo>
                  <a:pt x="2592878" y="109728"/>
                </a:lnTo>
                <a:lnTo>
                  <a:pt x="2560319" y="109728"/>
                </a:lnTo>
                <a:lnTo>
                  <a:pt x="2560319" y="111252"/>
                </a:lnTo>
                <a:close/>
              </a:path>
              <a:path w="2620009" h="3430904">
                <a:moveTo>
                  <a:pt x="59436" y="111252"/>
                </a:moveTo>
                <a:lnTo>
                  <a:pt x="59436" y="109728"/>
                </a:lnTo>
                <a:lnTo>
                  <a:pt x="60502" y="109728"/>
                </a:lnTo>
                <a:lnTo>
                  <a:pt x="59436" y="111252"/>
                </a:lnTo>
                <a:close/>
              </a:path>
              <a:path w="2620009" h="3430904">
                <a:moveTo>
                  <a:pt x="2569464" y="126492"/>
                </a:moveTo>
                <a:lnTo>
                  <a:pt x="2560319" y="109728"/>
                </a:lnTo>
                <a:lnTo>
                  <a:pt x="2592878" y="109728"/>
                </a:lnTo>
                <a:lnTo>
                  <a:pt x="2593848" y="111252"/>
                </a:lnTo>
                <a:lnTo>
                  <a:pt x="2600178" y="124968"/>
                </a:lnTo>
                <a:lnTo>
                  <a:pt x="2569464" y="124968"/>
                </a:lnTo>
                <a:lnTo>
                  <a:pt x="2569464" y="126492"/>
                </a:lnTo>
                <a:close/>
              </a:path>
              <a:path w="2620009" h="3430904">
                <a:moveTo>
                  <a:pt x="50292" y="126492"/>
                </a:moveTo>
                <a:lnTo>
                  <a:pt x="50292" y="124968"/>
                </a:lnTo>
                <a:lnTo>
                  <a:pt x="51123" y="124968"/>
                </a:lnTo>
                <a:lnTo>
                  <a:pt x="50292" y="126492"/>
                </a:lnTo>
                <a:close/>
              </a:path>
              <a:path w="2620009" h="3430904">
                <a:moveTo>
                  <a:pt x="2583180" y="160020"/>
                </a:moveTo>
                <a:lnTo>
                  <a:pt x="2577083" y="141732"/>
                </a:lnTo>
                <a:lnTo>
                  <a:pt x="2569464" y="124968"/>
                </a:lnTo>
                <a:lnTo>
                  <a:pt x="2600178" y="124968"/>
                </a:lnTo>
                <a:lnTo>
                  <a:pt x="2602991" y="131064"/>
                </a:lnTo>
                <a:lnTo>
                  <a:pt x="2610611" y="150876"/>
                </a:lnTo>
                <a:lnTo>
                  <a:pt x="2612370" y="158496"/>
                </a:lnTo>
                <a:lnTo>
                  <a:pt x="2583180" y="158496"/>
                </a:lnTo>
                <a:lnTo>
                  <a:pt x="2583180" y="160020"/>
                </a:lnTo>
                <a:close/>
              </a:path>
              <a:path w="2620009" h="3430904">
                <a:moveTo>
                  <a:pt x="36576" y="160020"/>
                </a:moveTo>
                <a:lnTo>
                  <a:pt x="36576" y="158496"/>
                </a:lnTo>
                <a:lnTo>
                  <a:pt x="37084" y="158496"/>
                </a:lnTo>
                <a:lnTo>
                  <a:pt x="36576" y="160020"/>
                </a:lnTo>
                <a:close/>
              </a:path>
              <a:path w="2620009" h="3430904">
                <a:moveTo>
                  <a:pt x="2587751" y="176784"/>
                </a:moveTo>
                <a:lnTo>
                  <a:pt x="2583180" y="158496"/>
                </a:lnTo>
                <a:lnTo>
                  <a:pt x="2612370" y="158496"/>
                </a:lnTo>
                <a:lnTo>
                  <a:pt x="2615183" y="170688"/>
                </a:lnTo>
                <a:lnTo>
                  <a:pt x="2616163" y="175260"/>
                </a:lnTo>
                <a:lnTo>
                  <a:pt x="2587751" y="175260"/>
                </a:lnTo>
                <a:lnTo>
                  <a:pt x="2587751" y="176784"/>
                </a:lnTo>
                <a:close/>
              </a:path>
              <a:path w="2620009" h="3430904">
                <a:moveTo>
                  <a:pt x="32004" y="176784"/>
                </a:moveTo>
                <a:lnTo>
                  <a:pt x="32004" y="175260"/>
                </a:lnTo>
                <a:lnTo>
                  <a:pt x="32384" y="175260"/>
                </a:lnTo>
                <a:lnTo>
                  <a:pt x="32004" y="176784"/>
                </a:lnTo>
                <a:close/>
              </a:path>
              <a:path w="2620009" h="3430904">
                <a:moveTo>
                  <a:pt x="2590800" y="195072"/>
                </a:moveTo>
                <a:lnTo>
                  <a:pt x="2587751" y="175260"/>
                </a:lnTo>
                <a:lnTo>
                  <a:pt x="2616163" y="175260"/>
                </a:lnTo>
                <a:lnTo>
                  <a:pt x="2619756" y="192024"/>
                </a:lnTo>
                <a:lnTo>
                  <a:pt x="2619756" y="193548"/>
                </a:lnTo>
                <a:lnTo>
                  <a:pt x="2590800" y="193548"/>
                </a:lnTo>
                <a:lnTo>
                  <a:pt x="2590800" y="195072"/>
                </a:lnTo>
                <a:close/>
              </a:path>
              <a:path w="2620009" h="3430904">
                <a:moveTo>
                  <a:pt x="28956" y="195072"/>
                </a:moveTo>
                <a:lnTo>
                  <a:pt x="28956" y="193548"/>
                </a:lnTo>
                <a:lnTo>
                  <a:pt x="29190" y="193548"/>
                </a:lnTo>
                <a:lnTo>
                  <a:pt x="28956" y="195072"/>
                </a:lnTo>
                <a:close/>
              </a:path>
              <a:path w="2620009" h="3430904">
                <a:moveTo>
                  <a:pt x="2592324" y="214884"/>
                </a:moveTo>
                <a:lnTo>
                  <a:pt x="2590800" y="193548"/>
                </a:lnTo>
                <a:lnTo>
                  <a:pt x="2619756" y="193548"/>
                </a:lnTo>
                <a:lnTo>
                  <a:pt x="2619756" y="213360"/>
                </a:lnTo>
                <a:lnTo>
                  <a:pt x="2592324" y="213360"/>
                </a:lnTo>
                <a:lnTo>
                  <a:pt x="2592324" y="214884"/>
                </a:lnTo>
                <a:close/>
              </a:path>
              <a:path w="2620009" h="3430904">
                <a:moveTo>
                  <a:pt x="27432" y="214884"/>
                </a:moveTo>
                <a:lnTo>
                  <a:pt x="27432" y="213360"/>
                </a:lnTo>
                <a:lnTo>
                  <a:pt x="27432" y="214884"/>
                </a:lnTo>
                <a:close/>
              </a:path>
              <a:path w="2620009" h="3430904">
                <a:moveTo>
                  <a:pt x="2619756" y="3235451"/>
                </a:moveTo>
                <a:lnTo>
                  <a:pt x="2590800" y="3235451"/>
                </a:lnTo>
                <a:lnTo>
                  <a:pt x="2592324" y="3215640"/>
                </a:lnTo>
                <a:lnTo>
                  <a:pt x="2592324" y="213360"/>
                </a:lnTo>
                <a:lnTo>
                  <a:pt x="2619756" y="213360"/>
                </a:lnTo>
                <a:lnTo>
                  <a:pt x="2619756" y="3235451"/>
                </a:lnTo>
                <a:close/>
              </a:path>
              <a:path w="2620009" h="3430904">
                <a:moveTo>
                  <a:pt x="29190" y="3235451"/>
                </a:moveTo>
                <a:lnTo>
                  <a:pt x="28956" y="3235451"/>
                </a:lnTo>
                <a:lnTo>
                  <a:pt x="28956" y="3233927"/>
                </a:lnTo>
                <a:lnTo>
                  <a:pt x="29190" y="3235451"/>
                </a:lnTo>
                <a:close/>
              </a:path>
              <a:path w="2620009" h="3430904">
                <a:moveTo>
                  <a:pt x="2616490" y="3253740"/>
                </a:moveTo>
                <a:lnTo>
                  <a:pt x="2587751" y="3253740"/>
                </a:lnTo>
                <a:lnTo>
                  <a:pt x="2590800" y="3233927"/>
                </a:lnTo>
                <a:lnTo>
                  <a:pt x="2590800" y="3235451"/>
                </a:lnTo>
                <a:lnTo>
                  <a:pt x="2619756" y="3235451"/>
                </a:lnTo>
                <a:lnTo>
                  <a:pt x="2619756" y="3238500"/>
                </a:lnTo>
                <a:lnTo>
                  <a:pt x="2616490" y="3253740"/>
                </a:lnTo>
                <a:close/>
              </a:path>
              <a:path w="2620009" h="3430904">
                <a:moveTo>
                  <a:pt x="32355" y="3253740"/>
                </a:moveTo>
                <a:lnTo>
                  <a:pt x="32004" y="3253740"/>
                </a:lnTo>
                <a:lnTo>
                  <a:pt x="32004" y="3252216"/>
                </a:lnTo>
                <a:lnTo>
                  <a:pt x="32355" y="3253740"/>
                </a:lnTo>
                <a:close/>
              </a:path>
              <a:path w="2620009" h="3430904">
                <a:moveTo>
                  <a:pt x="2612370" y="3272027"/>
                </a:moveTo>
                <a:lnTo>
                  <a:pt x="2583180" y="3272027"/>
                </a:lnTo>
                <a:lnTo>
                  <a:pt x="2587751" y="3252216"/>
                </a:lnTo>
                <a:lnTo>
                  <a:pt x="2587751" y="3253740"/>
                </a:lnTo>
                <a:lnTo>
                  <a:pt x="2616490" y="3253740"/>
                </a:lnTo>
                <a:lnTo>
                  <a:pt x="2615183" y="3259835"/>
                </a:lnTo>
                <a:lnTo>
                  <a:pt x="2612370" y="3272027"/>
                </a:lnTo>
                <a:close/>
              </a:path>
              <a:path w="2620009" h="3430904">
                <a:moveTo>
                  <a:pt x="37084" y="3272027"/>
                </a:moveTo>
                <a:lnTo>
                  <a:pt x="36576" y="3272027"/>
                </a:lnTo>
                <a:lnTo>
                  <a:pt x="36576" y="3270503"/>
                </a:lnTo>
                <a:lnTo>
                  <a:pt x="37084" y="3272027"/>
                </a:lnTo>
                <a:close/>
              </a:path>
              <a:path w="2620009" h="3430904">
                <a:moveTo>
                  <a:pt x="2607095" y="3288792"/>
                </a:moveTo>
                <a:lnTo>
                  <a:pt x="2577083" y="3288792"/>
                </a:lnTo>
                <a:lnTo>
                  <a:pt x="2583180" y="3270503"/>
                </a:lnTo>
                <a:lnTo>
                  <a:pt x="2583180" y="3272027"/>
                </a:lnTo>
                <a:lnTo>
                  <a:pt x="2612370" y="3272027"/>
                </a:lnTo>
                <a:lnTo>
                  <a:pt x="2610611" y="3279648"/>
                </a:lnTo>
                <a:lnTo>
                  <a:pt x="2607095" y="3288792"/>
                </a:lnTo>
                <a:close/>
              </a:path>
              <a:path w="2620009" h="3430904">
                <a:moveTo>
                  <a:pt x="43307" y="3288792"/>
                </a:moveTo>
                <a:lnTo>
                  <a:pt x="42672" y="3288792"/>
                </a:lnTo>
                <a:lnTo>
                  <a:pt x="42672" y="3287268"/>
                </a:lnTo>
                <a:lnTo>
                  <a:pt x="43307" y="3288792"/>
                </a:lnTo>
                <a:close/>
              </a:path>
              <a:path w="2620009" h="3430904">
                <a:moveTo>
                  <a:pt x="2599943" y="3305556"/>
                </a:moveTo>
                <a:lnTo>
                  <a:pt x="2569464" y="3305556"/>
                </a:lnTo>
                <a:lnTo>
                  <a:pt x="2577083" y="3287268"/>
                </a:lnTo>
                <a:lnTo>
                  <a:pt x="2577083" y="3288792"/>
                </a:lnTo>
                <a:lnTo>
                  <a:pt x="2607095" y="3288792"/>
                </a:lnTo>
                <a:lnTo>
                  <a:pt x="2602991" y="3299460"/>
                </a:lnTo>
                <a:lnTo>
                  <a:pt x="2599943" y="3305556"/>
                </a:lnTo>
                <a:close/>
              </a:path>
              <a:path w="2620009" h="3430904">
                <a:moveTo>
                  <a:pt x="51123" y="3305556"/>
                </a:moveTo>
                <a:lnTo>
                  <a:pt x="50292" y="3305556"/>
                </a:lnTo>
                <a:lnTo>
                  <a:pt x="50292" y="3304032"/>
                </a:lnTo>
                <a:lnTo>
                  <a:pt x="51123" y="3305556"/>
                </a:lnTo>
                <a:close/>
              </a:path>
              <a:path w="2620009" h="3430904">
                <a:moveTo>
                  <a:pt x="2592070" y="3320795"/>
                </a:moveTo>
                <a:lnTo>
                  <a:pt x="2560319" y="3320795"/>
                </a:lnTo>
                <a:lnTo>
                  <a:pt x="2569464" y="3304032"/>
                </a:lnTo>
                <a:lnTo>
                  <a:pt x="2569464" y="3305556"/>
                </a:lnTo>
                <a:lnTo>
                  <a:pt x="2599943" y="3305556"/>
                </a:lnTo>
                <a:lnTo>
                  <a:pt x="2593848" y="3317748"/>
                </a:lnTo>
                <a:lnTo>
                  <a:pt x="2592070" y="3320795"/>
                </a:lnTo>
                <a:close/>
              </a:path>
              <a:path w="2620009" h="3430904">
                <a:moveTo>
                  <a:pt x="60502" y="3320795"/>
                </a:moveTo>
                <a:lnTo>
                  <a:pt x="59436" y="3320795"/>
                </a:lnTo>
                <a:lnTo>
                  <a:pt x="59436" y="3319271"/>
                </a:lnTo>
                <a:lnTo>
                  <a:pt x="60502" y="3320795"/>
                </a:lnTo>
                <a:close/>
              </a:path>
              <a:path w="2620009" h="3430904">
                <a:moveTo>
                  <a:pt x="2584069" y="3334511"/>
                </a:moveTo>
                <a:lnTo>
                  <a:pt x="2549651" y="3334511"/>
                </a:lnTo>
                <a:lnTo>
                  <a:pt x="2560319" y="3319271"/>
                </a:lnTo>
                <a:lnTo>
                  <a:pt x="2560319" y="3320795"/>
                </a:lnTo>
                <a:lnTo>
                  <a:pt x="2592070" y="3320795"/>
                </a:lnTo>
                <a:lnTo>
                  <a:pt x="2584069" y="3334511"/>
                </a:lnTo>
                <a:close/>
              </a:path>
              <a:path w="2620009" h="3430904">
                <a:moveTo>
                  <a:pt x="71323" y="3334511"/>
                </a:moveTo>
                <a:lnTo>
                  <a:pt x="70104" y="3334511"/>
                </a:lnTo>
                <a:lnTo>
                  <a:pt x="70104" y="3332987"/>
                </a:lnTo>
                <a:lnTo>
                  <a:pt x="71323" y="3334511"/>
                </a:lnTo>
                <a:close/>
              </a:path>
              <a:path w="2620009" h="3430904">
                <a:moveTo>
                  <a:pt x="2574313" y="3348227"/>
                </a:moveTo>
                <a:lnTo>
                  <a:pt x="2537459" y="3348227"/>
                </a:lnTo>
                <a:lnTo>
                  <a:pt x="2549651" y="3332987"/>
                </a:lnTo>
                <a:lnTo>
                  <a:pt x="2549651" y="3334511"/>
                </a:lnTo>
                <a:lnTo>
                  <a:pt x="2584069" y="3334511"/>
                </a:lnTo>
                <a:lnTo>
                  <a:pt x="2583180" y="3336035"/>
                </a:lnTo>
                <a:lnTo>
                  <a:pt x="2574313" y="3348227"/>
                </a:lnTo>
                <a:close/>
              </a:path>
              <a:path w="2620009" h="3430904">
                <a:moveTo>
                  <a:pt x="84010" y="3348227"/>
                </a:moveTo>
                <a:lnTo>
                  <a:pt x="82296" y="3348227"/>
                </a:lnTo>
                <a:lnTo>
                  <a:pt x="82296" y="3346703"/>
                </a:lnTo>
                <a:lnTo>
                  <a:pt x="84010" y="3348227"/>
                </a:lnTo>
                <a:close/>
              </a:path>
              <a:path w="2620009" h="3430904">
                <a:moveTo>
                  <a:pt x="2534412" y="3387851"/>
                </a:moveTo>
                <a:lnTo>
                  <a:pt x="2478024" y="3387851"/>
                </a:lnTo>
                <a:lnTo>
                  <a:pt x="2494788" y="3378708"/>
                </a:lnTo>
                <a:lnTo>
                  <a:pt x="2510027" y="3369563"/>
                </a:lnTo>
                <a:lnTo>
                  <a:pt x="2525267" y="3358895"/>
                </a:lnTo>
                <a:lnTo>
                  <a:pt x="2523743" y="3358895"/>
                </a:lnTo>
                <a:lnTo>
                  <a:pt x="2537459" y="3346703"/>
                </a:lnTo>
                <a:lnTo>
                  <a:pt x="2537459" y="3348227"/>
                </a:lnTo>
                <a:lnTo>
                  <a:pt x="2574313" y="3348227"/>
                </a:lnTo>
                <a:lnTo>
                  <a:pt x="2570988" y="3352800"/>
                </a:lnTo>
                <a:lnTo>
                  <a:pt x="2557272" y="3368040"/>
                </a:lnTo>
                <a:lnTo>
                  <a:pt x="2542032" y="3381756"/>
                </a:lnTo>
                <a:lnTo>
                  <a:pt x="2534412" y="3387851"/>
                </a:lnTo>
                <a:close/>
              </a:path>
              <a:path w="2620009" h="3430904">
                <a:moveTo>
                  <a:pt x="2526791" y="3393948"/>
                </a:moveTo>
                <a:lnTo>
                  <a:pt x="2461259" y="3393948"/>
                </a:lnTo>
                <a:lnTo>
                  <a:pt x="2479548" y="3386327"/>
                </a:lnTo>
                <a:lnTo>
                  <a:pt x="2478024" y="3387851"/>
                </a:lnTo>
                <a:lnTo>
                  <a:pt x="2534412" y="3387851"/>
                </a:lnTo>
                <a:lnTo>
                  <a:pt x="2526791" y="3393948"/>
                </a:lnTo>
                <a:close/>
              </a:path>
              <a:path w="2620009" h="3430904">
                <a:moveTo>
                  <a:pt x="163576" y="3393948"/>
                </a:moveTo>
                <a:lnTo>
                  <a:pt x="158495" y="3393948"/>
                </a:lnTo>
                <a:lnTo>
                  <a:pt x="156972" y="3392424"/>
                </a:lnTo>
                <a:lnTo>
                  <a:pt x="163576" y="3393948"/>
                </a:lnTo>
                <a:close/>
              </a:path>
              <a:path w="2620009" h="3430904">
                <a:moveTo>
                  <a:pt x="2513729" y="3401568"/>
                </a:moveTo>
                <a:lnTo>
                  <a:pt x="2406395" y="3401568"/>
                </a:lnTo>
                <a:lnTo>
                  <a:pt x="2426208" y="3400043"/>
                </a:lnTo>
                <a:lnTo>
                  <a:pt x="2424683" y="3400043"/>
                </a:lnTo>
                <a:lnTo>
                  <a:pt x="2444496" y="3396995"/>
                </a:lnTo>
                <a:lnTo>
                  <a:pt x="2442972" y="3396995"/>
                </a:lnTo>
                <a:lnTo>
                  <a:pt x="2462783" y="3392424"/>
                </a:lnTo>
                <a:lnTo>
                  <a:pt x="2461259" y="3393948"/>
                </a:lnTo>
                <a:lnTo>
                  <a:pt x="2526791" y="3393948"/>
                </a:lnTo>
                <a:lnTo>
                  <a:pt x="2513729" y="3401568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027175" y="1379219"/>
            <a:ext cx="4174490" cy="363220"/>
          </a:xfrm>
          <a:custGeom>
            <a:avLst/>
            <a:gdLst/>
            <a:ahLst/>
            <a:cxnLst/>
            <a:rect l="l" t="t" r="r" b="b"/>
            <a:pathLst>
              <a:path w="4174490" h="363219">
                <a:moveTo>
                  <a:pt x="0" y="0"/>
                </a:moveTo>
                <a:lnTo>
                  <a:pt x="4174236" y="0"/>
                </a:lnTo>
                <a:lnTo>
                  <a:pt x="4174236" y="362712"/>
                </a:lnTo>
                <a:lnTo>
                  <a:pt x="0" y="362712"/>
                </a:lnTo>
                <a:lnTo>
                  <a:pt x="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027175" y="1741931"/>
            <a:ext cx="4174490" cy="662940"/>
          </a:xfrm>
          <a:custGeom>
            <a:avLst/>
            <a:gdLst/>
            <a:ahLst/>
            <a:cxnLst/>
            <a:rect l="l" t="t" r="r" b="b"/>
            <a:pathLst>
              <a:path w="4174490" h="662939">
                <a:moveTo>
                  <a:pt x="0" y="0"/>
                </a:moveTo>
                <a:lnTo>
                  <a:pt x="4174236" y="0"/>
                </a:lnTo>
                <a:lnTo>
                  <a:pt x="4174236" y="662939"/>
                </a:lnTo>
                <a:lnTo>
                  <a:pt x="0" y="662939"/>
                </a:lnTo>
                <a:lnTo>
                  <a:pt x="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027175" y="2404871"/>
            <a:ext cx="4174490" cy="949960"/>
          </a:xfrm>
          <a:custGeom>
            <a:avLst/>
            <a:gdLst/>
            <a:ahLst/>
            <a:cxnLst/>
            <a:rect l="l" t="t" r="r" b="b"/>
            <a:pathLst>
              <a:path w="4174490" h="949960">
                <a:moveTo>
                  <a:pt x="0" y="0"/>
                </a:moveTo>
                <a:lnTo>
                  <a:pt x="4174236" y="0"/>
                </a:lnTo>
                <a:lnTo>
                  <a:pt x="4174236" y="949452"/>
                </a:lnTo>
                <a:lnTo>
                  <a:pt x="0" y="949452"/>
                </a:lnTo>
                <a:lnTo>
                  <a:pt x="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022604" y="3354323"/>
            <a:ext cx="4174490" cy="949960"/>
          </a:xfrm>
          <a:custGeom>
            <a:avLst/>
            <a:gdLst/>
            <a:ahLst/>
            <a:cxnLst/>
            <a:rect l="l" t="t" r="r" b="b"/>
            <a:pathLst>
              <a:path w="4174490" h="949960">
                <a:moveTo>
                  <a:pt x="0" y="0"/>
                </a:moveTo>
                <a:lnTo>
                  <a:pt x="4174235" y="0"/>
                </a:lnTo>
                <a:lnTo>
                  <a:pt x="4174235" y="949451"/>
                </a:lnTo>
                <a:lnTo>
                  <a:pt x="0" y="949451"/>
                </a:lnTo>
                <a:lnTo>
                  <a:pt x="0" y="0"/>
                </a:lnTo>
                <a:close/>
              </a:path>
            </a:pathLst>
          </a:custGeom>
          <a:solidFill>
            <a:srgbClr val="D6E4B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772668" y="1948481"/>
            <a:ext cx="9144000" cy="1834514"/>
          </a:xfrm>
          <a:prstGeom prst="rect">
            <a:avLst/>
          </a:prstGeom>
        </p:spPr>
        <p:txBody>
          <a:bodyPr wrap="square" lIns="0" tIns="74295" rIns="0" bIns="0" rtlCol="0" vert="horz">
            <a:spAutoFit/>
          </a:bodyPr>
          <a:lstStyle/>
          <a:p>
            <a:pPr marL="340995" marR="1867535" indent="3810">
              <a:lnSpc>
                <a:spcPct val="103699"/>
              </a:lnSpc>
              <a:spcBef>
                <a:spcPts val="585"/>
              </a:spcBef>
              <a:tabLst>
                <a:tab pos="6350635" algn="l"/>
              </a:tabLst>
            </a:pPr>
            <a:r>
              <a:rPr dirty="0" sz="2000" spc="20" b="1">
                <a:latin typeface="Microsoft JhengHei"/>
                <a:cs typeface="Microsoft JhengHei"/>
              </a:rPr>
              <a:t>之</a:t>
            </a:r>
            <a:r>
              <a:rPr dirty="0" sz="2000" b="1">
                <a:latin typeface="Microsoft JhengHei"/>
                <a:cs typeface="Microsoft JhengHei"/>
              </a:rPr>
              <a:t>间</a:t>
            </a:r>
            <a:r>
              <a:rPr dirty="0" sz="2000" spc="20" b="1">
                <a:latin typeface="Microsoft JhengHei"/>
                <a:cs typeface="Microsoft JhengHei"/>
              </a:rPr>
              <a:t>偏</a:t>
            </a:r>
            <a:r>
              <a:rPr dirty="0" sz="2000" b="1">
                <a:latin typeface="Microsoft JhengHei"/>
                <a:cs typeface="Microsoft JhengHei"/>
              </a:rPr>
              <a:t>置</a:t>
            </a:r>
            <a:r>
              <a:rPr dirty="0" sz="2000" spc="20" b="1">
                <a:latin typeface="Microsoft JhengHei"/>
                <a:cs typeface="Microsoft JhengHei"/>
              </a:rPr>
              <a:t>电压</a:t>
            </a:r>
            <a:r>
              <a:rPr dirty="0" sz="2000" b="1">
                <a:latin typeface="Microsoft JhengHei"/>
                <a:cs typeface="Microsoft JhengHei"/>
              </a:rPr>
              <a:t>，</a:t>
            </a:r>
            <a:r>
              <a:rPr dirty="0" sz="2000" spc="20" b="1">
                <a:latin typeface="Microsoft JhengHei"/>
                <a:cs typeface="Microsoft JhengHei"/>
              </a:rPr>
              <a:t>消</a:t>
            </a:r>
            <a:r>
              <a:rPr dirty="0" sz="2000" b="1">
                <a:latin typeface="Microsoft JhengHei"/>
                <a:cs typeface="Microsoft JhengHei"/>
              </a:rPr>
              <a:t>除</a:t>
            </a:r>
            <a:r>
              <a:rPr dirty="0" sz="2000" spc="20" b="1">
                <a:latin typeface="Microsoft JhengHei"/>
                <a:cs typeface="Microsoft JhengHei"/>
              </a:rPr>
              <a:t>交越</a:t>
            </a:r>
            <a:r>
              <a:rPr dirty="0" sz="2000" b="1">
                <a:latin typeface="Microsoft JhengHei"/>
                <a:cs typeface="Microsoft JhengHei"/>
              </a:rPr>
              <a:t>失真；</a:t>
            </a:r>
            <a:r>
              <a:rPr dirty="0" sz="2000" b="1">
                <a:latin typeface="Microsoft JhengHei"/>
                <a:cs typeface="Microsoft JhengHei"/>
              </a:rPr>
              <a:t>	</a:t>
            </a:r>
            <a:r>
              <a:rPr dirty="0" baseline="26620" sz="3600">
                <a:solidFill>
                  <a:srgbClr val="FF0000"/>
                </a:solidFill>
                <a:latin typeface="宋体"/>
                <a:cs typeface="宋体"/>
              </a:rPr>
              <a:t>输</a:t>
            </a:r>
            <a:r>
              <a:rPr dirty="0" baseline="26620" sz="3600" spc="30">
                <a:solidFill>
                  <a:srgbClr val="FF0000"/>
                </a:solidFill>
                <a:latin typeface="宋体"/>
                <a:cs typeface="宋体"/>
              </a:rPr>
              <a:t>出</a:t>
            </a:r>
            <a:r>
              <a:rPr dirty="0" baseline="26620" sz="3600">
                <a:solidFill>
                  <a:srgbClr val="FF0000"/>
                </a:solidFill>
                <a:latin typeface="宋体"/>
                <a:cs typeface="宋体"/>
              </a:rPr>
              <a:t>级 </a:t>
            </a:r>
            <a:r>
              <a:rPr dirty="0" baseline="26620" sz="3600">
                <a:solidFill>
                  <a:srgbClr val="FF0000"/>
                </a:solidFill>
                <a:latin typeface="宋体"/>
                <a:cs typeface="宋体"/>
              </a:rPr>
              <a:t> </a:t>
            </a:r>
            <a:r>
              <a:rPr dirty="0" sz="2000" spc="15">
                <a:latin typeface="Times New Roman"/>
                <a:cs typeface="Times New Roman"/>
              </a:rPr>
              <a:t>Q22A</a:t>
            </a:r>
            <a:r>
              <a:rPr dirty="0" sz="2000" spc="15" b="1">
                <a:latin typeface="Microsoft JhengHei"/>
                <a:cs typeface="Microsoft JhengHei"/>
              </a:rPr>
              <a:t>：预放大级，共集组态，在增 </a:t>
            </a:r>
            <a:r>
              <a:rPr dirty="0" sz="2000" spc="-470" b="1">
                <a:latin typeface="Microsoft JhengHei"/>
                <a:cs typeface="Microsoft JhengHei"/>
              </a:rPr>
              <a:t> </a:t>
            </a:r>
            <a:r>
              <a:rPr dirty="0" sz="2000" spc="10" b="1">
                <a:latin typeface="Microsoft JhengHei"/>
                <a:cs typeface="Microsoft JhengHei"/>
              </a:rPr>
              <a:t>益级和输出级之间做阻抗变换，减 </a:t>
            </a:r>
            <a:r>
              <a:rPr dirty="0" sz="2000" spc="-434" b="1">
                <a:latin typeface="Microsoft JhengHei"/>
                <a:cs typeface="Microsoft JhengHei"/>
              </a:rPr>
              <a:t> </a:t>
            </a:r>
            <a:r>
              <a:rPr dirty="0" sz="2000" spc="10" b="1">
                <a:latin typeface="Microsoft JhengHei"/>
                <a:cs typeface="Microsoft JhengHei"/>
              </a:rPr>
              <a:t>小输出级对增益级的负载影响；</a:t>
            </a:r>
            <a:endParaRPr sz="2000">
              <a:latin typeface="Microsoft JhengHei"/>
              <a:cs typeface="Microsoft JhengHei"/>
            </a:endParaRPr>
          </a:p>
          <a:p>
            <a:pPr marL="340995">
              <a:lnSpc>
                <a:spcPct val="100000"/>
              </a:lnSpc>
              <a:spcBef>
                <a:spcPts val="280"/>
              </a:spcBef>
            </a:pPr>
            <a:r>
              <a:rPr dirty="0" sz="2000" spc="15">
                <a:latin typeface="Times New Roman"/>
                <a:cs typeface="Times New Roman"/>
              </a:rPr>
              <a:t>Q22B</a:t>
            </a:r>
            <a:r>
              <a:rPr dirty="0" sz="2000" spc="15" b="1">
                <a:latin typeface="Microsoft JhengHei"/>
                <a:cs typeface="Microsoft JhengHei"/>
              </a:rPr>
              <a:t>：限流保护作用。仅在</a:t>
            </a:r>
            <a:r>
              <a:rPr dirty="0" sz="2000" spc="15">
                <a:latin typeface="Times New Roman"/>
                <a:cs typeface="Times New Roman"/>
              </a:rPr>
              <a:t>Q16</a:t>
            </a:r>
            <a:r>
              <a:rPr dirty="0" sz="2000" spc="15" b="1">
                <a:latin typeface="Microsoft JhengHei"/>
                <a:cs typeface="Microsoft JhengHei"/>
              </a:rPr>
              <a:t>基</a:t>
            </a:r>
            <a:endParaRPr sz="2000">
              <a:latin typeface="Microsoft JhengHei"/>
              <a:cs typeface="Microsoft JhengHe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036319" y="4303775"/>
            <a:ext cx="4174490" cy="949960"/>
          </a:xfrm>
          <a:custGeom>
            <a:avLst/>
            <a:gdLst/>
            <a:ahLst/>
            <a:cxnLst/>
            <a:rect l="l" t="t" r="r" b="b"/>
            <a:pathLst>
              <a:path w="4174490" h="949960">
                <a:moveTo>
                  <a:pt x="0" y="0"/>
                </a:moveTo>
                <a:lnTo>
                  <a:pt x="4174235" y="0"/>
                </a:lnTo>
                <a:lnTo>
                  <a:pt x="4174235" y="949452"/>
                </a:lnTo>
                <a:lnTo>
                  <a:pt x="0" y="949452"/>
                </a:lnTo>
                <a:lnTo>
                  <a:pt x="0" y="0"/>
                </a:lnTo>
                <a:close/>
              </a:path>
            </a:pathLst>
          </a:custGeom>
          <a:solidFill>
            <a:srgbClr val="D6E4B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034795" y="5253228"/>
            <a:ext cx="4174490" cy="1323340"/>
          </a:xfrm>
          <a:custGeom>
            <a:avLst/>
            <a:gdLst/>
            <a:ahLst/>
            <a:cxnLst/>
            <a:rect l="l" t="t" r="r" b="b"/>
            <a:pathLst>
              <a:path w="4174490" h="1323340">
                <a:moveTo>
                  <a:pt x="0" y="0"/>
                </a:moveTo>
                <a:lnTo>
                  <a:pt x="4174236" y="0"/>
                </a:lnTo>
                <a:lnTo>
                  <a:pt x="4174236" y="1322832"/>
                </a:lnTo>
                <a:lnTo>
                  <a:pt x="0" y="1322832"/>
                </a:lnTo>
                <a:lnTo>
                  <a:pt x="0" y="0"/>
                </a:lnTo>
                <a:close/>
              </a:path>
            </a:pathLst>
          </a:custGeom>
          <a:solidFill>
            <a:srgbClr val="D6E4B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772668" y="3732992"/>
            <a:ext cx="9144000" cy="18611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41630">
              <a:lnSpc>
                <a:spcPts val="2125"/>
              </a:lnSpc>
            </a:pPr>
            <a:r>
              <a:rPr dirty="0" sz="2000" spc="15" b="1">
                <a:latin typeface="Microsoft JhengHei"/>
                <a:cs typeface="Microsoft JhengHei"/>
              </a:rPr>
              <a:t>极电压过高时导通，旁路</a:t>
            </a:r>
            <a:r>
              <a:rPr dirty="0" sz="2000" spc="15">
                <a:latin typeface="Times New Roman"/>
                <a:cs typeface="Times New Roman"/>
              </a:rPr>
              <a:t>Q16</a:t>
            </a:r>
            <a:r>
              <a:rPr dirty="0" sz="2000" spc="15" b="1">
                <a:latin typeface="Microsoft JhengHei"/>
                <a:cs typeface="Microsoft JhengHei"/>
              </a:rPr>
              <a:t>基极</a:t>
            </a:r>
            <a:endParaRPr sz="2000">
              <a:latin typeface="Microsoft JhengHei"/>
              <a:cs typeface="Microsoft JhengHei"/>
            </a:endParaRPr>
          </a:p>
          <a:p>
            <a:pPr marL="341630">
              <a:lnSpc>
                <a:spcPct val="100000"/>
              </a:lnSpc>
              <a:spcBef>
                <a:spcPts val="20"/>
              </a:spcBef>
              <a:tabLst>
                <a:tab pos="6897370" algn="l"/>
                <a:tab pos="7256780" algn="l"/>
              </a:tabLst>
            </a:pPr>
            <a:r>
              <a:rPr dirty="0" baseline="1388" sz="3000" spc="15" b="1">
                <a:latin typeface="Microsoft JhengHei"/>
                <a:cs typeface="Microsoft JhengHei"/>
              </a:rPr>
              <a:t>电流，防止过流烧毁；	</a:t>
            </a:r>
            <a:r>
              <a:rPr dirty="0" sz="1800" spc="-5">
                <a:latin typeface="Times New Roman"/>
                <a:cs typeface="Times New Roman"/>
              </a:rPr>
              <a:t>B	</a:t>
            </a:r>
            <a:r>
              <a:rPr dirty="0" baseline="-30864" sz="2700" spc="-7">
                <a:latin typeface="Times New Roman"/>
                <a:cs typeface="Times New Roman"/>
              </a:rPr>
              <a:t>A</a:t>
            </a:r>
            <a:endParaRPr baseline="-30864" sz="2700">
              <a:latin typeface="Times New Roman"/>
              <a:cs typeface="Times New Roman"/>
            </a:endParaRPr>
          </a:p>
          <a:p>
            <a:pPr marL="353060" marR="4805680" indent="1270">
              <a:lnSpc>
                <a:spcPct val="103800"/>
              </a:lnSpc>
              <a:spcBef>
                <a:spcPts val="170"/>
              </a:spcBef>
            </a:pPr>
            <a:r>
              <a:rPr dirty="0" sz="2000" spc="35">
                <a:latin typeface="Times New Roman"/>
                <a:cs typeface="Times New Roman"/>
              </a:rPr>
              <a:t>Q15</a:t>
            </a:r>
            <a:r>
              <a:rPr dirty="0" sz="2000" spc="35" b="1">
                <a:latin typeface="Microsoft JhengHei"/>
                <a:cs typeface="Microsoft JhengHei"/>
              </a:rPr>
              <a:t>和</a:t>
            </a:r>
            <a:r>
              <a:rPr dirty="0" sz="2000" spc="35">
                <a:latin typeface="Times New Roman"/>
                <a:cs typeface="Times New Roman"/>
              </a:rPr>
              <a:t>R6</a:t>
            </a:r>
            <a:r>
              <a:rPr dirty="0" sz="2000" spc="35" b="1">
                <a:latin typeface="Microsoft JhengHei"/>
                <a:cs typeface="Microsoft JhengHei"/>
              </a:rPr>
              <a:t>：</a:t>
            </a:r>
            <a:r>
              <a:rPr dirty="0" sz="2000" spc="-50" b="1">
                <a:latin typeface="Microsoft JhengHei"/>
                <a:cs typeface="Microsoft JhengHei"/>
              </a:rPr>
              <a:t> </a:t>
            </a:r>
            <a:r>
              <a:rPr dirty="0" sz="2000" spc="10" b="1">
                <a:latin typeface="Microsoft JhengHei"/>
                <a:cs typeface="Microsoft JhengHei"/>
              </a:rPr>
              <a:t>限流保护作用。当正向 </a:t>
            </a:r>
            <a:r>
              <a:rPr dirty="0" sz="2000" spc="-420" b="1">
                <a:latin typeface="Microsoft JhengHei"/>
                <a:cs typeface="Microsoft JhengHei"/>
              </a:rPr>
              <a:t> </a:t>
            </a:r>
            <a:r>
              <a:rPr dirty="0" sz="2000" spc="20" b="1">
                <a:latin typeface="Microsoft JhengHei"/>
                <a:cs typeface="Microsoft JhengHei"/>
              </a:rPr>
              <a:t>输</a:t>
            </a:r>
            <a:r>
              <a:rPr dirty="0" sz="2000" b="1">
                <a:latin typeface="Microsoft JhengHei"/>
                <a:cs typeface="Microsoft JhengHei"/>
              </a:rPr>
              <a:t>出</a:t>
            </a:r>
            <a:r>
              <a:rPr dirty="0" sz="2000" spc="20" b="1">
                <a:latin typeface="Microsoft JhengHei"/>
                <a:cs typeface="Microsoft JhengHei"/>
              </a:rPr>
              <a:t>电流</a:t>
            </a:r>
            <a:r>
              <a:rPr dirty="0" sz="2000" b="1">
                <a:latin typeface="Microsoft JhengHei"/>
                <a:cs typeface="Microsoft JhengHei"/>
              </a:rPr>
              <a:t>过</a:t>
            </a:r>
            <a:r>
              <a:rPr dirty="0" sz="2000" spc="20" b="1">
                <a:latin typeface="Microsoft JhengHei"/>
                <a:cs typeface="Microsoft JhengHei"/>
              </a:rPr>
              <a:t>大</a:t>
            </a:r>
            <a:r>
              <a:rPr dirty="0" sz="2000" spc="5" b="1">
                <a:latin typeface="Microsoft JhengHei"/>
                <a:cs typeface="Microsoft JhengHei"/>
              </a:rPr>
              <a:t>时</a:t>
            </a:r>
            <a:r>
              <a:rPr dirty="0" sz="2000" spc="114">
                <a:latin typeface="Times New Roman"/>
                <a:cs typeface="Times New Roman"/>
              </a:rPr>
              <a:t>Q</a:t>
            </a:r>
            <a:r>
              <a:rPr dirty="0" sz="2000">
                <a:latin typeface="Times New Roman"/>
                <a:cs typeface="Times New Roman"/>
              </a:rPr>
              <a:t>1</a:t>
            </a:r>
            <a:r>
              <a:rPr dirty="0" sz="2000" spc="-10">
                <a:latin typeface="Times New Roman"/>
                <a:cs typeface="Times New Roman"/>
              </a:rPr>
              <a:t>5</a:t>
            </a:r>
            <a:r>
              <a:rPr dirty="0" sz="2000" spc="20" b="1">
                <a:latin typeface="Microsoft JhengHei"/>
                <a:cs typeface="Microsoft JhengHei"/>
              </a:rPr>
              <a:t>导</a:t>
            </a:r>
            <a:r>
              <a:rPr dirty="0" sz="2000" b="1">
                <a:latin typeface="Microsoft JhengHei"/>
                <a:cs typeface="Microsoft JhengHei"/>
              </a:rPr>
              <a:t>通，</a:t>
            </a:r>
            <a:r>
              <a:rPr dirty="0" sz="2000" spc="20" b="1">
                <a:latin typeface="Microsoft JhengHei"/>
                <a:cs typeface="Microsoft JhengHei"/>
              </a:rPr>
              <a:t>降</a:t>
            </a:r>
            <a:r>
              <a:rPr dirty="0" sz="2000" spc="-5" b="1">
                <a:latin typeface="Microsoft JhengHei"/>
                <a:cs typeface="Microsoft JhengHei"/>
              </a:rPr>
              <a:t>低</a:t>
            </a:r>
            <a:r>
              <a:rPr dirty="0" sz="2000" spc="114">
                <a:latin typeface="Times New Roman"/>
                <a:cs typeface="Times New Roman"/>
              </a:rPr>
              <a:t>Q</a:t>
            </a:r>
            <a:r>
              <a:rPr dirty="0" sz="2000">
                <a:latin typeface="Times New Roman"/>
                <a:cs typeface="Times New Roman"/>
              </a:rPr>
              <a:t>14 </a:t>
            </a:r>
            <a:r>
              <a:rPr dirty="0" sz="2000">
                <a:latin typeface="Times New Roman"/>
                <a:cs typeface="Times New Roman"/>
              </a:rPr>
              <a:t> </a:t>
            </a:r>
            <a:r>
              <a:rPr dirty="0" sz="2000" spc="10" b="1">
                <a:latin typeface="Microsoft JhengHei"/>
                <a:cs typeface="Microsoft JhengHei"/>
              </a:rPr>
              <a:t>基极电压，限制其电流； </a:t>
            </a:r>
            <a:r>
              <a:rPr dirty="0" sz="2000" spc="-450" b="1">
                <a:latin typeface="Microsoft JhengHei"/>
                <a:cs typeface="Microsoft JhengHei"/>
              </a:rPr>
              <a:t> </a:t>
            </a:r>
            <a:r>
              <a:rPr dirty="0" sz="2000" spc="20">
                <a:latin typeface="Times New Roman"/>
                <a:cs typeface="Times New Roman"/>
              </a:rPr>
              <a:t>Q21</a:t>
            </a:r>
            <a:r>
              <a:rPr dirty="0" sz="2000" spc="20" b="1">
                <a:latin typeface="Microsoft JhengHei"/>
                <a:cs typeface="Microsoft JhengHei"/>
              </a:rPr>
              <a:t>和</a:t>
            </a:r>
            <a:r>
              <a:rPr dirty="0" sz="2000" spc="20">
                <a:latin typeface="Times New Roman"/>
                <a:cs typeface="Times New Roman"/>
              </a:rPr>
              <a:t>R7</a:t>
            </a:r>
            <a:r>
              <a:rPr dirty="0" sz="2000" spc="20" b="1">
                <a:latin typeface="Microsoft JhengHei"/>
                <a:cs typeface="Microsoft JhengHei"/>
              </a:rPr>
              <a:t>、</a:t>
            </a:r>
            <a:r>
              <a:rPr dirty="0" sz="2000" spc="20">
                <a:latin typeface="Times New Roman"/>
                <a:cs typeface="Times New Roman"/>
              </a:rPr>
              <a:t>Q23~Q24</a:t>
            </a:r>
            <a:r>
              <a:rPr dirty="0" sz="2000" spc="20" b="1">
                <a:latin typeface="Microsoft JhengHei"/>
                <a:cs typeface="Microsoft JhengHei"/>
              </a:rPr>
              <a:t>和</a:t>
            </a:r>
            <a:r>
              <a:rPr dirty="0" sz="2000" spc="20">
                <a:latin typeface="Times New Roman"/>
                <a:cs typeface="Times New Roman"/>
              </a:rPr>
              <a:t>R11</a:t>
            </a:r>
            <a:r>
              <a:rPr dirty="0" sz="2000" spc="20" b="1">
                <a:latin typeface="Microsoft JhengHei"/>
                <a:cs typeface="Microsoft JhengHei"/>
              </a:rPr>
              <a:t>：</a:t>
            </a:r>
            <a:r>
              <a:rPr dirty="0" sz="2000" spc="-60" b="1">
                <a:latin typeface="Microsoft JhengHei"/>
                <a:cs typeface="Microsoft JhengHei"/>
              </a:rPr>
              <a:t> </a:t>
            </a:r>
            <a:r>
              <a:rPr dirty="0" sz="2000" spc="10" b="1">
                <a:latin typeface="Microsoft JhengHei"/>
                <a:cs typeface="Microsoft JhengHei"/>
              </a:rPr>
              <a:t>限流</a:t>
            </a:r>
            <a:endParaRPr sz="2000">
              <a:latin typeface="Microsoft JhengHei"/>
              <a:cs typeface="Microsoft JhengHe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72668" y="396239"/>
            <a:ext cx="9144000" cy="1693545"/>
          </a:xfrm>
          <a:prstGeom prst="rect">
            <a:avLst/>
          </a:prstGeom>
        </p:spPr>
        <p:txBody>
          <a:bodyPr wrap="square" lIns="0" tIns="175895" rIns="0" bIns="0" rtlCol="0" vert="horz">
            <a:spAutoFit/>
          </a:bodyPr>
          <a:lstStyle/>
          <a:p>
            <a:pPr marL="497840">
              <a:lnSpc>
                <a:spcPct val="100000"/>
              </a:lnSpc>
              <a:spcBef>
                <a:spcPts val="1385"/>
              </a:spcBef>
            </a:pPr>
            <a:r>
              <a:rPr dirty="0" sz="2800" spc="125">
                <a:latin typeface="宋体"/>
                <a:cs typeface="宋体"/>
              </a:rPr>
              <a:t>集成运放分析（P282，741芯片）</a:t>
            </a:r>
            <a:endParaRPr sz="2800">
              <a:latin typeface="宋体"/>
              <a:cs typeface="宋体"/>
            </a:endParaRPr>
          </a:p>
          <a:p>
            <a:pPr>
              <a:lnSpc>
                <a:spcPct val="100000"/>
              </a:lnSpc>
              <a:spcBef>
                <a:spcPts val="34"/>
              </a:spcBef>
            </a:pPr>
            <a:endParaRPr sz="2450">
              <a:latin typeface="Times New Roman"/>
              <a:cs typeface="Times New Roman"/>
            </a:endParaRPr>
          </a:p>
          <a:p>
            <a:pPr marL="345440" marR="4820285">
              <a:lnSpc>
                <a:spcPct val="119000"/>
              </a:lnSpc>
            </a:pPr>
            <a:r>
              <a:rPr dirty="0" sz="2000" spc="15">
                <a:latin typeface="Times New Roman"/>
                <a:cs typeface="Times New Roman"/>
              </a:rPr>
              <a:t>Q14</a:t>
            </a:r>
            <a:r>
              <a:rPr dirty="0" sz="2000" spc="15" b="1">
                <a:latin typeface="Microsoft JhengHei"/>
                <a:cs typeface="Microsoft JhengHei"/>
              </a:rPr>
              <a:t>和</a:t>
            </a:r>
            <a:r>
              <a:rPr dirty="0" sz="2000" spc="15">
                <a:latin typeface="Times New Roman"/>
                <a:cs typeface="Times New Roman"/>
              </a:rPr>
              <a:t>Q20</a:t>
            </a:r>
            <a:r>
              <a:rPr dirty="0" sz="2000" spc="15" b="1">
                <a:latin typeface="Microsoft JhengHei"/>
                <a:cs typeface="Microsoft JhengHei"/>
              </a:rPr>
              <a:t>：甲乙类互补对称功放； </a:t>
            </a:r>
            <a:r>
              <a:rPr dirty="0" sz="2000" spc="-405" b="1">
                <a:latin typeface="Microsoft JhengHei"/>
                <a:cs typeface="Microsoft JhengHei"/>
              </a:rPr>
              <a:t> </a:t>
            </a:r>
            <a:r>
              <a:rPr dirty="0" sz="2000" spc="25">
                <a:latin typeface="Times New Roman"/>
                <a:cs typeface="Times New Roman"/>
              </a:rPr>
              <a:t>Q18~Q19</a:t>
            </a:r>
            <a:r>
              <a:rPr dirty="0" sz="2000" spc="25" b="1">
                <a:latin typeface="Microsoft JhengHei"/>
                <a:cs typeface="Microsoft JhengHei"/>
              </a:rPr>
              <a:t>和</a:t>
            </a:r>
            <a:r>
              <a:rPr dirty="0" sz="2000" spc="25">
                <a:latin typeface="Times New Roman"/>
                <a:cs typeface="Times New Roman"/>
              </a:rPr>
              <a:t>R10</a:t>
            </a:r>
            <a:r>
              <a:rPr dirty="0" sz="2000" spc="25" b="1">
                <a:latin typeface="Microsoft JhengHei"/>
                <a:cs typeface="Microsoft JhengHei"/>
              </a:rPr>
              <a:t>：为</a:t>
            </a:r>
            <a:r>
              <a:rPr dirty="0" sz="2000" spc="25">
                <a:latin typeface="Times New Roman"/>
                <a:cs typeface="Times New Roman"/>
              </a:rPr>
              <a:t>Q14</a:t>
            </a:r>
            <a:r>
              <a:rPr dirty="0" sz="2000" spc="25" b="1">
                <a:latin typeface="Microsoft JhengHei"/>
                <a:cs typeface="Microsoft JhengHei"/>
              </a:rPr>
              <a:t>和</a:t>
            </a:r>
            <a:r>
              <a:rPr dirty="0" sz="2000" spc="25">
                <a:latin typeface="Times New Roman"/>
                <a:cs typeface="Times New Roman"/>
              </a:rPr>
              <a:t>Q20</a:t>
            </a:r>
            <a:r>
              <a:rPr dirty="0" sz="2000" spc="25" b="1">
                <a:latin typeface="Microsoft JhengHei"/>
                <a:cs typeface="Microsoft JhengHei"/>
              </a:rPr>
              <a:t>基极</a:t>
            </a:r>
            <a:endParaRPr sz="2000">
              <a:latin typeface="Microsoft JhengHei"/>
              <a:cs typeface="Microsoft JhengHe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033272" y="6541007"/>
            <a:ext cx="3374390" cy="401320"/>
          </a:xfrm>
          <a:custGeom>
            <a:avLst/>
            <a:gdLst/>
            <a:ahLst/>
            <a:cxnLst/>
            <a:rect l="l" t="t" r="r" b="b"/>
            <a:pathLst>
              <a:path w="3374390" h="401320">
                <a:moveTo>
                  <a:pt x="0" y="0"/>
                </a:moveTo>
                <a:lnTo>
                  <a:pt x="3374135" y="0"/>
                </a:lnTo>
                <a:lnTo>
                  <a:pt x="3374135" y="400812"/>
                </a:lnTo>
                <a:lnTo>
                  <a:pt x="0" y="400812"/>
                </a:lnTo>
                <a:lnTo>
                  <a:pt x="0" y="0"/>
                </a:lnTo>
                <a:close/>
              </a:path>
            </a:pathLst>
          </a:custGeom>
          <a:solidFill>
            <a:srgbClr val="D6E4B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018031" y="6527291"/>
            <a:ext cx="3404870" cy="428625"/>
          </a:xfrm>
          <a:custGeom>
            <a:avLst/>
            <a:gdLst/>
            <a:ahLst/>
            <a:cxnLst/>
            <a:rect l="l" t="t" r="r" b="b"/>
            <a:pathLst>
              <a:path w="3404870" h="428625">
                <a:moveTo>
                  <a:pt x="3396996" y="428244"/>
                </a:moveTo>
                <a:lnTo>
                  <a:pt x="7620" y="428244"/>
                </a:lnTo>
                <a:lnTo>
                  <a:pt x="0" y="422148"/>
                </a:lnTo>
                <a:lnTo>
                  <a:pt x="0" y="6096"/>
                </a:lnTo>
                <a:lnTo>
                  <a:pt x="7620" y="0"/>
                </a:lnTo>
                <a:lnTo>
                  <a:pt x="3396996" y="0"/>
                </a:lnTo>
                <a:lnTo>
                  <a:pt x="3404616" y="6096"/>
                </a:lnTo>
                <a:lnTo>
                  <a:pt x="3404616" y="13716"/>
                </a:lnTo>
                <a:lnTo>
                  <a:pt x="28956" y="13716"/>
                </a:lnTo>
                <a:lnTo>
                  <a:pt x="15240" y="28956"/>
                </a:lnTo>
                <a:lnTo>
                  <a:pt x="28956" y="28956"/>
                </a:lnTo>
                <a:lnTo>
                  <a:pt x="28956" y="399288"/>
                </a:lnTo>
                <a:lnTo>
                  <a:pt x="15240" y="399288"/>
                </a:lnTo>
                <a:lnTo>
                  <a:pt x="28956" y="414528"/>
                </a:lnTo>
                <a:lnTo>
                  <a:pt x="3404616" y="414528"/>
                </a:lnTo>
                <a:lnTo>
                  <a:pt x="3404616" y="422148"/>
                </a:lnTo>
                <a:lnTo>
                  <a:pt x="3396996" y="428244"/>
                </a:lnTo>
                <a:close/>
              </a:path>
              <a:path w="3404870" h="428625">
                <a:moveTo>
                  <a:pt x="28956" y="28956"/>
                </a:moveTo>
                <a:lnTo>
                  <a:pt x="15240" y="28956"/>
                </a:lnTo>
                <a:lnTo>
                  <a:pt x="28956" y="13716"/>
                </a:lnTo>
                <a:lnTo>
                  <a:pt x="28956" y="28956"/>
                </a:lnTo>
                <a:close/>
              </a:path>
              <a:path w="3404870" h="428625">
                <a:moveTo>
                  <a:pt x="3375659" y="28956"/>
                </a:moveTo>
                <a:lnTo>
                  <a:pt x="28956" y="28956"/>
                </a:lnTo>
                <a:lnTo>
                  <a:pt x="28956" y="13716"/>
                </a:lnTo>
                <a:lnTo>
                  <a:pt x="3375659" y="13716"/>
                </a:lnTo>
                <a:lnTo>
                  <a:pt x="3375659" y="28956"/>
                </a:lnTo>
                <a:close/>
              </a:path>
              <a:path w="3404870" h="428625">
                <a:moveTo>
                  <a:pt x="3375659" y="414528"/>
                </a:moveTo>
                <a:lnTo>
                  <a:pt x="3375659" y="13716"/>
                </a:lnTo>
                <a:lnTo>
                  <a:pt x="3389375" y="28956"/>
                </a:lnTo>
                <a:lnTo>
                  <a:pt x="3404616" y="28956"/>
                </a:lnTo>
                <a:lnTo>
                  <a:pt x="3404616" y="399288"/>
                </a:lnTo>
                <a:lnTo>
                  <a:pt x="3389375" y="399288"/>
                </a:lnTo>
                <a:lnTo>
                  <a:pt x="3375659" y="414528"/>
                </a:lnTo>
                <a:close/>
              </a:path>
              <a:path w="3404870" h="428625">
                <a:moveTo>
                  <a:pt x="3404616" y="28956"/>
                </a:moveTo>
                <a:lnTo>
                  <a:pt x="3389375" y="28956"/>
                </a:lnTo>
                <a:lnTo>
                  <a:pt x="3375659" y="13716"/>
                </a:lnTo>
                <a:lnTo>
                  <a:pt x="3404616" y="13716"/>
                </a:lnTo>
                <a:lnTo>
                  <a:pt x="3404616" y="28956"/>
                </a:lnTo>
                <a:close/>
              </a:path>
              <a:path w="3404870" h="428625">
                <a:moveTo>
                  <a:pt x="28956" y="414528"/>
                </a:moveTo>
                <a:lnTo>
                  <a:pt x="15240" y="399288"/>
                </a:lnTo>
                <a:lnTo>
                  <a:pt x="28956" y="399288"/>
                </a:lnTo>
                <a:lnTo>
                  <a:pt x="28956" y="414528"/>
                </a:lnTo>
                <a:close/>
              </a:path>
              <a:path w="3404870" h="428625">
                <a:moveTo>
                  <a:pt x="3375659" y="414528"/>
                </a:moveTo>
                <a:lnTo>
                  <a:pt x="28956" y="414528"/>
                </a:lnTo>
                <a:lnTo>
                  <a:pt x="28956" y="399288"/>
                </a:lnTo>
                <a:lnTo>
                  <a:pt x="3375659" y="399288"/>
                </a:lnTo>
                <a:lnTo>
                  <a:pt x="3375659" y="414528"/>
                </a:lnTo>
                <a:close/>
              </a:path>
              <a:path w="3404870" h="428625">
                <a:moveTo>
                  <a:pt x="3404616" y="414528"/>
                </a:moveTo>
                <a:lnTo>
                  <a:pt x="3375659" y="414528"/>
                </a:lnTo>
                <a:lnTo>
                  <a:pt x="3389375" y="399288"/>
                </a:lnTo>
                <a:lnTo>
                  <a:pt x="3404616" y="399288"/>
                </a:lnTo>
                <a:lnTo>
                  <a:pt x="3404616" y="414528"/>
                </a:lnTo>
                <a:close/>
              </a:path>
            </a:pathLst>
          </a:custGeom>
          <a:solidFill>
            <a:srgbClr val="FF0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772668" y="5475732"/>
            <a:ext cx="9144000" cy="1689100"/>
          </a:xfrm>
          <a:prstGeom prst="rect">
            <a:avLst/>
          </a:prstGeom>
        </p:spPr>
        <p:txBody>
          <a:bodyPr wrap="square" lIns="0" tIns="142240" rIns="0" bIns="0" rtlCol="0" vert="horz">
            <a:spAutoFit/>
          </a:bodyPr>
          <a:lstStyle/>
          <a:p>
            <a:pPr algn="just" marL="351155" marR="4944110" indent="1905">
              <a:lnSpc>
                <a:spcPct val="97900"/>
              </a:lnSpc>
              <a:spcBef>
                <a:spcPts val="1120"/>
              </a:spcBef>
            </a:pPr>
            <a:r>
              <a:rPr dirty="0" sz="2000" b="1">
                <a:latin typeface="Microsoft JhengHei"/>
                <a:cs typeface="Microsoft JhengHei"/>
              </a:rPr>
              <a:t>保</a:t>
            </a:r>
            <a:r>
              <a:rPr dirty="0" sz="2000" spc="20" b="1">
                <a:latin typeface="Microsoft JhengHei"/>
                <a:cs typeface="Microsoft JhengHei"/>
              </a:rPr>
              <a:t>护作</a:t>
            </a:r>
            <a:r>
              <a:rPr dirty="0" sz="2000" b="1">
                <a:latin typeface="Microsoft JhengHei"/>
                <a:cs typeface="Microsoft JhengHei"/>
              </a:rPr>
              <a:t>用</a:t>
            </a:r>
            <a:r>
              <a:rPr dirty="0" sz="2000" spc="20" b="1">
                <a:latin typeface="Microsoft JhengHei"/>
                <a:cs typeface="Microsoft JhengHei"/>
              </a:rPr>
              <a:t>。当</a:t>
            </a:r>
            <a:r>
              <a:rPr dirty="0" sz="2000" b="1">
                <a:latin typeface="Microsoft JhengHei"/>
                <a:cs typeface="Microsoft JhengHei"/>
              </a:rPr>
              <a:t>负</a:t>
            </a:r>
            <a:r>
              <a:rPr dirty="0" sz="2000" spc="20" b="1">
                <a:latin typeface="Microsoft JhengHei"/>
                <a:cs typeface="Microsoft JhengHei"/>
              </a:rPr>
              <a:t>向</a:t>
            </a:r>
            <a:r>
              <a:rPr dirty="0" sz="2000" b="1">
                <a:latin typeface="Microsoft JhengHei"/>
                <a:cs typeface="Microsoft JhengHei"/>
              </a:rPr>
              <a:t>输</a:t>
            </a:r>
            <a:r>
              <a:rPr dirty="0" sz="2000" spc="20" b="1">
                <a:latin typeface="Microsoft JhengHei"/>
                <a:cs typeface="Microsoft JhengHei"/>
              </a:rPr>
              <a:t>出电</a:t>
            </a:r>
            <a:r>
              <a:rPr dirty="0" sz="2000" b="1">
                <a:latin typeface="Microsoft JhengHei"/>
                <a:cs typeface="Microsoft JhengHei"/>
              </a:rPr>
              <a:t>流过</a:t>
            </a:r>
            <a:r>
              <a:rPr dirty="0" sz="2000" spc="20" b="1">
                <a:latin typeface="Microsoft JhengHei"/>
                <a:cs typeface="Microsoft JhengHei"/>
              </a:rPr>
              <a:t>大</a:t>
            </a:r>
            <a:r>
              <a:rPr dirty="0" sz="2000" b="1">
                <a:latin typeface="Microsoft JhengHei"/>
                <a:cs typeface="Microsoft JhengHei"/>
              </a:rPr>
              <a:t>时 </a:t>
            </a:r>
            <a:r>
              <a:rPr dirty="0" sz="2000" b="1">
                <a:latin typeface="Microsoft JhengHei"/>
                <a:cs typeface="Microsoft JhengHei"/>
              </a:rPr>
              <a:t> </a:t>
            </a:r>
            <a:r>
              <a:rPr dirty="0" sz="2000" spc="30">
                <a:latin typeface="Times New Roman"/>
                <a:cs typeface="Times New Roman"/>
              </a:rPr>
              <a:t>Q21</a:t>
            </a:r>
            <a:r>
              <a:rPr dirty="0" sz="2000" spc="30" b="1">
                <a:latin typeface="Microsoft JhengHei"/>
                <a:cs typeface="Microsoft JhengHei"/>
              </a:rPr>
              <a:t>、</a:t>
            </a:r>
            <a:r>
              <a:rPr dirty="0" sz="2000" spc="-45" b="1">
                <a:latin typeface="Microsoft JhengHei"/>
                <a:cs typeface="Microsoft JhengHei"/>
              </a:rPr>
              <a:t> </a:t>
            </a:r>
            <a:r>
              <a:rPr dirty="0" sz="2000" spc="20">
                <a:latin typeface="Times New Roman"/>
                <a:cs typeface="Times New Roman"/>
              </a:rPr>
              <a:t>Q23~Q24</a:t>
            </a:r>
            <a:r>
              <a:rPr dirty="0" sz="2000" spc="20" b="1">
                <a:latin typeface="Microsoft JhengHei"/>
                <a:cs typeface="Microsoft JhengHei"/>
              </a:rPr>
              <a:t>导通，提高</a:t>
            </a:r>
            <a:r>
              <a:rPr dirty="0" sz="2000" spc="20">
                <a:latin typeface="Times New Roman"/>
                <a:cs typeface="Times New Roman"/>
              </a:rPr>
              <a:t>Q20</a:t>
            </a:r>
            <a:r>
              <a:rPr dirty="0" sz="2000" spc="20" b="1">
                <a:latin typeface="Microsoft JhengHei"/>
                <a:cs typeface="Microsoft JhengHei"/>
              </a:rPr>
              <a:t>基 </a:t>
            </a:r>
            <a:r>
              <a:rPr dirty="0" sz="2000" spc="-415" b="1">
                <a:latin typeface="Microsoft JhengHei"/>
                <a:cs typeface="Microsoft JhengHei"/>
              </a:rPr>
              <a:t> </a:t>
            </a:r>
            <a:r>
              <a:rPr dirty="0" sz="2000" spc="10" b="1">
                <a:latin typeface="Microsoft JhengHei"/>
                <a:cs typeface="Microsoft JhengHei"/>
              </a:rPr>
              <a:t>极电压，限制其电流；</a:t>
            </a:r>
            <a:endParaRPr sz="2000">
              <a:latin typeface="Microsoft JhengHei"/>
              <a:cs typeface="Microsoft JhengHei"/>
            </a:endParaRPr>
          </a:p>
          <a:p>
            <a:pPr algn="just" marL="351155">
              <a:lnSpc>
                <a:spcPct val="100000"/>
              </a:lnSpc>
              <a:spcBef>
                <a:spcPts val="535"/>
              </a:spcBef>
            </a:pPr>
            <a:r>
              <a:rPr dirty="0" sz="2000" spc="10" b="1">
                <a:solidFill>
                  <a:srgbClr val="0000CC"/>
                </a:solidFill>
                <a:latin typeface="Microsoft JhengHei"/>
                <a:cs typeface="Microsoft JhengHei"/>
              </a:rPr>
              <a:t>保护电路都是负反馈电路</a:t>
            </a:r>
            <a:endParaRPr sz="2000">
              <a:latin typeface="Microsoft JhengHei"/>
              <a:cs typeface="Microsoft JhengHe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772668" y="396239"/>
            <a:ext cx="9143999" cy="676808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689603" y="1376172"/>
            <a:ext cx="6048755" cy="56967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563611" y="2208276"/>
            <a:ext cx="2263140" cy="443941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554467" y="2197608"/>
            <a:ext cx="2280285" cy="4457700"/>
          </a:xfrm>
          <a:custGeom>
            <a:avLst/>
            <a:gdLst/>
            <a:ahLst/>
            <a:cxnLst/>
            <a:rect l="l" t="t" r="r" b="b"/>
            <a:pathLst>
              <a:path w="2280284" h="4457700">
                <a:moveTo>
                  <a:pt x="1982724" y="9525"/>
                </a:moveTo>
                <a:lnTo>
                  <a:pt x="298703" y="9525"/>
                </a:lnTo>
                <a:lnTo>
                  <a:pt x="318516" y="0"/>
                </a:lnTo>
                <a:lnTo>
                  <a:pt x="1964435" y="0"/>
                </a:lnTo>
                <a:lnTo>
                  <a:pt x="1982724" y="9525"/>
                </a:lnTo>
                <a:close/>
              </a:path>
              <a:path w="2280284" h="4457700">
                <a:moveTo>
                  <a:pt x="35051" y="2438400"/>
                </a:moveTo>
                <a:lnTo>
                  <a:pt x="4571" y="2438400"/>
                </a:lnTo>
                <a:lnTo>
                  <a:pt x="0" y="2409825"/>
                </a:lnTo>
                <a:lnTo>
                  <a:pt x="0" y="1866900"/>
                </a:lnTo>
                <a:lnTo>
                  <a:pt x="1524" y="1809750"/>
                </a:lnTo>
                <a:lnTo>
                  <a:pt x="1524" y="1638300"/>
                </a:lnTo>
                <a:lnTo>
                  <a:pt x="3048" y="1590675"/>
                </a:lnTo>
                <a:lnTo>
                  <a:pt x="3048" y="1466850"/>
                </a:lnTo>
                <a:lnTo>
                  <a:pt x="4571" y="1390650"/>
                </a:lnTo>
                <a:lnTo>
                  <a:pt x="4571" y="1314450"/>
                </a:lnTo>
                <a:lnTo>
                  <a:pt x="6096" y="1276350"/>
                </a:lnTo>
                <a:lnTo>
                  <a:pt x="6096" y="1190625"/>
                </a:lnTo>
                <a:lnTo>
                  <a:pt x="7619" y="1143000"/>
                </a:lnTo>
                <a:lnTo>
                  <a:pt x="7619" y="876300"/>
                </a:lnTo>
                <a:lnTo>
                  <a:pt x="9144" y="847725"/>
                </a:lnTo>
                <a:lnTo>
                  <a:pt x="9144" y="361950"/>
                </a:lnTo>
                <a:lnTo>
                  <a:pt x="10667" y="342900"/>
                </a:lnTo>
                <a:lnTo>
                  <a:pt x="16764" y="304800"/>
                </a:lnTo>
                <a:lnTo>
                  <a:pt x="25908" y="266700"/>
                </a:lnTo>
                <a:lnTo>
                  <a:pt x="39624" y="228600"/>
                </a:lnTo>
                <a:lnTo>
                  <a:pt x="47244" y="219075"/>
                </a:lnTo>
                <a:lnTo>
                  <a:pt x="74676" y="161925"/>
                </a:lnTo>
                <a:lnTo>
                  <a:pt x="85344" y="152400"/>
                </a:lnTo>
                <a:lnTo>
                  <a:pt x="97535" y="133350"/>
                </a:lnTo>
                <a:lnTo>
                  <a:pt x="109728" y="123825"/>
                </a:lnTo>
                <a:lnTo>
                  <a:pt x="121919" y="104775"/>
                </a:lnTo>
                <a:lnTo>
                  <a:pt x="149351" y="85725"/>
                </a:lnTo>
                <a:lnTo>
                  <a:pt x="164592" y="76200"/>
                </a:lnTo>
                <a:lnTo>
                  <a:pt x="179832" y="57150"/>
                </a:lnTo>
                <a:lnTo>
                  <a:pt x="195071" y="47625"/>
                </a:lnTo>
                <a:lnTo>
                  <a:pt x="228600" y="38100"/>
                </a:lnTo>
                <a:lnTo>
                  <a:pt x="262128" y="19050"/>
                </a:lnTo>
                <a:lnTo>
                  <a:pt x="280416" y="9525"/>
                </a:lnTo>
                <a:lnTo>
                  <a:pt x="2001012" y="9525"/>
                </a:lnTo>
                <a:lnTo>
                  <a:pt x="2037587" y="28575"/>
                </a:lnTo>
                <a:lnTo>
                  <a:pt x="324612" y="28575"/>
                </a:lnTo>
                <a:lnTo>
                  <a:pt x="306324" y="38100"/>
                </a:lnTo>
                <a:lnTo>
                  <a:pt x="289560" y="38100"/>
                </a:lnTo>
                <a:lnTo>
                  <a:pt x="256032" y="47625"/>
                </a:lnTo>
                <a:lnTo>
                  <a:pt x="240792" y="57150"/>
                </a:lnTo>
                <a:lnTo>
                  <a:pt x="224028" y="66675"/>
                </a:lnTo>
                <a:lnTo>
                  <a:pt x="225551" y="66675"/>
                </a:lnTo>
                <a:lnTo>
                  <a:pt x="195071" y="85725"/>
                </a:lnTo>
                <a:lnTo>
                  <a:pt x="153924" y="114300"/>
                </a:lnTo>
                <a:lnTo>
                  <a:pt x="155448" y="114300"/>
                </a:lnTo>
                <a:lnTo>
                  <a:pt x="141732" y="133350"/>
                </a:lnTo>
                <a:lnTo>
                  <a:pt x="143255" y="133350"/>
                </a:lnTo>
                <a:lnTo>
                  <a:pt x="118871" y="152400"/>
                </a:lnTo>
                <a:lnTo>
                  <a:pt x="108203" y="171450"/>
                </a:lnTo>
                <a:lnTo>
                  <a:pt x="99060" y="180975"/>
                </a:lnTo>
                <a:lnTo>
                  <a:pt x="80771" y="209550"/>
                </a:lnTo>
                <a:lnTo>
                  <a:pt x="69341" y="238125"/>
                </a:lnTo>
                <a:lnTo>
                  <a:pt x="65532" y="238125"/>
                </a:lnTo>
                <a:lnTo>
                  <a:pt x="53339" y="276225"/>
                </a:lnTo>
                <a:lnTo>
                  <a:pt x="46482" y="304800"/>
                </a:lnTo>
                <a:lnTo>
                  <a:pt x="44196" y="304800"/>
                </a:lnTo>
                <a:lnTo>
                  <a:pt x="41148" y="323850"/>
                </a:lnTo>
                <a:lnTo>
                  <a:pt x="38100" y="361950"/>
                </a:lnTo>
                <a:lnTo>
                  <a:pt x="38100" y="685800"/>
                </a:lnTo>
                <a:lnTo>
                  <a:pt x="36576" y="723900"/>
                </a:lnTo>
                <a:lnTo>
                  <a:pt x="36576" y="1038225"/>
                </a:lnTo>
                <a:lnTo>
                  <a:pt x="35051" y="1095375"/>
                </a:lnTo>
                <a:lnTo>
                  <a:pt x="35051" y="1238250"/>
                </a:lnTo>
                <a:lnTo>
                  <a:pt x="33528" y="1276350"/>
                </a:lnTo>
                <a:lnTo>
                  <a:pt x="33528" y="1390650"/>
                </a:lnTo>
                <a:lnTo>
                  <a:pt x="32003" y="1466850"/>
                </a:lnTo>
                <a:lnTo>
                  <a:pt x="32003" y="1552575"/>
                </a:lnTo>
                <a:lnTo>
                  <a:pt x="30480" y="1590675"/>
                </a:lnTo>
                <a:lnTo>
                  <a:pt x="30480" y="1743075"/>
                </a:lnTo>
                <a:lnTo>
                  <a:pt x="28955" y="1809750"/>
                </a:lnTo>
                <a:lnTo>
                  <a:pt x="28955" y="2400300"/>
                </a:lnTo>
                <a:lnTo>
                  <a:pt x="27432" y="2400300"/>
                </a:lnTo>
                <a:lnTo>
                  <a:pt x="30480" y="2419350"/>
                </a:lnTo>
                <a:lnTo>
                  <a:pt x="28955" y="2419350"/>
                </a:lnTo>
                <a:lnTo>
                  <a:pt x="35051" y="2438400"/>
                </a:lnTo>
                <a:close/>
              </a:path>
              <a:path w="2280284" h="4457700">
                <a:moveTo>
                  <a:pt x="2054351" y="38100"/>
                </a:moveTo>
                <a:lnTo>
                  <a:pt x="1976628" y="38100"/>
                </a:lnTo>
                <a:lnTo>
                  <a:pt x="1940051" y="28575"/>
                </a:lnTo>
                <a:lnTo>
                  <a:pt x="2037587" y="28575"/>
                </a:lnTo>
                <a:lnTo>
                  <a:pt x="2054351" y="38100"/>
                </a:lnTo>
                <a:close/>
              </a:path>
              <a:path w="2280284" h="4457700">
                <a:moveTo>
                  <a:pt x="2215896" y="247650"/>
                </a:moveTo>
                <a:lnTo>
                  <a:pt x="2209800" y="228600"/>
                </a:lnTo>
                <a:lnTo>
                  <a:pt x="2200656" y="209550"/>
                </a:lnTo>
                <a:lnTo>
                  <a:pt x="2202179" y="209550"/>
                </a:lnTo>
                <a:lnTo>
                  <a:pt x="2183892" y="180975"/>
                </a:lnTo>
                <a:lnTo>
                  <a:pt x="2173224" y="171450"/>
                </a:lnTo>
                <a:lnTo>
                  <a:pt x="2162555" y="152400"/>
                </a:lnTo>
                <a:lnTo>
                  <a:pt x="2151887" y="142875"/>
                </a:lnTo>
                <a:lnTo>
                  <a:pt x="2127503" y="114300"/>
                </a:lnTo>
                <a:lnTo>
                  <a:pt x="2113787" y="104775"/>
                </a:lnTo>
                <a:lnTo>
                  <a:pt x="2115312" y="104775"/>
                </a:lnTo>
                <a:lnTo>
                  <a:pt x="2100071" y="95250"/>
                </a:lnTo>
                <a:lnTo>
                  <a:pt x="2101596" y="95250"/>
                </a:lnTo>
                <a:lnTo>
                  <a:pt x="2086355" y="85725"/>
                </a:lnTo>
                <a:lnTo>
                  <a:pt x="2072639" y="76200"/>
                </a:lnTo>
                <a:lnTo>
                  <a:pt x="2042160" y="57150"/>
                </a:lnTo>
                <a:lnTo>
                  <a:pt x="2025396" y="47625"/>
                </a:lnTo>
                <a:lnTo>
                  <a:pt x="2010155" y="47625"/>
                </a:lnTo>
                <a:lnTo>
                  <a:pt x="1991867" y="38100"/>
                </a:lnTo>
                <a:lnTo>
                  <a:pt x="2071116" y="38100"/>
                </a:lnTo>
                <a:lnTo>
                  <a:pt x="2086355" y="47625"/>
                </a:lnTo>
                <a:lnTo>
                  <a:pt x="2103119" y="57150"/>
                </a:lnTo>
                <a:lnTo>
                  <a:pt x="2118360" y="76200"/>
                </a:lnTo>
                <a:lnTo>
                  <a:pt x="2159508" y="104775"/>
                </a:lnTo>
                <a:lnTo>
                  <a:pt x="2173224" y="123825"/>
                </a:lnTo>
                <a:lnTo>
                  <a:pt x="2185416" y="133350"/>
                </a:lnTo>
                <a:lnTo>
                  <a:pt x="2196083" y="152400"/>
                </a:lnTo>
                <a:lnTo>
                  <a:pt x="2217420" y="180975"/>
                </a:lnTo>
                <a:lnTo>
                  <a:pt x="2235707" y="219075"/>
                </a:lnTo>
                <a:lnTo>
                  <a:pt x="2243328" y="228600"/>
                </a:lnTo>
                <a:lnTo>
                  <a:pt x="2246376" y="238125"/>
                </a:lnTo>
                <a:lnTo>
                  <a:pt x="2215896" y="238125"/>
                </a:lnTo>
                <a:lnTo>
                  <a:pt x="2215896" y="247650"/>
                </a:lnTo>
                <a:close/>
              </a:path>
              <a:path w="2280284" h="4457700">
                <a:moveTo>
                  <a:pt x="65532" y="247650"/>
                </a:moveTo>
                <a:lnTo>
                  <a:pt x="65532" y="238125"/>
                </a:lnTo>
                <a:lnTo>
                  <a:pt x="69341" y="238125"/>
                </a:lnTo>
                <a:lnTo>
                  <a:pt x="65532" y="247650"/>
                </a:lnTo>
                <a:close/>
              </a:path>
              <a:path w="2280284" h="4457700">
                <a:moveTo>
                  <a:pt x="2237232" y="314325"/>
                </a:moveTo>
                <a:lnTo>
                  <a:pt x="2232660" y="295275"/>
                </a:lnTo>
                <a:lnTo>
                  <a:pt x="2234184" y="295275"/>
                </a:lnTo>
                <a:lnTo>
                  <a:pt x="2228088" y="276225"/>
                </a:lnTo>
                <a:lnTo>
                  <a:pt x="2223516" y="257175"/>
                </a:lnTo>
                <a:lnTo>
                  <a:pt x="2215896" y="238125"/>
                </a:lnTo>
                <a:lnTo>
                  <a:pt x="2246376" y="238125"/>
                </a:lnTo>
                <a:lnTo>
                  <a:pt x="2261616" y="285750"/>
                </a:lnTo>
                <a:lnTo>
                  <a:pt x="2264664" y="304800"/>
                </a:lnTo>
                <a:lnTo>
                  <a:pt x="2237232" y="304800"/>
                </a:lnTo>
                <a:lnTo>
                  <a:pt x="2237232" y="314325"/>
                </a:lnTo>
                <a:close/>
              </a:path>
              <a:path w="2280284" h="4457700">
                <a:moveTo>
                  <a:pt x="44196" y="314325"/>
                </a:moveTo>
                <a:lnTo>
                  <a:pt x="44196" y="304800"/>
                </a:lnTo>
                <a:lnTo>
                  <a:pt x="46482" y="304800"/>
                </a:lnTo>
                <a:lnTo>
                  <a:pt x="44196" y="314325"/>
                </a:lnTo>
                <a:close/>
              </a:path>
              <a:path w="2280284" h="4457700">
                <a:moveTo>
                  <a:pt x="2005583" y="4457700"/>
                </a:moveTo>
                <a:lnTo>
                  <a:pt x="1403603" y="4457700"/>
                </a:lnTo>
                <a:lnTo>
                  <a:pt x="1377696" y="4448175"/>
                </a:lnTo>
                <a:lnTo>
                  <a:pt x="1213103" y="4448175"/>
                </a:lnTo>
                <a:lnTo>
                  <a:pt x="1191767" y="4438650"/>
                </a:lnTo>
                <a:lnTo>
                  <a:pt x="1133855" y="4438650"/>
                </a:lnTo>
                <a:lnTo>
                  <a:pt x="1115567" y="4429125"/>
                </a:lnTo>
                <a:lnTo>
                  <a:pt x="1993392" y="4429125"/>
                </a:lnTo>
                <a:lnTo>
                  <a:pt x="2013203" y="4419600"/>
                </a:lnTo>
                <a:lnTo>
                  <a:pt x="2031492" y="4400550"/>
                </a:lnTo>
                <a:lnTo>
                  <a:pt x="2049780" y="4391025"/>
                </a:lnTo>
                <a:lnTo>
                  <a:pt x="2083308" y="4371975"/>
                </a:lnTo>
                <a:lnTo>
                  <a:pt x="2141219" y="4333875"/>
                </a:lnTo>
                <a:lnTo>
                  <a:pt x="2185416" y="4295775"/>
                </a:lnTo>
                <a:lnTo>
                  <a:pt x="2203703" y="4276725"/>
                </a:lnTo>
                <a:lnTo>
                  <a:pt x="2202179" y="4276725"/>
                </a:lnTo>
                <a:lnTo>
                  <a:pt x="2211324" y="4267200"/>
                </a:lnTo>
                <a:lnTo>
                  <a:pt x="2209800" y="4267200"/>
                </a:lnTo>
                <a:lnTo>
                  <a:pt x="2217420" y="4257675"/>
                </a:lnTo>
                <a:lnTo>
                  <a:pt x="2229611" y="4238625"/>
                </a:lnTo>
                <a:lnTo>
                  <a:pt x="2238756" y="4219575"/>
                </a:lnTo>
                <a:lnTo>
                  <a:pt x="2243328" y="4200525"/>
                </a:lnTo>
                <a:lnTo>
                  <a:pt x="2241803" y="4200525"/>
                </a:lnTo>
                <a:lnTo>
                  <a:pt x="2246375" y="4191000"/>
                </a:lnTo>
                <a:lnTo>
                  <a:pt x="2244852" y="4191000"/>
                </a:lnTo>
                <a:lnTo>
                  <a:pt x="2249424" y="4162425"/>
                </a:lnTo>
                <a:lnTo>
                  <a:pt x="2252471" y="4124325"/>
                </a:lnTo>
                <a:lnTo>
                  <a:pt x="2250947" y="4105275"/>
                </a:lnTo>
                <a:lnTo>
                  <a:pt x="2250947" y="4086225"/>
                </a:lnTo>
                <a:lnTo>
                  <a:pt x="2247900" y="4038600"/>
                </a:lnTo>
                <a:lnTo>
                  <a:pt x="2244852" y="4010025"/>
                </a:lnTo>
                <a:lnTo>
                  <a:pt x="2244852" y="361950"/>
                </a:lnTo>
                <a:lnTo>
                  <a:pt x="2243328" y="342900"/>
                </a:lnTo>
                <a:lnTo>
                  <a:pt x="2237232" y="304800"/>
                </a:lnTo>
                <a:lnTo>
                  <a:pt x="2264664" y="304800"/>
                </a:lnTo>
                <a:lnTo>
                  <a:pt x="2269235" y="323850"/>
                </a:lnTo>
                <a:lnTo>
                  <a:pt x="2273807" y="381000"/>
                </a:lnTo>
                <a:lnTo>
                  <a:pt x="2273807" y="4010025"/>
                </a:lnTo>
                <a:lnTo>
                  <a:pt x="2275332" y="4038600"/>
                </a:lnTo>
                <a:lnTo>
                  <a:pt x="2278379" y="4057650"/>
                </a:lnTo>
                <a:lnTo>
                  <a:pt x="2279903" y="4086225"/>
                </a:lnTo>
                <a:lnTo>
                  <a:pt x="2279903" y="4143375"/>
                </a:lnTo>
                <a:lnTo>
                  <a:pt x="2276856" y="4181475"/>
                </a:lnTo>
                <a:lnTo>
                  <a:pt x="2270760" y="4210050"/>
                </a:lnTo>
                <a:lnTo>
                  <a:pt x="2266188" y="4219575"/>
                </a:lnTo>
                <a:lnTo>
                  <a:pt x="2261616" y="4238625"/>
                </a:lnTo>
                <a:lnTo>
                  <a:pt x="2255520" y="4248150"/>
                </a:lnTo>
                <a:lnTo>
                  <a:pt x="2249424" y="4267200"/>
                </a:lnTo>
                <a:lnTo>
                  <a:pt x="2241803" y="4276725"/>
                </a:lnTo>
                <a:lnTo>
                  <a:pt x="2232660" y="4286250"/>
                </a:lnTo>
                <a:lnTo>
                  <a:pt x="2225039" y="4295775"/>
                </a:lnTo>
                <a:lnTo>
                  <a:pt x="2214371" y="4305300"/>
                </a:lnTo>
                <a:lnTo>
                  <a:pt x="2157983" y="4352925"/>
                </a:lnTo>
                <a:lnTo>
                  <a:pt x="2113787" y="4381500"/>
                </a:lnTo>
                <a:lnTo>
                  <a:pt x="2098548" y="4400550"/>
                </a:lnTo>
                <a:lnTo>
                  <a:pt x="2065019" y="4419600"/>
                </a:lnTo>
                <a:lnTo>
                  <a:pt x="2046732" y="4429125"/>
                </a:lnTo>
                <a:lnTo>
                  <a:pt x="2005583" y="4457700"/>
                </a:lnTo>
                <a:close/>
              </a:path>
              <a:path w="2280284" h="4457700">
                <a:moveTo>
                  <a:pt x="38100" y="2438400"/>
                </a:moveTo>
                <a:lnTo>
                  <a:pt x="35051" y="2438400"/>
                </a:lnTo>
                <a:lnTo>
                  <a:pt x="33528" y="2428875"/>
                </a:lnTo>
                <a:lnTo>
                  <a:pt x="38100" y="2438400"/>
                </a:lnTo>
                <a:close/>
              </a:path>
              <a:path w="2280284" h="4457700">
                <a:moveTo>
                  <a:pt x="745235" y="2609850"/>
                </a:moveTo>
                <a:lnTo>
                  <a:pt x="382524" y="2609850"/>
                </a:lnTo>
                <a:lnTo>
                  <a:pt x="347471" y="2600325"/>
                </a:lnTo>
                <a:lnTo>
                  <a:pt x="280416" y="2590800"/>
                </a:lnTo>
                <a:lnTo>
                  <a:pt x="187451" y="2562225"/>
                </a:lnTo>
                <a:lnTo>
                  <a:pt x="132587" y="2543175"/>
                </a:lnTo>
                <a:lnTo>
                  <a:pt x="108203" y="2533650"/>
                </a:lnTo>
                <a:lnTo>
                  <a:pt x="96012" y="2533650"/>
                </a:lnTo>
                <a:lnTo>
                  <a:pt x="74676" y="2514600"/>
                </a:lnTo>
                <a:lnTo>
                  <a:pt x="64008" y="2514600"/>
                </a:lnTo>
                <a:lnTo>
                  <a:pt x="45719" y="2495550"/>
                </a:lnTo>
                <a:lnTo>
                  <a:pt x="38100" y="2486025"/>
                </a:lnTo>
                <a:lnTo>
                  <a:pt x="22860" y="2476500"/>
                </a:lnTo>
                <a:lnTo>
                  <a:pt x="16764" y="2466975"/>
                </a:lnTo>
                <a:lnTo>
                  <a:pt x="12192" y="2457450"/>
                </a:lnTo>
                <a:lnTo>
                  <a:pt x="7619" y="2438400"/>
                </a:lnTo>
                <a:lnTo>
                  <a:pt x="36576" y="2438400"/>
                </a:lnTo>
                <a:lnTo>
                  <a:pt x="41148" y="2447925"/>
                </a:lnTo>
                <a:lnTo>
                  <a:pt x="47244" y="2457450"/>
                </a:lnTo>
                <a:lnTo>
                  <a:pt x="45719" y="2457450"/>
                </a:lnTo>
                <a:lnTo>
                  <a:pt x="57912" y="2466975"/>
                </a:lnTo>
                <a:lnTo>
                  <a:pt x="65532" y="2476500"/>
                </a:lnTo>
                <a:lnTo>
                  <a:pt x="71628" y="2476500"/>
                </a:lnTo>
                <a:lnTo>
                  <a:pt x="99060" y="2495550"/>
                </a:lnTo>
                <a:lnTo>
                  <a:pt x="120396" y="2514600"/>
                </a:lnTo>
                <a:lnTo>
                  <a:pt x="143255" y="2524125"/>
                </a:lnTo>
                <a:lnTo>
                  <a:pt x="169164" y="2533650"/>
                </a:lnTo>
                <a:lnTo>
                  <a:pt x="196596" y="2543175"/>
                </a:lnTo>
                <a:lnTo>
                  <a:pt x="195071" y="2543175"/>
                </a:lnTo>
                <a:lnTo>
                  <a:pt x="225551" y="2552700"/>
                </a:lnTo>
                <a:lnTo>
                  <a:pt x="254508" y="2552700"/>
                </a:lnTo>
                <a:lnTo>
                  <a:pt x="318516" y="2571750"/>
                </a:lnTo>
                <a:lnTo>
                  <a:pt x="352044" y="2571750"/>
                </a:lnTo>
                <a:lnTo>
                  <a:pt x="385571" y="2581275"/>
                </a:lnTo>
                <a:lnTo>
                  <a:pt x="419100" y="2581275"/>
                </a:lnTo>
                <a:lnTo>
                  <a:pt x="557783" y="2600325"/>
                </a:lnTo>
                <a:lnTo>
                  <a:pt x="716280" y="2600325"/>
                </a:lnTo>
                <a:lnTo>
                  <a:pt x="745235" y="2609850"/>
                </a:lnTo>
                <a:close/>
              </a:path>
              <a:path w="2280284" h="4457700">
                <a:moveTo>
                  <a:pt x="824446" y="2638425"/>
                </a:moveTo>
                <a:lnTo>
                  <a:pt x="745235" y="2638425"/>
                </a:lnTo>
                <a:lnTo>
                  <a:pt x="716280" y="2628900"/>
                </a:lnTo>
                <a:lnTo>
                  <a:pt x="556260" y="2628900"/>
                </a:lnTo>
                <a:lnTo>
                  <a:pt x="416051" y="2609850"/>
                </a:lnTo>
                <a:lnTo>
                  <a:pt x="853439" y="2609850"/>
                </a:lnTo>
                <a:lnTo>
                  <a:pt x="853420" y="2619375"/>
                </a:lnTo>
                <a:lnTo>
                  <a:pt x="824483" y="2619375"/>
                </a:lnTo>
                <a:lnTo>
                  <a:pt x="824446" y="2638425"/>
                </a:lnTo>
                <a:close/>
              </a:path>
              <a:path w="2280284" h="4457700">
                <a:moveTo>
                  <a:pt x="1039367" y="4391025"/>
                </a:moveTo>
                <a:lnTo>
                  <a:pt x="963167" y="4391025"/>
                </a:lnTo>
                <a:lnTo>
                  <a:pt x="950976" y="4381500"/>
                </a:lnTo>
                <a:lnTo>
                  <a:pt x="908303" y="4352925"/>
                </a:lnTo>
                <a:lnTo>
                  <a:pt x="874776" y="4324350"/>
                </a:lnTo>
                <a:lnTo>
                  <a:pt x="848867" y="4286250"/>
                </a:lnTo>
                <a:lnTo>
                  <a:pt x="839724" y="4257675"/>
                </a:lnTo>
                <a:lnTo>
                  <a:pt x="832103" y="4238625"/>
                </a:lnTo>
                <a:lnTo>
                  <a:pt x="826008" y="4210050"/>
                </a:lnTo>
                <a:lnTo>
                  <a:pt x="822960" y="4181475"/>
                </a:lnTo>
                <a:lnTo>
                  <a:pt x="821435" y="4152900"/>
                </a:lnTo>
                <a:lnTo>
                  <a:pt x="824483" y="2619375"/>
                </a:lnTo>
                <a:lnTo>
                  <a:pt x="839724" y="2638425"/>
                </a:lnTo>
                <a:lnTo>
                  <a:pt x="853383" y="2638425"/>
                </a:lnTo>
                <a:lnTo>
                  <a:pt x="850392" y="4152900"/>
                </a:lnTo>
                <a:lnTo>
                  <a:pt x="851916" y="4181475"/>
                </a:lnTo>
                <a:lnTo>
                  <a:pt x="859535" y="4229100"/>
                </a:lnTo>
                <a:lnTo>
                  <a:pt x="867155" y="4248150"/>
                </a:lnTo>
                <a:lnTo>
                  <a:pt x="865632" y="4248150"/>
                </a:lnTo>
                <a:lnTo>
                  <a:pt x="874776" y="4267200"/>
                </a:lnTo>
                <a:lnTo>
                  <a:pt x="885444" y="4286250"/>
                </a:lnTo>
                <a:lnTo>
                  <a:pt x="883919" y="4286250"/>
                </a:lnTo>
                <a:lnTo>
                  <a:pt x="897635" y="4305300"/>
                </a:lnTo>
                <a:lnTo>
                  <a:pt x="896112" y="4305300"/>
                </a:lnTo>
                <a:lnTo>
                  <a:pt x="911351" y="4324350"/>
                </a:lnTo>
                <a:lnTo>
                  <a:pt x="918210" y="4324350"/>
                </a:lnTo>
                <a:lnTo>
                  <a:pt x="926592" y="4333875"/>
                </a:lnTo>
                <a:lnTo>
                  <a:pt x="925067" y="4333875"/>
                </a:lnTo>
                <a:lnTo>
                  <a:pt x="944880" y="4343400"/>
                </a:lnTo>
                <a:lnTo>
                  <a:pt x="943355" y="4343400"/>
                </a:lnTo>
                <a:lnTo>
                  <a:pt x="975360" y="4362450"/>
                </a:lnTo>
                <a:lnTo>
                  <a:pt x="1011935" y="4381500"/>
                </a:lnTo>
                <a:lnTo>
                  <a:pt x="1039367" y="4391025"/>
                </a:lnTo>
                <a:close/>
              </a:path>
              <a:path w="2280284" h="4457700">
                <a:moveTo>
                  <a:pt x="853383" y="2638425"/>
                </a:moveTo>
                <a:lnTo>
                  <a:pt x="839724" y="2638425"/>
                </a:lnTo>
                <a:lnTo>
                  <a:pt x="824483" y="2619375"/>
                </a:lnTo>
                <a:lnTo>
                  <a:pt x="853420" y="2619375"/>
                </a:lnTo>
                <a:lnTo>
                  <a:pt x="853383" y="2638425"/>
                </a:lnTo>
                <a:close/>
              </a:path>
              <a:path w="2280284" h="4457700">
                <a:moveTo>
                  <a:pt x="918210" y="4324350"/>
                </a:moveTo>
                <a:lnTo>
                  <a:pt x="911351" y="4324350"/>
                </a:lnTo>
                <a:lnTo>
                  <a:pt x="909828" y="4314825"/>
                </a:lnTo>
                <a:lnTo>
                  <a:pt x="918210" y="4324350"/>
                </a:lnTo>
                <a:close/>
              </a:path>
              <a:path w="2280284" h="4457700">
                <a:moveTo>
                  <a:pt x="1138428" y="4410075"/>
                </a:moveTo>
                <a:lnTo>
                  <a:pt x="1002792" y="4410075"/>
                </a:lnTo>
                <a:lnTo>
                  <a:pt x="989076" y="4400550"/>
                </a:lnTo>
                <a:lnTo>
                  <a:pt x="976883" y="4391025"/>
                </a:lnTo>
                <a:lnTo>
                  <a:pt x="1069848" y="4391025"/>
                </a:lnTo>
                <a:lnTo>
                  <a:pt x="1086612" y="4400550"/>
                </a:lnTo>
                <a:lnTo>
                  <a:pt x="1101851" y="4400550"/>
                </a:lnTo>
                <a:lnTo>
                  <a:pt x="1138428" y="4410075"/>
                </a:lnTo>
                <a:close/>
              </a:path>
              <a:path w="2280284" h="4457700">
                <a:moveTo>
                  <a:pt x="1379219" y="4429125"/>
                </a:moveTo>
                <a:lnTo>
                  <a:pt x="1080516" y="4429125"/>
                </a:lnTo>
                <a:lnTo>
                  <a:pt x="1046987" y="4419600"/>
                </a:lnTo>
                <a:lnTo>
                  <a:pt x="1031748" y="4410075"/>
                </a:lnTo>
                <a:lnTo>
                  <a:pt x="1194816" y="4410075"/>
                </a:lnTo>
                <a:lnTo>
                  <a:pt x="1216151" y="4419600"/>
                </a:lnTo>
                <a:lnTo>
                  <a:pt x="1353312" y="4419600"/>
                </a:lnTo>
                <a:lnTo>
                  <a:pt x="1379219" y="4429125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772668" y="396239"/>
            <a:ext cx="9144000" cy="1693545"/>
          </a:xfrm>
          <a:prstGeom prst="rect">
            <a:avLst/>
          </a:prstGeom>
        </p:spPr>
        <p:txBody>
          <a:bodyPr wrap="square" lIns="0" tIns="284480" rIns="0" bIns="0" rtlCol="0" vert="horz">
            <a:spAutoFit/>
          </a:bodyPr>
          <a:lstStyle/>
          <a:p>
            <a:pPr marL="510540">
              <a:lnSpc>
                <a:spcPct val="100000"/>
              </a:lnSpc>
              <a:spcBef>
                <a:spcPts val="2240"/>
              </a:spcBef>
            </a:pPr>
            <a:r>
              <a:rPr dirty="0" sz="2800" spc="60">
                <a:solidFill>
                  <a:srgbClr val="0000CC"/>
                </a:solidFill>
                <a:latin typeface="宋体"/>
                <a:cs typeface="宋体"/>
              </a:rPr>
              <a:t>集成功放分析（P403,</a:t>
            </a:r>
            <a:r>
              <a:rPr dirty="0" sz="2800" spc="-565">
                <a:solidFill>
                  <a:srgbClr val="0000CC"/>
                </a:solidFill>
                <a:latin typeface="宋体"/>
                <a:cs typeface="宋体"/>
              </a:rPr>
              <a:t> </a:t>
            </a:r>
            <a:r>
              <a:rPr dirty="0" sz="2800" spc="425">
                <a:solidFill>
                  <a:srgbClr val="0000CC"/>
                </a:solidFill>
                <a:latin typeface="宋体"/>
                <a:cs typeface="宋体"/>
              </a:rPr>
              <a:t>LM380）</a:t>
            </a:r>
            <a:endParaRPr sz="2800">
              <a:latin typeface="宋体"/>
              <a:cs typeface="宋体"/>
            </a:endParaRPr>
          </a:p>
          <a:p>
            <a:pPr marL="254000">
              <a:lnSpc>
                <a:spcPct val="100000"/>
              </a:lnSpc>
              <a:spcBef>
                <a:spcPts val="1505"/>
              </a:spcBef>
            </a:pPr>
            <a:r>
              <a:rPr dirty="0" sz="2000" spc="20">
                <a:solidFill>
                  <a:srgbClr val="FF0000"/>
                </a:solidFill>
                <a:latin typeface="Times New Roman"/>
                <a:cs typeface="Times New Roman"/>
              </a:rPr>
              <a:t>T1~T4</a:t>
            </a:r>
            <a:r>
              <a:rPr dirty="0" sz="2000" spc="20" b="1">
                <a:solidFill>
                  <a:srgbClr val="FF0000"/>
                </a:solidFill>
                <a:latin typeface="Microsoft JhengHei"/>
                <a:cs typeface="Microsoft JhengHei"/>
              </a:rPr>
              <a:t>：差分输入对</a:t>
            </a:r>
            <a:endParaRPr sz="2000">
              <a:latin typeface="Microsoft JhengHei"/>
              <a:cs typeface="Microsoft JhengHei"/>
            </a:endParaRPr>
          </a:p>
          <a:p>
            <a:pPr marL="254000">
              <a:lnSpc>
                <a:spcPct val="100000"/>
              </a:lnSpc>
            </a:pPr>
            <a:r>
              <a:rPr dirty="0" sz="2000" spc="10" b="1">
                <a:solidFill>
                  <a:srgbClr val="FF0000"/>
                </a:solidFill>
                <a:latin typeface="Microsoft JhengHei"/>
                <a:cs typeface="Microsoft JhengHei"/>
              </a:rPr>
              <a:t>（共集共射组态</a:t>
            </a:r>
            <a:r>
              <a:rPr dirty="0" sz="2000" spc="10">
                <a:solidFill>
                  <a:srgbClr val="FF0000"/>
                </a:solidFill>
                <a:latin typeface="Times New Roman"/>
                <a:cs typeface="Times New Roman"/>
              </a:rPr>
              <a:t>/</a:t>
            </a:r>
            <a:r>
              <a:rPr dirty="0" sz="2000" spc="10" b="1">
                <a:solidFill>
                  <a:srgbClr val="FF0000"/>
                </a:solidFill>
                <a:latin typeface="Microsoft JhengHei"/>
                <a:cs typeface="Microsoft JhengHei"/>
              </a:rPr>
              <a:t>复合管）；</a:t>
            </a:r>
            <a:endParaRPr sz="2000">
              <a:latin typeface="Microsoft JhengHei"/>
              <a:cs typeface="Microsoft JhengHe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434071" y="4797552"/>
            <a:ext cx="1004569" cy="2204085"/>
          </a:xfrm>
          <a:prstGeom prst="rect">
            <a:avLst/>
          </a:prstGeom>
        </p:spPr>
        <p:txBody>
          <a:bodyPr wrap="square" lIns="0" tIns="508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40"/>
              </a:spcBef>
            </a:pPr>
            <a:endParaRPr sz="2000">
              <a:latin typeface="Times New Roman"/>
              <a:cs typeface="Times New Roman"/>
            </a:endParaRPr>
          </a:p>
          <a:p>
            <a:pPr marL="235585">
              <a:lnSpc>
                <a:spcPct val="100000"/>
              </a:lnSpc>
            </a:pPr>
            <a:r>
              <a:rPr dirty="0" sz="1800" spc="30">
                <a:latin typeface="Times New Roman"/>
                <a:cs typeface="Times New Roman"/>
              </a:rPr>
              <a:t>C</a:t>
            </a:r>
            <a:r>
              <a:rPr dirty="0" baseline="-20833" sz="1800" spc="44">
                <a:latin typeface="Times New Roman"/>
                <a:cs typeface="Times New Roman"/>
              </a:rPr>
              <a:t>C</a:t>
            </a:r>
            <a:endParaRPr baseline="-20833" sz="18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756659" y="4663440"/>
            <a:ext cx="3695700" cy="236677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3747515" y="4655820"/>
            <a:ext cx="3716020" cy="2381250"/>
          </a:xfrm>
          <a:custGeom>
            <a:avLst/>
            <a:gdLst/>
            <a:ahLst/>
            <a:cxnLst/>
            <a:rect l="l" t="t" r="r" b="b"/>
            <a:pathLst>
              <a:path w="3716020" h="2381250">
                <a:moveTo>
                  <a:pt x="368808" y="2352675"/>
                </a:moveTo>
                <a:lnTo>
                  <a:pt x="248411" y="2352675"/>
                </a:lnTo>
                <a:lnTo>
                  <a:pt x="211835" y="2333625"/>
                </a:lnTo>
                <a:lnTo>
                  <a:pt x="178308" y="2314575"/>
                </a:lnTo>
                <a:lnTo>
                  <a:pt x="132587" y="2276475"/>
                </a:lnTo>
                <a:lnTo>
                  <a:pt x="105156" y="2247900"/>
                </a:lnTo>
                <a:lnTo>
                  <a:pt x="68580" y="2200275"/>
                </a:lnTo>
                <a:lnTo>
                  <a:pt x="57911" y="2181225"/>
                </a:lnTo>
                <a:lnTo>
                  <a:pt x="48767" y="2171700"/>
                </a:lnTo>
                <a:lnTo>
                  <a:pt x="24383" y="2114550"/>
                </a:lnTo>
                <a:lnTo>
                  <a:pt x="12191" y="2076450"/>
                </a:lnTo>
                <a:lnTo>
                  <a:pt x="1524" y="2019300"/>
                </a:lnTo>
                <a:lnTo>
                  <a:pt x="0" y="1990725"/>
                </a:lnTo>
                <a:lnTo>
                  <a:pt x="0" y="381000"/>
                </a:lnTo>
                <a:lnTo>
                  <a:pt x="1524" y="361950"/>
                </a:lnTo>
                <a:lnTo>
                  <a:pt x="7619" y="323850"/>
                </a:lnTo>
                <a:lnTo>
                  <a:pt x="12191" y="304800"/>
                </a:lnTo>
                <a:lnTo>
                  <a:pt x="18287" y="276225"/>
                </a:lnTo>
                <a:lnTo>
                  <a:pt x="24383" y="266700"/>
                </a:lnTo>
                <a:lnTo>
                  <a:pt x="39624" y="228600"/>
                </a:lnTo>
                <a:lnTo>
                  <a:pt x="57911" y="190500"/>
                </a:lnTo>
                <a:lnTo>
                  <a:pt x="68580" y="171450"/>
                </a:lnTo>
                <a:lnTo>
                  <a:pt x="105156" y="123825"/>
                </a:lnTo>
                <a:lnTo>
                  <a:pt x="132587" y="104775"/>
                </a:lnTo>
                <a:lnTo>
                  <a:pt x="178308" y="66675"/>
                </a:lnTo>
                <a:lnTo>
                  <a:pt x="211835" y="47625"/>
                </a:lnTo>
                <a:lnTo>
                  <a:pt x="284987" y="9525"/>
                </a:lnTo>
                <a:lnTo>
                  <a:pt x="304800" y="9525"/>
                </a:lnTo>
                <a:lnTo>
                  <a:pt x="324611" y="0"/>
                </a:lnTo>
                <a:lnTo>
                  <a:pt x="3390900" y="0"/>
                </a:lnTo>
                <a:lnTo>
                  <a:pt x="3409187" y="9525"/>
                </a:lnTo>
                <a:lnTo>
                  <a:pt x="3448812" y="19050"/>
                </a:lnTo>
                <a:lnTo>
                  <a:pt x="406908" y="19050"/>
                </a:lnTo>
                <a:lnTo>
                  <a:pt x="367283" y="28575"/>
                </a:lnTo>
                <a:lnTo>
                  <a:pt x="330708" y="28575"/>
                </a:lnTo>
                <a:lnTo>
                  <a:pt x="310895" y="38100"/>
                </a:lnTo>
                <a:lnTo>
                  <a:pt x="294132" y="38100"/>
                </a:lnTo>
                <a:lnTo>
                  <a:pt x="275843" y="47625"/>
                </a:lnTo>
                <a:lnTo>
                  <a:pt x="277367" y="47625"/>
                </a:lnTo>
                <a:lnTo>
                  <a:pt x="259080" y="57150"/>
                </a:lnTo>
                <a:lnTo>
                  <a:pt x="225551" y="66675"/>
                </a:lnTo>
                <a:lnTo>
                  <a:pt x="227075" y="66675"/>
                </a:lnTo>
                <a:lnTo>
                  <a:pt x="210311" y="76200"/>
                </a:lnTo>
                <a:lnTo>
                  <a:pt x="179832" y="95250"/>
                </a:lnTo>
                <a:lnTo>
                  <a:pt x="138683" y="133350"/>
                </a:lnTo>
                <a:lnTo>
                  <a:pt x="132587" y="142875"/>
                </a:lnTo>
                <a:lnTo>
                  <a:pt x="126491" y="142875"/>
                </a:lnTo>
                <a:lnTo>
                  <a:pt x="114300" y="161925"/>
                </a:lnTo>
                <a:lnTo>
                  <a:pt x="103632" y="171450"/>
                </a:lnTo>
                <a:lnTo>
                  <a:pt x="82295" y="209550"/>
                </a:lnTo>
                <a:lnTo>
                  <a:pt x="73151" y="219075"/>
                </a:lnTo>
                <a:lnTo>
                  <a:pt x="54101" y="266700"/>
                </a:lnTo>
                <a:lnTo>
                  <a:pt x="50291" y="266700"/>
                </a:lnTo>
                <a:lnTo>
                  <a:pt x="44195" y="285750"/>
                </a:lnTo>
                <a:lnTo>
                  <a:pt x="45719" y="285750"/>
                </a:lnTo>
                <a:lnTo>
                  <a:pt x="39624" y="304800"/>
                </a:lnTo>
                <a:lnTo>
                  <a:pt x="35051" y="323850"/>
                </a:lnTo>
                <a:lnTo>
                  <a:pt x="32003" y="342900"/>
                </a:lnTo>
                <a:lnTo>
                  <a:pt x="27432" y="400050"/>
                </a:lnTo>
                <a:lnTo>
                  <a:pt x="27432" y="1971675"/>
                </a:lnTo>
                <a:lnTo>
                  <a:pt x="32003" y="2028825"/>
                </a:lnTo>
                <a:lnTo>
                  <a:pt x="35051" y="2047875"/>
                </a:lnTo>
                <a:lnTo>
                  <a:pt x="39624" y="2066925"/>
                </a:lnTo>
                <a:lnTo>
                  <a:pt x="45719" y="2085975"/>
                </a:lnTo>
                <a:lnTo>
                  <a:pt x="44195" y="2085975"/>
                </a:lnTo>
                <a:lnTo>
                  <a:pt x="50291" y="2105025"/>
                </a:lnTo>
                <a:lnTo>
                  <a:pt x="82295" y="2171700"/>
                </a:lnTo>
                <a:lnTo>
                  <a:pt x="114300" y="2209800"/>
                </a:lnTo>
                <a:lnTo>
                  <a:pt x="126491" y="2228850"/>
                </a:lnTo>
                <a:lnTo>
                  <a:pt x="138683" y="2238375"/>
                </a:lnTo>
                <a:lnTo>
                  <a:pt x="179832" y="2276475"/>
                </a:lnTo>
                <a:lnTo>
                  <a:pt x="210311" y="2295525"/>
                </a:lnTo>
                <a:lnTo>
                  <a:pt x="227075" y="2305050"/>
                </a:lnTo>
                <a:lnTo>
                  <a:pt x="225551" y="2305050"/>
                </a:lnTo>
                <a:lnTo>
                  <a:pt x="259080" y="2324100"/>
                </a:lnTo>
                <a:lnTo>
                  <a:pt x="275843" y="2324100"/>
                </a:lnTo>
                <a:lnTo>
                  <a:pt x="312419" y="2343150"/>
                </a:lnTo>
                <a:lnTo>
                  <a:pt x="329183" y="2343150"/>
                </a:lnTo>
                <a:lnTo>
                  <a:pt x="368808" y="2352675"/>
                </a:lnTo>
                <a:close/>
              </a:path>
              <a:path w="3716020" h="2381250">
                <a:moveTo>
                  <a:pt x="3663696" y="276225"/>
                </a:moveTo>
                <a:lnTo>
                  <a:pt x="3657600" y="257175"/>
                </a:lnTo>
                <a:lnTo>
                  <a:pt x="3649980" y="238125"/>
                </a:lnTo>
                <a:lnTo>
                  <a:pt x="3640835" y="219075"/>
                </a:lnTo>
                <a:lnTo>
                  <a:pt x="3622548" y="190500"/>
                </a:lnTo>
                <a:lnTo>
                  <a:pt x="3611880" y="171450"/>
                </a:lnTo>
                <a:lnTo>
                  <a:pt x="3599687" y="161925"/>
                </a:lnTo>
                <a:lnTo>
                  <a:pt x="3601212" y="161925"/>
                </a:lnTo>
                <a:lnTo>
                  <a:pt x="3587496" y="152400"/>
                </a:lnTo>
                <a:lnTo>
                  <a:pt x="3589019" y="152400"/>
                </a:lnTo>
                <a:lnTo>
                  <a:pt x="3563112" y="123825"/>
                </a:lnTo>
                <a:lnTo>
                  <a:pt x="3549396" y="114300"/>
                </a:lnTo>
                <a:lnTo>
                  <a:pt x="3534155" y="95250"/>
                </a:lnTo>
                <a:lnTo>
                  <a:pt x="3518916" y="85725"/>
                </a:lnTo>
                <a:lnTo>
                  <a:pt x="3520439" y="85725"/>
                </a:lnTo>
                <a:lnTo>
                  <a:pt x="3503676" y="76200"/>
                </a:lnTo>
                <a:lnTo>
                  <a:pt x="3505200" y="76200"/>
                </a:lnTo>
                <a:lnTo>
                  <a:pt x="3471671" y="57150"/>
                </a:lnTo>
                <a:lnTo>
                  <a:pt x="3456432" y="57150"/>
                </a:lnTo>
                <a:lnTo>
                  <a:pt x="3419855" y="38100"/>
                </a:lnTo>
                <a:lnTo>
                  <a:pt x="3403091" y="38100"/>
                </a:lnTo>
                <a:lnTo>
                  <a:pt x="3384803" y="28575"/>
                </a:lnTo>
                <a:lnTo>
                  <a:pt x="3328416" y="28575"/>
                </a:lnTo>
                <a:lnTo>
                  <a:pt x="3308603" y="19050"/>
                </a:lnTo>
                <a:lnTo>
                  <a:pt x="3448812" y="19050"/>
                </a:lnTo>
                <a:lnTo>
                  <a:pt x="3485387" y="38100"/>
                </a:lnTo>
                <a:lnTo>
                  <a:pt x="3552444" y="76200"/>
                </a:lnTo>
                <a:lnTo>
                  <a:pt x="3567683" y="85725"/>
                </a:lnTo>
                <a:lnTo>
                  <a:pt x="3581400" y="104775"/>
                </a:lnTo>
                <a:lnTo>
                  <a:pt x="3596639" y="114300"/>
                </a:lnTo>
                <a:lnTo>
                  <a:pt x="3608832" y="123825"/>
                </a:lnTo>
                <a:lnTo>
                  <a:pt x="3622548" y="142875"/>
                </a:lnTo>
                <a:lnTo>
                  <a:pt x="3634739" y="161925"/>
                </a:lnTo>
                <a:lnTo>
                  <a:pt x="3645407" y="171450"/>
                </a:lnTo>
                <a:lnTo>
                  <a:pt x="3666744" y="209550"/>
                </a:lnTo>
                <a:lnTo>
                  <a:pt x="3674364" y="228600"/>
                </a:lnTo>
                <a:lnTo>
                  <a:pt x="3683507" y="247650"/>
                </a:lnTo>
                <a:lnTo>
                  <a:pt x="3691128" y="266700"/>
                </a:lnTo>
                <a:lnTo>
                  <a:pt x="3663696" y="266700"/>
                </a:lnTo>
                <a:lnTo>
                  <a:pt x="3663696" y="276225"/>
                </a:lnTo>
                <a:close/>
              </a:path>
              <a:path w="3716020" h="2381250">
                <a:moveTo>
                  <a:pt x="126491" y="152400"/>
                </a:moveTo>
                <a:lnTo>
                  <a:pt x="126491" y="142875"/>
                </a:lnTo>
                <a:lnTo>
                  <a:pt x="132587" y="142875"/>
                </a:lnTo>
                <a:lnTo>
                  <a:pt x="126491" y="152400"/>
                </a:lnTo>
                <a:close/>
              </a:path>
              <a:path w="3716020" h="2381250">
                <a:moveTo>
                  <a:pt x="50291" y="276225"/>
                </a:moveTo>
                <a:lnTo>
                  <a:pt x="50291" y="266700"/>
                </a:lnTo>
                <a:lnTo>
                  <a:pt x="54101" y="266700"/>
                </a:lnTo>
                <a:lnTo>
                  <a:pt x="50291" y="276225"/>
                </a:lnTo>
                <a:close/>
              </a:path>
              <a:path w="3716020" h="2381250">
                <a:moveTo>
                  <a:pt x="3467100" y="2352675"/>
                </a:moveTo>
                <a:lnTo>
                  <a:pt x="3326891" y="2352675"/>
                </a:lnTo>
                <a:lnTo>
                  <a:pt x="3366516" y="2343150"/>
                </a:lnTo>
                <a:lnTo>
                  <a:pt x="3403091" y="2343150"/>
                </a:lnTo>
                <a:lnTo>
                  <a:pt x="3421380" y="2333625"/>
                </a:lnTo>
                <a:lnTo>
                  <a:pt x="3419855" y="2333625"/>
                </a:lnTo>
                <a:lnTo>
                  <a:pt x="3438144" y="2324100"/>
                </a:lnTo>
                <a:lnTo>
                  <a:pt x="3454907" y="2324100"/>
                </a:lnTo>
                <a:lnTo>
                  <a:pt x="3473196" y="2314575"/>
                </a:lnTo>
                <a:lnTo>
                  <a:pt x="3471671" y="2314575"/>
                </a:lnTo>
                <a:lnTo>
                  <a:pt x="3505200" y="2295525"/>
                </a:lnTo>
                <a:lnTo>
                  <a:pt x="3503676" y="2295525"/>
                </a:lnTo>
                <a:lnTo>
                  <a:pt x="3520439" y="2286000"/>
                </a:lnTo>
                <a:lnTo>
                  <a:pt x="3518916" y="2286000"/>
                </a:lnTo>
                <a:lnTo>
                  <a:pt x="3549396" y="2266950"/>
                </a:lnTo>
                <a:lnTo>
                  <a:pt x="3563112" y="2247900"/>
                </a:lnTo>
                <a:lnTo>
                  <a:pt x="3589019" y="2228850"/>
                </a:lnTo>
                <a:lnTo>
                  <a:pt x="3587496" y="2228850"/>
                </a:lnTo>
                <a:lnTo>
                  <a:pt x="3601212" y="2209800"/>
                </a:lnTo>
                <a:lnTo>
                  <a:pt x="3599687" y="2209800"/>
                </a:lnTo>
                <a:lnTo>
                  <a:pt x="3611880" y="2200275"/>
                </a:lnTo>
                <a:lnTo>
                  <a:pt x="3622548" y="2181225"/>
                </a:lnTo>
                <a:lnTo>
                  <a:pt x="3640835" y="2152650"/>
                </a:lnTo>
                <a:lnTo>
                  <a:pt x="3649980" y="2133600"/>
                </a:lnTo>
                <a:lnTo>
                  <a:pt x="3669791" y="2085975"/>
                </a:lnTo>
                <a:lnTo>
                  <a:pt x="3678935" y="2047875"/>
                </a:lnTo>
                <a:lnTo>
                  <a:pt x="3685032" y="2009775"/>
                </a:lnTo>
                <a:lnTo>
                  <a:pt x="3686555" y="1990725"/>
                </a:lnTo>
                <a:lnTo>
                  <a:pt x="3686555" y="381000"/>
                </a:lnTo>
                <a:lnTo>
                  <a:pt x="3685032" y="361950"/>
                </a:lnTo>
                <a:lnTo>
                  <a:pt x="3678935" y="323850"/>
                </a:lnTo>
                <a:lnTo>
                  <a:pt x="3669791" y="285750"/>
                </a:lnTo>
                <a:lnTo>
                  <a:pt x="3663696" y="266700"/>
                </a:lnTo>
                <a:lnTo>
                  <a:pt x="3691128" y="266700"/>
                </a:lnTo>
                <a:lnTo>
                  <a:pt x="3697223" y="276225"/>
                </a:lnTo>
                <a:lnTo>
                  <a:pt x="3710939" y="342900"/>
                </a:lnTo>
                <a:lnTo>
                  <a:pt x="3715512" y="400050"/>
                </a:lnTo>
                <a:lnTo>
                  <a:pt x="3715512" y="1990725"/>
                </a:lnTo>
                <a:lnTo>
                  <a:pt x="3712464" y="2019300"/>
                </a:lnTo>
                <a:lnTo>
                  <a:pt x="3710939" y="2038350"/>
                </a:lnTo>
                <a:lnTo>
                  <a:pt x="3697223" y="2095500"/>
                </a:lnTo>
                <a:lnTo>
                  <a:pt x="3691128" y="2114550"/>
                </a:lnTo>
                <a:lnTo>
                  <a:pt x="3683507" y="2133600"/>
                </a:lnTo>
                <a:lnTo>
                  <a:pt x="3674364" y="2152650"/>
                </a:lnTo>
                <a:lnTo>
                  <a:pt x="3666744" y="2171700"/>
                </a:lnTo>
                <a:lnTo>
                  <a:pt x="3645407" y="2200275"/>
                </a:lnTo>
                <a:lnTo>
                  <a:pt x="3634739" y="2219325"/>
                </a:lnTo>
                <a:lnTo>
                  <a:pt x="3622548" y="2228850"/>
                </a:lnTo>
                <a:lnTo>
                  <a:pt x="3608832" y="2247900"/>
                </a:lnTo>
                <a:lnTo>
                  <a:pt x="3596639" y="2257425"/>
                </a:lnTo>
                <a:lnTo>
                  <a:pt x="3581400" y="2276475"/>
                </a:lnTo>
                <a:lnTo>
                  <a:pt x="3567683" y="2286000"/>
                </a:lnTo>
                <a:lnTo>
                  <a:pt x="3552444" y="2295525"/>
                </a:lnTo>
                <a:lnTo>
                  <a:pt x="3535680" y="2314575"/>
                </a:lnTo>
                <a:lnTo>
                  <a:pt x="3485387" y="2343150"/>
                </a:lnTo>
                <a:lnTo>
                  <a:pt x="3467100" y="2352675"/>
                </a:lnTo>
                <a:close/>
              </a:path>
              <a:path w="3716020" h="2381250">
                <a:moveTo>
                  <a:pt x="3349751" y="2381250"/>
                </a:moveTo>
                <a:lnTo>
                  <a:pt x="364235" y="2381250"/>
                </a:lnTo>
                <a:lnTo>
                  <a:pt x="284987" y="2362200"/>
                </a:lnTo>
                <a:lnTo>
                  <a:pt x="266700" y="2352675"/>
                </a:lnTo>
                <a:lnTo>
                  <a:pt x="3448812" y="2352675"/>
                </a:lnTo>
                <a:lnTo>
                  <a:pt x="3409187" y="2362200"/>
                </a:lnTo>
                <a:lnTo>
                  <a:pt x="3390900" y="2371725"/>
                </a:lnTo>
                <a:lnTo>
                  <a:pt x="3369564" y="2371725"/>
                </a:lnTo>
                <a:lnTo>
                  <a:pt x="3349751" y="238125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7434071" y="4797552"/>
            <a:ext cx="1004316" cy="220370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7424928" y="4788407"/>
            <a:ext cx="1022985" cy="2225040"/>
          </a:xfrm>
          <a:custGeom>
            <a:avLst/>
            <a:gdLst/>
            <a:ahLst/>
            <a:cxnLst/>
            <a:rect l="l" t="t" r="r" b="b"/>
            <a:pathLst>
              <a:path w="1022984" h="2225040">
                <a:moveTo>
                  <a:pt x="842772" y="2225040"/>
                </a:moveTo>
                <a:lnTo>
                  <a:pt x="179831" y="2225040"/>
                </a:lnTo>
                <a:lnTo>
                  <a:pt x="161543" y="2223515"/>
                </a:lnTo>
                <a:lnTo>
                  <a:pt x="109728" y="2209799"/>
                </a:lnTo>
                <a:lnTo>
                  <a:pt x="65532" y="2183891"/>
                </a:lnTo>
                <a:lnTo>
                  <a:pt x="32004" y="2145791"/>
                </a:lnTo>
                <a:lnTo>
                  <a:pt x="9144" y="2098548"/>
                </a:lnTo>
                <a:lnTo>
                  <a:pt x="0" y="2045207"/>
                </a:lnTo>
                <a:lnTo>
                  <a:pt x="0" y="179831"/>
                </a:lnTo>
                <a:lnTo>
                  <a:pt x="9144" y="126491"/>
                </a:lnTo>
                <a:lnTo>
                  <a:pt x="32004" y="79247"/>
                </a:lnTo>
                <a:lnTo>
                  <a:pt x="65532" y="41147"/>
                </a:lnTo>
                <a:lnTo>
                  <a:pt x="109728" y="13715"/>
                </a:lnTo>
                <a:lnTo>
                  <a:pt x="179831" y="0"/>
                </a:lnTo>
                <a:lnTo>
                  <a:pt x="842772" y="0"/>
                </a:lnTo>
                <a:lnTo>
                  <a:pt x="896112" y="7619"/>
                </a:lnTo>
                <a:lnTo>
                  <a:pt x="940816" y="28955"/>
                </a:lnTo>
                <a:lnTo>
                  <a:pt x="166116" y="28955"/>
                </a:lnTo>
                <a:lnTo>
                  <a:pt x="149352" y="32003"/>
                </a:lnTo>
                <a:lnTo>
                  <a:pt x="150876" y="32003"/>
                </a:lnTo>
                <a:lnTo>
                  <a:pt x="134112" y="35051"/>
                </a:lnTo>
                <a:lnTo>
                  <a:pt x="135636" y="35051"/>
                </a:lnTo>
                <a:lnTo>
                  <a:pt x="124206" y="39623"/>
                </a:lnTo>
                <a:lnTo>
                  <a:pt x="121920" y="39623"/>
                </a:lnTo>
                <a:lnTo>
                  <a:pt x="110947" y="45719"/>
                </a:lnTo>
                <a:lnTo>
                  <a:pt x="109728" y="45719"/>
                </a:lnTo>
                <a:lnTo>
                  <a:pt x="98298" y="53339"/>
                </a:lnTo>
                <a:lnTo>
                  <a:pt x="96012" y="53339"/>
                </a:lnTo>
                <a:lnTo>
                  <a:pt x="85561" y="62483"/>
                </a:lnTo>
                <a:lnTo>
                  <a:pt x="85344" y="62483"/>
                </a:lnTo>
                <a:lnTo>
                  <a:pt x="74893" y="71627"/>
                </a:lnTo>
                <a:lnTo>
                  <a:pt x="74676" y="71627"/>
                </a:lnTo>
                <a:lnTo>
                  <a:pt x="73152" y="73151"/>
                </a:lnTo>
                <a:lnTo>
                  <a:pt x="73342" y="73151"/>
                </a:lnTo>
                <a:lnTo>
                  <a:pt x="64008" y="83819"/>
                </a:lnTo>
                <a:lnTo>
                  <a:pt x="56007" y="94487"/>
                </a:lnTo>
                <a:lnTo>
                  <a:pt x="54864" y="94487"/>
                </a:lnTo>
                <a:lnTo>
                  <a:pt x="48090" y="106679"/>
                </a:lnTo>
                <a:lnTo>
                  <a:pt x="47244" y="106679"/>
                </a:lnTo>
                <a:lnTo>
                  <a:pt x="41757" y="120395"/>
                </a:lnTo>
                <a:lnTo>
                  <a:pt x="41148" y="120395"/>
                </a:lnTo>
                <a:lnTo>
                  <a:pt x="35052" y="135635"/>
                </a:lnTo>
                <a:lnTo>
                  <a:pt x="36160" y="135635"/>
                </a:lnTo>
                <a:lnTo>
                  <a:pt x="32419" y="149351"/>
                </a:lnTo>
                <a:lnTo>
                  <a:pt x="32004" y="149351"/>
                </a:lnTo>
                <a:lnTo>
                  <a:pt x="30632" y="163067"/>
                </a:lnTo>
                <a:lnTo>
                  <a:pt x="30480" y="163067"/>
                </a:lnTo>
                <a:lnTo>
                  <a:pt x="29083" y="179831"/>
                </a:lnTo>
                <a:lnTo>
                  <a:pt x="28956" y="2045207"/>
                </a:lnTo>
                <a:lnTo>
                  <a:pt x="29094" y="2045207"/>
                </a:lnTo>
                <a:lnTo>
                  <a:pt x="30480" y="2060448"/>
                </a:lnTo>
                <a:lnTo>
                  <a:pt x="30618" y="2060448"/>
                </a:lnTo>
                <a:lnTo>
                  <a:pt x="32004" y="2075687"/>
                </a:lnTo>
                <a:lnTo>
                  <a:pt x="32419" y="2075687"/>
                </a:lnTo>
                <a:lnTo>
                  <a:pt x="36160" y="2089403"/>
                </a:lnTo>
                <a:lnTo>
                  <a:pt x="35052" y="2089403"/>
                </a:lnTo>
                <a:lnTo>
                  <a:pt x="41148" y="2104644"/>
                </a:lnTo>
                <a:lnTo>
                  <a:pt x="41825" y="2104644"/>
                </a:lnTo>
                <a:lnTo>
                  <a:pt x="47244" y="2116836"/>
                </a:lnTo>
                <a:lnTo>
                  <a:pt x="54864" y="2130552"/>
                </a:lnTo>
                <a:lnTo>
                  <a:pt x="56007" y="2130552"/>
                </a:lnTo>
                <a:lnTo>
                  <a:pt x="64008" y="2141219"/>
                </a:lnTo>
                <a:lnTo>
                  <a:pt x="74676" y="2151887"/>
                </a:lnTo>
                <a:lnTo>
                  <a:pt x="73152" y="2151887"/>
                </a:lnTo>
                <a:lnTo>
                  <a:pt x="85344" y="2162556"/>
                </a:lnTo>
                <a:lnTo>
                  <a:pt x="85852" y="2162556"/>
                </a:lnTo>
                <a:lnTo>
                  <a:pt x="96012" y="2170176"/>
                </a:lnTo>
                <a:lnTo>
                  <a:pt x="109728" y="2177795"/>
                </a:lnTo>
                <a:lnTo>
                  <a:pt x="108204" y="2177795"/>
                </a:lnTo>
                <a:lnTo>
                  <a:pt x="121920" y="2183891"/>
                </a:lnTo>
                <a:lnTo>
                  <a:pt x="120396" y="2183891"/>
                </a:lnTo>
                <a:lnTo>
                  <a:pt x="135636" y="2189987"/>
                </a:lnTo>
                <a:lnTo>
                  <a:pt x="139699" y="2189987"/>
                </a:lnTo>
                <a:lnTo>
                  <a:pt x="150876" y="2193036"/>
                </a:lnTo>
                <a:lnTo>
                  <a:pt x="149352" y="2193036"/>
                </a:lnTo>
                <a:lnTo>
                  <a:pt x="166116" y="2196083"/>
                </a:lnTo>
                <a:lnTo>
                  <a:pt x="940308" y="2196083"/>
                </a:lnTo>
                <a:lnTo>
                  <a:pt x="912875" y="2209799"/>
                </a:lnTo>
                <a:lnTo>
                  <a:pt x="896112" y="2215895"/>
                </a:lnTo>
                <a:lnTo>
                  <a:pt x="879347" y="2220468"/>
                </a:lnTo>
                <a:lnTo>
                  <a:pt x="861060" y="2223515"/>
                </a:lnTo>
                <a:lnTo>
                  <a:pt x="842772" y="2225040"/>
                </a:lnTo>
                <a:close/>
              </a:path>
              <a:path w="1022984" h="2225040">
                <a:moveTo>
                  <a:pt x="902208" y="41147"/>
                </a:moveTo>
                <a:lnTo>
                  <a:pt x="886968" y="35051"/>
                </a:lnTo>
                <a:lnTo>
                  <a:pt x="888491" y="35051"/>
                </a:lnTo>
                <a:lnTo>
                  <a:pt x="871727" y="32003"/>
                </a:lnTo>
                <a:lnTo>
                  <a:pt x="873252" y="32003"/>
                </a:lnTo>
                <a:lnTo>
                  <a:pt x="858012" y="28955"/>
                </a:lnTo>
                <a:lnTo>
                  <a:pt x="940816" y="28955"/>
                </a:lnTo>
                <a:lnTo>
                  <a:pt x="943356" y="30479"/>
                </a:lnTo>
                <a:lnTo>
                  <a:pt x="955112" y="39623"/>
                </a:lnTo>
                <a:lnTo>
                  <a:pt x="900683" y="39623"/>
                </a:lnTo>
                <a:lnTo>
                  <a:pt x="902208" y="41147"/>
                </a:lnTo>
                <a:close/>
              </a:path>
              <a:path w="1022984" h="2225040">
                <a:moveTo>
                  <a:pt x="120396" y="41147"/>
                </a:moveTo>
                <a:lnTo>
                  <a:pt x="121920" y="39623"/>
                </a:lnTo>
                <a:lnTo>
                  <a:pt x="124206" y="39623"/>
                </a:lnTo>
                <a:lnTo>
                  <a:pt x="120396" y="41147"/>
                </a:lnTo>
                <a:close/>
              </a:path>
              <a:path w="1022984" h="2225040">
                <a:moveTo>
                  <a:pt x="928116" y="54863"/>
                </a:moveTo>
                <a:lnTo>
                  <a:pt x="914400" y="47243"/>
                </a:lnTo>
                <a:lnTo>
                  <a:pt x="915924" y="47243"/>
                </a:lnTo>
                <a:lnTo>
                  <a:pt x="900683" y="39623"/>
                </a:lnTo>
                <a:lnTo>
                  <a:pt x="955112" y="39623"/>
                </a:lnTo>
                <a:lnTo>
                  <a:pt x="957072" y="41147"/>
                </a:lnTo>
                <a:lnTo>
                  <a:pt x="969264" y="53339"/>
                </a:lnTo>
                <a:lnTo>
                  <a:pt x="926591" y="53339"/>
                </a:lnTo>
                <a:lnTo>
                  <a:pt x="928116" y="54863"/>
                </a:lnTo>
                <a:close/>
              </a:path>
              <a:path w="1022984" h="2225040">
                <a:moveTo>
                  <a:pt x="108204" y="47243"/>
                </a:moveTo>
                <a:lnTo>
                  <a:pt x="109728" y="45719"/>
                </a:lnTo>
                <a:lnTo>
                  <a:pt x="110947" y="45719"/>
                </a:lnTo>
                <a:lnTo>
                  <a:pt x="108204" y="47243"/>
                </a:lnTo>
                <a:close/>
              </a:path>
              <a:path w="1022984" h="2225040">
                <a:moveTo>
                  <a:pt x="96012" y="54863"/>
                </a:moveTo>
                <a:lnTo>
                  <a:pt x="96012" y="53339"/>
                </a:lnTo>
                <a:lnTo>
                  <a:pt x="98298" y="53339"/>
                </a:lnTo>
                <a:lnTo>
                  <a:pt x="96012" y="54863"/>
                </a:lnTo>
                <a:close/>
              </a:path>
              <a:path w="1022984" h="2225040">
                <a:moveTo>
                  <a:pt x="938783" y="64007"/>
                </a:moveTo>
                <a:lnTo>
                  <a:pt x="926591" y="53339"/>
                </a:lnTo>
                <a:lnTo>
                  <a:pt x="969264" y="53339"/>
                </a:lnTo>
                <a:lnTo>
                  <a:pt x="978408" y="62483"/>
                </a:lnTo>
                <a:lnTo>
                  <a:pt x="938783" y="62483"/>
                </a:lnTo>
                <a:lnTo>
                  <a:pt x="938783" y="64007"/>
                </a:lnTo>
                <a:close/>
              </a:path>
              <a:path w="1022984" h="2225040">
                <a:moveTo>
                  <a:pt x="83820" y="64007"/>
                </a:moveTo>
                <a:lnTo>
                  <a:pt x="85344" y="62483"/>
                </a:lnTo>
                <a:lnTo>
                  <a:pt x="85561" y="62483"/>
                </a:lnTo>
                <a:lnTo>
                  <a:pt x="83820" y="64007"/>
                </a:lnTo>
                <a:close/>
              </a:path>
              <a:path w="1022984" h="2225040">
                <a:moveTo>
                  <a:pt x="949452" y="73151"/>
                </a:moveTo>
                <a:lnTo>
                  <a:pt x="938783" y="62483"/>
                </a:lnTo>
                <a:lnTo>
                  <a:pt x="978408" y="62483"/>
                </a:lnTo>
                <a:lnTo>
                  <a:pt x="981456" y="65531"/>
                </a:lnTo>
                <a:lnTo>
                  <a:pt x="986197" y="71627"/>
                </a:lnTo>
                <a:lnTo>
                  <a:pt x="949452" y="71627"/>
                </a:lnTo>
                <a:lnTo>
                  <a:pt x="949452" y="73151"/>
                </a:lnTo>
                <a:close/>
              </a:path>
              <a:path w="1022984" h="2225040">
                <a:moveTo>
                  <a:pt x="73152" y="73151"/>
                </a:moveTo>
                <a:lnTo>
                  <a:pt x="74676" y="71627"/>
                </a:lnTo>
                <a:lnTo>
                  <a:pt x="73964" y="72440"/>
                </a:lnTo>
                <a:lnTo>
                  <a:pt x="73152" y="73151"/>
                </a:lnTo>
                <a:close/>
              </a:path>
              <a:path w="1022984" h="2225040">
                <a:moveTo>
                  <a:pt x="73964" y="72440"/>
                </a:moveTo>
                <a:lnTo>
                  <a:pt x="74676" y="71627"/>
                </a:lnTo>
                <a:lnTo>
                  <a:pt x="74893" y="71627"/>
                </a:lnTo>
                <a:lnTo>
                  <a:pt x="73964" y="72440"/>
                </a:lnTo>
                <a:close/>
              </a:path>
              <a:path w="1022984" h="2225040">
                <a:moveTo>
                  <a:pt x="967739" y="96011"/>
                </a:moveTo>
                <a:lnTo>
                  <a:pt x="958595" y="83819"/>
                </a:lnTo>
                <a:lnTo>
                  <a:pt x="960120" y="83819"/>
                </a:lnTo>
                <a:lnTo>
                  <a:pt x="949452" y="71627"/>
                </a:lnTo>
                <a:lnTo>
                  <a:pt x="986197" y="71627"/>
                </a:lnTo>
                <a:lnTo>
                  <a:pt x="992124" y="79247"/>
                </a:lnTo>
                <a:lnTo>
                  <a:pt x="1001268" y="94487"/>
                </a:lnTo>
                <a:lnTo>
                  <a:pt x="967739" y="94487"/>
                </a:lnTo>
                <a:lnTo>
                  <a:pt x="967739" y="96011"/>
                </a:lnTo>
                <a:close/>
              </a:path>
              <a:path w="1022984" h="2225040">
                <a:moveTo>
                  <a:pt x="73342" y="73151"/>
                </a:moveTo>
                <a:lnTo>
                  <a:pt x="73152" y="73151"/>
                </a:lnTo>
                <a:lnTo>
                  <a:pt x="73964" y="72440"/>
                </a:lnTo>
                <a:lnTo>
                  <a:pt x="73342" y="73151"/>
                </a:lnTo>
                <a:close/>
              </a:path>
              <a:path w="1022984" h="2225040">
                <a:moveTo>
                  <a:pt x="54864" y="96011"/>
                </a:moveTo>
                <a:lnTo>
                  <a:pt x="54864" y="94487"/>
                </a:lnTo>
                <a:lnTo>
                  <a:pt x="56007" y="94487"/>
                </a:lnTo>
                <a:lnTo>
                  <a:pt x="54864" y="96011"/>
                </a:lnTo>
                <a:close/>
              </a:path>
              <a:path w="1022984" h="2225040">
                <a:moveTo>
                  <a:pt x="975360" y="108203"/>
                </a:moveTo>
                <a:lnTo>
                  <a:pt x="967739" y="94487"/>
                </a:lnTo>
                <a:lnTo>
                  <a:pt x="1001268" y="94487"/>
                </a:lnTo>
                <a:lnTo>
                  <a:pt x="1007363" y="106679"/>
                </a:lnTo>
                <a:lnTo>
                  <a:pt x="975360" y="106679"/>
                </a:lnTo>
                <a:lnTo>
                  <a:pt x="975360" y="108203"/>
                </a:lnTo>
                <a:close/>
              </a:path>
              <a:path w="1022984" h="2225040">
                <a:moveTo>
                  <a:pt x="47244" y="108203"/>
                </a:moveTo>
                <a:lnTo>
                  <a:pt x="47244" y="106679"/>
                </a:lnTo>
                <a:lnTo>
                  <a:pt x="48090" y="106679"/>
                </a:lnTo>
                <a:lnTo>
                  <a:pt x="47244" y="108203"/>
                </a:lnTo>
                <a:close/>
              </a:path>
              <a:path w="1022984" h="2225040">
                <a:moveTo>
                  <a:pt x="1013321" y="121919"/>
                </a:moveTo>
                <a:lnTo>
                  <a:pt x="982979" y="121919"/>
                </a:lnTo>
                <a:lnTo>
                  <a:pt x="975360" y="106679"/>
                </a:lnTo>
                <a:lnTo>
                  <a:pt x="1007363" y="106679"/>
                </a:lnTo>
                <a:lnTo>
                  <a:pt x="1008887" y="109727"/>
                </a:lnTo>
                <a:lnTo>
                  <a:pt x="1013321" y="121919"/>
                </a:lnTo>
                <a:close/>
              </a:path>
              <a:path w="1022984" h="2225040">
                <a:moveTo>
                  <a:pt x="41148" y="121919"/>
                </a:moveTo>
                <a:lnTo>
                  <a:pt x="41148" y="120395"/>
                </a:lnTo>
                <a:lnTo>
                  <a:pt x="41757" y="120395"/>
                </a:lnTo>
                <a:lnTo>
                  <a:pt x="41148" y="121919"/>
                </a:lnTo>
                <a:close/>
              </a:path>
              <a:path w="1022984" h="2225040">
                <a:moveTo>
                  <a:pt x="987552" y="135635"/>
                </a:moveTo>
                <a:lnTo>
                  <a:pt x="981456" y="120395"/>
                </a:lnTo>
                <a:lnTo>
                  <a:pt x="982979" y="121919"/>
                </a:lnTo>
                <a:lnTo>
                  <a:pt x="1013321" y="121919"/>
                </a:lnTo>
                <a:lnTo>
                  <a:pt x="1014983" y="126491"/>
                </a:lnTo>
                <a:lnTo>
                  <a:pt x="1017062" y="134111"/>
                </a:lnTo>
                <a:lnTo>
                  <a:pt x="987552" y="134111"/>
                </a:lnTo>
                <a:lnTo>
                  <a:pt x="987552" y="135635"/>
                </a:lnTo>
                <a:close/>
              </a:path>
              <a:path w="1022984" h="2225040">
                <a:moveTo>
                  <a:pt x="36160" y="135635"/>
                </a:moveTo>
                <a:lnTo>
                  <a:pt x="35052" y="135635"/>
                </a:lnTo>
                <a:lnTo>
                  <a:pt x="36576" y="134111"/>
                </a:lnTo>
                <a:lnTo>
                  <a:pt x="36160" y="135635"/>
                </a:lnTo>
                <a:close/>
              </a:path>
              <a:path w="1022984" h="2225040">
                <a:moveTo>
                  <a:pt x="990600" y="150875"/>
                </a:moveTo>
                <a:lnTo>
                  <a:pt x="987552" y="134111"/>
                </a:lnTo>
                <a:lnTo>
                  <a:pt x="1017062" y="134111"/>
                </a:lnTo>
                <a:lnTo>
                  <a:pt x="1019556" y="143255"/>
                </a:lnTo>
                <a:lnTo>
                  <a:pt x="1020064" y="149351"/>
                </a:lnTo>
                <a:lnTo>
                  <a:pt x="990600" y="149351"/>
                </a:lnTo>
                <a:lnTo>
                  <a:pt x="990600" y="150875"/>
                </a:lnTo>
                <a:close/>
              </a:path>
              <a:path w="1022984" h="2225040">
                <a:moveTo>
                  <a:pt x="32004" y="150875"/>
                </a:moveTo>
                <a:lnTo>
                  <a:pt x="32004" y="149351"/>
                </a:lnTo>
                <a:lnTo>
                  <a:pt x="32419" y="149351"/>
                </a:lnTo>
                <a:lnTo>
                  <a:pt x="32004" y="150875"/>
                </a:lnTo>
                <a:close/>
              </a:path>
              <a:path w="1022984" h="2225040">
                <a:moveTo>
                  <a:pt x="993647" y="164591"/>
                </a:moveTo>
                <a:lnTo>
                  <a:pt x="990600" y="149351"/>
                </a:lnTo>
                <a:lnTo>
                  <a:pt x="1020064" y="149351"/>
                </a:lnTo>
                <a:lnTo>
                  <a:pt x="1021207" y="163067"/>
                </a:lnTo>
                <a:lnTo>
                  <a:pt x="993647" y="163067"/>
                </a:lnTo>
                <a:lnTo>
                  <a:pt x="993647" y="164591"/>
                </a:lnTo>
                <a:close/>
              </a:path>
              <a:path w="1022984" h="2225040">
                <a:moveTo>
                  <a:pt x="30480" y="164591"/>
                </a:moveTo>
                <a:lnTo>
                  <a:pt x="30480" y="163067"/>
                </a:lnTo>
                <a:lnTo>
                  <a:pt x="30632" y="163067"/>
                </a:lnTo>
                <a:lnTo>
                  <a:pt x="30480" y="164591"/>
                </a:lnTo>
                <a:close/>
              </a:path>
              <a:path w="1022984" h="2225040">
                <a:moveTo>
                  <a:pt x="1021333" y="2060448"/>
                </a:moveTo>
                <a:lnTo>
                  <a:pt x="993647" y="2060448"/>
                </a:lnTo>
                <a:lnTo>
                  <a:pt x="993647" y="163067"/>
                </a:lnTo>
                <a:lnTo>
                  <a:pt x="1021207" y="163067"/>
                </a:lnTo>
                <a:lnTo>
                  <a:pt x="1022604" y="179831"/>
                </a:lnTo>
                <a:lnTo>
                  <a:pt x="1022604" y="2045207"/>
                </a:lnTo>
                <a:lnTo>
                  <a:pt x="1021333" y="2060448"/>
                </a:lnTo>
                <a:close/>
              </a:path>
              <a:path w="1022984" h="2225040">
                <a:moveTo>
                  <a:pt x="28956" y="181355"/>
                </a:moveTo>
                <a:lnTo>
                  <a:pt x="28956" y="179831"/>
                </a:lnTo>
                <a:lnTo>
                  <a:pt x="28956" y="181355"/>
                </a:lnTo>
                <a:close/>
              </a:path>
              <a:path w="1022984" h="2225040">
                <a:moveTo>
                  <a:pt x="29094" y="2045207"/>
                </a:moveTo>
                <a:lnTo>
                  <a:pt x="28956" y="2045207"/>
                </a:lnTo>
                <a:lnTo>
                  <a:pt x="28956" y="2043683"/>
                </a:lnTo>
                <a:lnTo>
                  <a:pt x="29094" y="2045207"/>
                </a:lnTo>
                <a:close/>
              </a:path>
              <a:path w="1022984" h="2225040">
                <a:moveTo>
                  <a:pt x="30618" y="2060448"/>
                </a:moveTo>
                <a:lnTo>
                  <a:pt x="30480" y="2060448"/>
                </a:lnTo>
                <a:lnTo>
                  <a:pt x="30480" y="2058923"/>
                </a:lnTo>
                <a:lnTo>
                  <a:pt x="30618" y="2060448"/>
                </a:lnTo>
                <a:close/>
              </a:path>
              <a:path w="1022984" h="2225040">
                <a:moveTo>
                  <a:pt x="1019971" y="2075687"/>
                </a:moveTo>
                <a:lnTo>
                  <a:pt x="990600" y="2075687"/>
                </a:lnTo>
                <a:lnTo>
                  <a:pt x="993647" y="2058923"/>
                </a:lnTo>
                <a:lnTo>
                  <a:pt x="993647" y="2060448"/>
                </a:lnTo>
                <a:lnTo>
                  <a:pt x="1021333" y="2060448"/>
                </a:lnTo>
                <a:lnTo>
                  <a:pt x="1021079" y="2063495"/>
                </a:lnTo>
                <a:lnTo>
                  <a:pt x="1019971" y="2075687"/>
                </a:lnTo>
                <a:close/>
              </a:path>
              <a:path w="1022984" h="2225040">
                <a:moveTo>
                  <a:pt x="32419" y="2075687"/>
                </a:moveTo>
                <a:lnTo>
                  <a:pt x="32004" y="2075687"/>
                </a:lnTo>
                <a:lnTo>
                  <a:pt x="32004" y="2074164"/>
                </a:lnTo>
                <a:lnTo>
                  <a:pt x="32419" y="2075687"/>
                </a:lnTo>
                <a:close/>
              </a:path>
              <a:path w="1022984" h="2225040">
                <a:moveTo>
                  <a:pt x="1016889" y="2090927"/>
                </a:moveTo>
                <a:lnTo>
                  <a:pt x="987552" y="2090927"/>
                </a:lnTo>
                <a:lnTo>
                  <a:pt x="990600" y="2074164"/>
                </a:lnTo>
                <a:lnTo>
                  <a:pt x="990600" y="2075687"/>
                </a:lnTo>
                <a:lnTo>
                  <a:pt x="1019971" y="2075687"/>
                </a:lnTo>
                <a:lnTo>
                  <a:pt x="1019556" y="2080260"/>
                </a:lnTo>
                <a:lnTo>
                  <a:pt x="1016889" y="2090927"/>
                </a:lnTo>
                <a:close/>
              </a:path>
              <a:path w="1022984" h="2225040">
                <a:moveTo>
                  <a:pt x="36576" y="2090927"/>
                </a:moveTo>
                <a:lnTo>
                  <a:pt x="35052" y="2089403"/>
                </a:lnTo>
                <a:lnTo>
                  <a:pt x="36160" y="2089403"/>
                </a:lnTo>
                <a:lnTo>
                  <a:pt x="36576" y="2090927"/>
                </a:lnTo>
                <a:close/>
              </a:path>
              <a:path w="1022984" h="2225040">
                <a:moveTo>
                  <a:pt x="981456" y="2104644"/>
                </a:moveTo>
                <a:lnTo>
                  <a:pt x="987552" y="2089403"/>
                </a:lnTo>
                <a:lnTo>
                  <a:pt x="987552" y="2090927"/>
                </a:lnTo>
                <a:lnTo>
                  <a:pt x="1016889" y="2090927"/>
                </a:lnTo>
                <a:lnTo>
                  <a:pt x="1014983" y="2098548"/>
                </a:lnTo>
                <a:lnTo>
                  <a:pt x="1013321" y="2103119"/>
                </a:lnTo>
                <a:lnTo>
                  <a:pt x="982979" y="2103119"/>
                </a:lnTo>
                <a:lnTo>
                  <a:pt x="981456" y="2104644"/>
                </a:lnTo>
                <a:close/>
              </a:path>
              <a:path w="1022984" h="2225040">
                <a:moveTo>
                  <a:pt x="41825" y="2104644"/>
                </a:moveTo>
                <a:lnTo>
                  <a:pt x="41148" y="2104644"/>
                </a:lnTo>
                <a:lnTo>
                  <a:pt x="41148" y="2103119"/>
                </a:lnTo>
                <a:lnTo>
                  <a:pt x="41825" y="2104644"/>
                </a:lnTo>
                <a:close/>
              </a:path>
              <a:path w="1022984" h="2225040">
                <a:moveTo>
                  <a:pt x="1001268" y="2130552"/>
                </a:moveTo>
                <a:lnTo>
                  <a:pt x="967739" y="2130552"/>
                </a:lnTo>
                <a:lnTo>
                  <a:pt x="982979" y="2103119"/>
                </a:lnTo>
                <a:lnTo>
                  <a:pt x="1013321" y="2103119"/>
                </a:lnTo>
                <a:lnTo>
                  <a:pt x="1008887" y="2115311"/>
                </a:lnTo>
                <a:lnTo>
                  <a:pt x="1001268" y="2130552"/>
                </a:lnTo>
                <a:close/>
              </a:path>
              <a:path w="1022984" h="2225040">
                <a:moveTo>
                  <a:pt x="56007" y="2130552"/>
                </a:moveTo>
                <a:lnTo>
                  <a:pt x="54864" y="2130552"/>
                </a:lnTo>
                <a:lnTo>
                  <a:pt x="54864" y="2129027"/>
                </a:lnTo>
                <a:lnTo>
                  <a:pt x="56007" y="2130552"/>
                </a:lnTo>
                <a:close/>
              </a:path>
              <a:path w="1022984" h="2225040">
                <a:moveTo>
                  <a:pt x="978407" y="2162556"/>
                </a:moveTo>
                <a:lnTo>
                  <a:pt x="938783" y="2162556"/>
                </a:lnTo>
                <a:lnTo>
                  <a:pt x="960120" y="2141219"/>
                </a:lnTo>
                <a:lnTo>
                  <a:pt x="958595" y="2141219"/>
                </a:lnTo>
                <a:lnTo>
                  <a:pt x="967739" y="2129027"/>
                </a:lnTo>
                <a:lnTo>
                  <a:pt x="967739" y="2130552"/>
                </a:lnTo>
                <a:lnTo>
                  <a:pt x="1001268" y="2130552"/>
                </a:lnTo>
                <a:lnTo>
                  <a:pt x="992124" y="2145791"/>
                </a:lnTo>
                <a:lnTo>
                  <a:pt x="981456" y="2159507"/>
                </a:lnTo>
                <a:lnTo>
                  <a:pt x="978407" y="2162556"/>
                </a:lnTo>
                <a:close/>
              </a:path>
              <a:path w="1022984" h="2225040">
                <a:moveTo>
                  <a:pt x="85852" y="2162556"/>
                </a:moveTo>
                <a:lnTo>
                  <a:pt x="85344" y="2162556"/>
                </a:lnTo>
                <a:lnTo>
                  <a:pt x="83820" y="2161031"/>
                </a:lnTo>
                <a:lnTo>
                  <a:pt x="85852" y="2162556"/>
                </a:lnTo>
                <a:close/>
              </a:path>
              <a:path w="1022984" h="2225040">
                <a:moveTo>
                  <a:pt x="949234" y="2189987"/>
                </a:moveTo>
                <a:lnTo>
                  <a:pt x="886968" y="2189987"/>
                </a:lnTo>
                <a:lnTo>
                  <a:pt x="902208" y="2183891"/>
                </a:lnTo>
                <a:lnTo>
                  <a:pt x="900683" y="2183891"/>
                </a:lnTo>
                <a:lnTo>
                  <a:pt x="915924" y="2177795"/>
                </a:lnTo>
                <a:lnTo>
                  <a:pt x="914400" y="2177795"/>
                </a:lnTo>
                <a:lnTo>
                  <a:pt x="928116" y="2170176"/>
                </a:lnTo>
                <a:lnTo>
                  <a:pt x="926591" y="2170176"/>
                </a:lnTo>
                <a:lnTo>
                  <a:pt x="938783" y="2161031"/>
                </a:lnTo>
                <a:lnTo>
                  <a:pt x="938783" y="2162556"/>
                </a:lnTo>
                <a:lnTo>
                  <a:pt x="978407" y="2162556"/>
                </a:lnTo>
                <a:lnTo>
                  <a:pt x="957072" y="2183891"/>
                </a:lnTo>
                <a:lnTo>
                  <a:pt x="949234" y="2189987"/>
                </a:lnTo>
                <a:close/>
              </a:path>
              <a:path w="1022984" h="2225040">
                <a:moveTo>
                  <a:pt x="139699" y="2189987"/>
                </a:moveTo>
                <a:lnTo>
                  <a:pt x="135636" y="2189987"/>
                </a:lnTo>
                <a:lnTo>
                  <a:pt x="134112" y="2188464"/>
                </a:lnTo>
                <a:lnTo>
                  <a:pt x="139699" y="2189987"/>
                </a:lnTo>
                <a:close/>
              </a:path>
              <a:path w="1022984" h="2225040">
                <a:moveTo>
                  <a:pt x="940308" y="2196083"/>
                </a:moveTo>
                <a:lnTo>
                  <a:pt x="858012" y="2196083"/>
                </a:lnTo>
                <a:lnTo>
                  <a:pt x="873252" y="2193036"/>
                </a:lnTo>
                <a:lnTo>
                  <a:pt x="871727" y="2193036"/>
                </a:lnTo>
                <a:lnTo>
                  <a:pt x="888491" y="2188464"/>
                </a:lnTo>
                <a:lnTo>
                  <a:pt x="886968" y="2189987"/>
                </a:lnTo>
                <a:lnTo>
                  <a:pt x="949234" y="2189987"/>
                </a:lnTo>
                <a:lnTo>
                  <a:pt x="943356" y="2194560"/>
                </a:lnTo>
                <a:lnTo>
                  <a:pt x="940308" y="2196083"/>
                </a:lnTo>
                <a:close/>
              </a:path>
              <a:path w="1022984" h="2225040">
                <a:moveTo>
                  <a:pt x="181356" y="2196083"/>
                </a:moveTo>
                <a:lnTo>
                  <a:pt x="166116" y="2196083"/>
                </a:lnTo>
                <a:lnTo>
                  <a:pt x="164592" y="2194560"/>
                </a:lnTo>
                <a:lnTo>
                  <a:pt x="181356" y="2196083"/>
                </a:lnTo>
                <a:close/>
              </a:path>
              <a:path w="1022984" h="2225040">
                <a:moveTo>
                  <a:pt x="858012" y="2196083"/>
                </a:moveTo>
                <a:lnTo>
                  <a:pt x="841247" y="2196083"/>
                </a:lnTo>
                <a:lnTo>
                  <a:pt x="859535" y="2194560"/>
                </a:lnTo>
                <a:lnTo>
                  <a:pt x="858012" y="2196083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772668" y="3782567"/>
            <a:ext cx="9144000" cy="1769745"/>
          </a:xfrm>
          <a:prstGeom prst="rect">
            <a:avLst/>
          </a:prstGeom>
        </p:spPr>
        <p:txBody>
          <a:bodyPr wrap="square" lIns="0" tIns="106045" rIns="0" bIns="0" rtlCol="0" vert="horz">
            <a:spAutoFit/>
          </a:bodyPr>
          <a:lstStyle/>
          <a:p>
            <a:pPr marL="254000">
              <a:lnSpc>
                <a:spcPts val="2390"/>
              </a:lnSpc>
              <a:spcBef>
                <a:spcPts val="835"/>
              </a:spcBef>
            </a:pPr>
            <a:r>
              <a:rPr dirty="0" sz="2000" spc="10" b="1">
                <a:solidFill>
                  <a:srgbClr val="FF0000"/>
                </a:solidFill>
                <a:latin typeface="Microsoft JhengHei"/>
                <a:cs typeface="Microsoft JhengHei"/>
              </a:rPr>
              <a:t>甲乙类互补对称输出级；</a:t>
            </a:r>
            <a:endParaRPr sz="2000">
              <a:latin typeface="Microsoft JhengHei"/>
              <a:cs typeface="Microsoft JhengHei"/>
            </a:endParaRPr>
          </a:p>
          <a:p>
            <a:pPr marL="254000">
              <a:lnSpc>
                <a:spcPts val="2800"/>
              </a:lnSpc>
              <a:tabLst>
                <a:tab pos="8533130" algn="l"/>
              </a:tabLst>
            </a:pPr>
            <a:r>
              <a:rPr dirty="0" sz="2000" spc="30">
                <a:latin typeface="Times New Roman"/>
                <a:cs typeface="Times New Roman"/>
              </a:rPr>
              <a:t>T10</a:t>
            </a:r>
            <a:r>
              <a:rPr dirty="0" sz="2000" spc="30" b="1">
                <a:latin typeface="Microsoft JhengHei"/>
                <a:cs typeface="Microsoft JhengHei"/>
              </a:rPr>
              <a:t>和</a:t>
            </a:r>
            <a:r>
              <a:rPr dirty="0" sz="2000" spc="30">
                <a:latin typeface="Times New Roman"/>
                <a:cs typeface="Times New Roman"/>
              </a:rPr>
              <a:t>T11</a:t>
            </a:r>
            <a:r>
              <a:rPr dirty="0" sz="2000" spc="30" b="1">
                <a:latin typeface="Microsoft JhengHei"/>
                <a:cs typeface="Microsoft JhengHei"/>
              </a:rPr>
              <a:t>：</a:t>
            </a:r>
            <a:r>
              <a:rPr dirty="0" sz="2000" spc="30">
                <a:latin typeface="Times New Roman"/>
                <a:cs typeface="Times New Roman"/>
              </a:rPr>
              <a:t>PNP</a:t>
            </a:r>
            <a:r>
              <a:rPr dirty="0" sz="2000" spc="30" b="1">
                <a:latin typeface="Microsoft JhengHei"/>
                <a:cs typeface="Microsoft JhengHei"/>
              </a:rPr>
              <a:t>型复合管</a:t>
            </a:r>
            <a:r>
              <a:rPr dirty="0" sz="2000" spc="30">
                <a:latin typeface="Times New Roman"/>
                <a:cs typeface="Times New Roman"/>
              </a:rPr>
              <a:t>;	</a:t>
            </a:r>
            <a:r>
              <a:rPr dirty="0" baseline="-19675" sz="3600">
                <a:solidFill>
                  <a:srgbClr val="FF0000"/>
                </a:solidFill>
                <a:latin typeface="宋体"/>
                <a:cs typeface="宋体"/>
              </a:rPr>
              <a:t>输</a:t>
            </a:r>
            <a:endParaRPr baseline="-19675" sz="3600">
              <a:latin typeface="宋体"/>
              <a:cs typeface="宋体"/>
            </a:endParaRPr>
          </a:p>
          <a:p>
            <a:pPr marL="254000">
              <a:lnSpc>
                <a:spcPts val="2570"/>
              </a:lnSpc>
              <a:tabLst>
                <a:tab pos="8533130" algn="l"/>
              </a:tabLst>
            </a:pPr>
            <a:r>
              <a:rPr dirty="0" sz="2000" spc="5">
                <a:latin typeface="Times New Roman"/>
                <a:cs typeface="Times New Roman"/>
              </a:rPr>
              <a:t>D1</a:t>
            </a:r>
            <a:r>
              <a:rPr dirty="0" sz="2000" spc="5" b="1">
                <a:latin typeface="Microsoft JhengHei"/>
                <a:cs typeface="Microsoft JhengHei"/>
              </a:rPr>
              <a:t>和</a:t>
            </a:r>
            <a:r>
              <a:rPr dirty="0" sz="2000" spc="5">
                <a:latin typeface="Times New Roman"/>
                <a:cs typeface="Times New Roman"/>
              </a:rPr>
              <a:t>D2</a:t>
            </a:r>
            <a:r>
              <a:rPr dirty="0" sz="2000" spc="5" b="1">
                <a:latin typeface="Microsoft JhengHei"/>
                <a:cs typeface="Microsoft JhengHei"/>
              </a:rPr>
              <a:t>：提供基极偏置，</a:t>
            </a:r>
            <a:r>
              <a:rPr dirty="0" sz="2000" spc="-75" b="1">
                <a:latin typeface="Microsoft JhengHei"/>
                <a:cs typeface="Microsoft JhengHei"/>
              </a:rPr>
              <a:t> </a:t>
            </a:r>
            <a:r>
              <a:rPr dirty="0" baseline="-48611" sz="3600" spc="7">
                <a:solidFill>
                  <a:srgbClr val="FF0000"/>
                </a:solidFill>
                <a:latin typeface="宋体"/>
                <a:cs typeface="宋体"/>
              </a:rPr>
              <a:t>输入级	</a:t>
            </a:r>
            <a:r>
              <a:rPr dirty="0" baseline="-23148" sz="3600">
                <a:solidFill>
                  <a:srgbClr val="FF0000"/>
                </a:solidFill>
                <a:latin typeface="宋体"/>
                <a:cs typeface="宋体"/>
              </a:rPr>
              <a:t>出</a:t>
            </a:r>
            <a:endParaRPr baseline="-23148" sz="3600">
              <a:latin typeface="宋体"/>
              <a:cs typeface="宋体"/>
            </a:endParaRPr>
          </a:p>
          <a:p>
            <a:pPr marL="254000">
              <a:lnSpc>
                <a:spcPts val="2640"/>
              </a:lnSpc>
              <a:tabLst>
                <a:tab pos="7294880" algn="l"/>
                <a:tab pos="8533130" algn="l"/>
              </a:tabLst>
            </a:pPr>
            <a:r>
              <a:rPr dirty="0" sz="2000" spc="25" b="1">
                <a:latin typeface="Microsoft JhengHei"/>
                <a:cs typeface="Microsoft JhengHei"/>
              </a:rPr>
              <a:t>消除交越失真</a:t>
            </a:r>
            <a:r>
              <a:rPr dirty="0" sz="2000" spc="25">
                <a:latin typeface="Times New Roman"/>
                <a:cs typeface="Times New Roman"/>
              </a:rPr>
              <a:t>;	</a:t>
            </a:r>
            <a:r>
              <a:rPr dirty="0" baseline="-31250" sz="3600">
                <a:solidFill>
                  <a:srgbClr val="FF0000"/>
                </a:solidFill>
                <a:latin typeface="宋体"/>
                <a:cs typeface="宋体"/>
              </a:rPr>
              <a:t>增	级</a:t>
            </a:r>
            <a:endParaRPr baseline="-31250" sz="3600">
              <a:latin typeface="宋体"/>
              <a:cs typeface="宋体"/>
            </a:endParaRPr>
          </a:p>
          <a:p>
            <a:pPr marL="254000">
              <a:lnSpc>
                <a:spcPts val="2360"/>
              </a:lnSpc>
              <a:spcBef>
                <a:spcPts val="340"/>
              </a:spcBef>
            </a:pPr>
            <a:r>
              <a:rPr dirty="0" sz="2000" spc="25">
                <a:solidFill>
                  <a:srgbClr val="0000CC"/>
                </a:solidFill>
                <a:latin typeface="Times New Roman"/>
                <a:cs typeface="Times New Roman"/>
              </a:rPr>
              <a:t>R7</a:t>
            </a:r>
            <a:r>
              <a:rPr dirty="0" sz="2000" spc="25" b="1">
                <a:solidFill>
                  <a:srgbClr val="0000CC"/>
                </a:solidFill>
                <a:latin typeface="Microsoft JhengHei"/>
                <a:cs typeface="Microsoft JhengHei"/>
              </a:rPr>
              <a:t>和</a:t>
            </a:r>
            <a:r>
              <a:rPr dirty="0" sz="2000" spc="25">
                <a:solidFill>
                  <a:srgbClr val="0000CC"/>
                </a:solidFill>
                <a:latin typeface="Times New Roman"/>
                <a:cs typeface="Times New Roman"/>
              </a:rPr>
              <a:t>R8</a:t>
            </a:r>
            <a:r>
              <a:rPr dirty="0" sz="2000" spc="25" b="1">
                <a:solidFill>
                  <a:srgbClr val="0000CC"/>
                </a:solidFill>
                <a:latin typeface="Microsoft JhengHei"/>
                <a:cs typeface="Microsoft JhengHei"/>
              </a:rPr>
              <a:t>：电流串联负</a:t>
            </a:r>
            <a:endParaRPr sz="2000">
              <a:latin typeface="Microsoft JhengHei"/>
              <a:cs typeface="Microsoft JhengHe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72668" y="5433440"/>
            <a:ext cx="9144000" cy="1731010"/>
          </a:xfrm>
          <a:prstGeom prst="rect">
            <a:avLst/>
          </a:prstGeom>
        </p:spPr>
        <p:txBody>
          <a:bodyPr wrap="square" lIns="0" tIns="86360" rIns="0" bIns="0" rtlCol="0" vert="horz">
            <a:spAutoFit/>
          </a:bodyPr>
          <a:lstStyle/>
          <a:p>
            <a:pPr marL="254000">
              <a:lnSpc>
                <a:spcPts val="2585"/>
              </a:lnSpc>
              <a:spcBef>
                <a:spcPts val="680"/>
              </a:spcBef>
              <a:tabLst>
                <a:tab pos="7294880" algn="l"/>
              </a:tabLst>
            </a:pPr>
            <a:r>
              <a:rPr dirty="0" sz="2000" spc="10" b="1">
                <a:solidFill>
                  <a:srgbClr val="0000CC"/>
                </a:solidFill>
                <a:latin typeface="Microsoft JhengHei"/>
                <a:cs typeface="Microsoft JhengHei"/>
              </a:rPr>
              <a:t>反馈，小电阻，过流	</a:t>
            </a:r>
            <a:r>
              <a:rPr dirty="0" baseline="25462" sz="3600">
                <a:solidFill>
                  <a:srgbClr val="FF0000"/>
                </a:solidFill>
                <a:latin typeface="宋体"/>
                <a:cs typeface="宋体"/>
              </a:rPr>
              <a:t>益</a:t>
            </a:r>
            <a:endParaRPr baseline="25462" sz="3600">
              <a:latin typeface="宋体"/>
              <a:cs typeface="宋体"/>
            </a:endParaRPr>
          </a:p>
          <a:p>
            <a:pPr marL="254000">
              <a:lnSpc>
                <a:spcPts val="2585"/>
              </a:lnSpc>
              <a:tabLst>
                <a:tab pos="7294880" algn="l"/>
              </a:tabLst>
            </a:pPr>
            <a:r>
              <a:rPr dirty="0" sz="2000" spc="10" b="1">
                <a:solidFill>
                  <a:srgbClr val="0000CC"/>
                </a:solidFill>
                <a:latin typeface="Microsoft JhengHei"/>
                <a:cs typeface="Microsoft JhengHei"/>
              </a:rPr>
              <a:t>保护作用。	</a:t>
            </a:r>
            <a:r>
              <a:rPr dirty="0" baseline="15046" sz="3600">
                <a:solidFill>
                  <a:srgbClr val="FF0000"/>
                </a:solidFill>
                <a:latin typeface="宋体"/>
                <a:cs typeface="宋体"/>
              </a:rPr>
              <a:t>级</a:t>
            </a:r>
            <a:endParaRPr baseline="15046" sz="3600">
              <a:latin typeface="宋体"/>
              <a:cs typeface="宋体"/>
            </a:endParaRPr>
          </a:p>
          <a:p>
            <a:pPr>
              <a:lnSpc>
                <a:spcPct val="100000"/>
              </a:lnSpc>
              <a:spcBef>
                <a:spcPts val="27"/>
              </a:spcBef>
            </a:pPr>
            <a:endParaRPr sz="4200">
              <a:latin typeface="Times New Roman"/>
              <a:cs typeface="Times New Roman"/>
            </a:endParaRPr>
          </a:p>
          <a:p>
            <a:pPr algn="r" marR="541020">
              <a:lnSpc>
                <a:spcPct val="100000"/>
              </a:lnSpc>
            </a:pPr>
            <a:r>
              <a:rPr dirty="0" sz="1200">
                <a:solidFill>
                  <a:srgbClr val="898989"/>
                </a:solidFill>
                <a:latin typeface="Times New Roman"/>
                <a:cs typeface="Times New Roman"/>
              </a:rPr>
              <a:t>5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72668" y="2013944"/>
            <a:ext cx="9144000" cy="18700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54000">
              <a:lnSpc>
                <a:spcPts val="2125"/>
              </a:lnSpc>
            </a:pPr>
            <a:r>
              <a:rPr dirty="0" sz="2000" spc="20">
                <a:latin typeface="Times New Roman"/>
                <a:cs typeface="Times New Roman"/>
              </a:rPr>
              <a:t>T5~T6</a:t>
            </a:r>
            <a:r>
              <a:rPr dirty="0" sz="2000" spc="20" b="1">
                <a:latin typeface="Microsoft JhengHei"/>
                <a:cs typeface="Microsoft JhengHei"/>
              </a:rPr>
              <a:t>：镜像电流源负载；</a:t>
            </a:r>
            <a:endParaRPr sz="2000">
              <a:latin typeface="Microsoft JhengHei"/>
              <a:cs typeface="Microsoft JhengHei"/>
            </a:endParaRPr>
          </a:p>
          <a:p>
            <a:pPr marL="254000">
              <a:lnSpc>
                <a:spcPct val="100000"/>
              </a:lnSpc>
              <a:spcBef>
                <a:spcPts val="455"/>
              </a:spcBef>
            </a:pPr>
            <a:r>
              <a:rPr dirty="0" sz="2000" spc="25">
                <a:latin typeface="Times New Roman"/>
                <a:cs typeface="Times New Roman"/>
              </a:rPr>
              <a:t>T7~T8</a:t>
            </a:r>
            <a:r>
              <a:rPr dirty="0" sz="2000" spc="25" b="1">
                <a:latin typeface="Microsoft JhengHei"/>
                <a:cs typeface="Microsoft JhengHei"/>
              </a:rPr>
              <a:t>和</a:t>
            </a:r>
            <a:r>
              <a:rPr dirty="0" sz="2000" spc="25">
                <a:latin typeface="Times New Roman"/>
                <a:cs typeface="Times New Roman"/>
              </a:rPr>
              <a:t>R1~R4</a:t>
            </a:r>
            <a:r>
              <a:rPr dirty="0" sz="2000" spc="25" b="1">
                <a:latin typeface="Microsoft JhengHei"/>
                <a:cs typeface="Microsoft JhengHei"/>
              </a:rPr>
              <a:t>：静态偏置电路；</a:t>
            </a:r>
            <a:endParaRPr sz="2000">
              <a:latin typeface="Microsoft JhengHei"/>
              <a:cs typeface="Microsoft JhengHei"/>
            </a:endParaRPr>
          </a:p>
          <a:p>
            <a:pPr marL="254000">
              <a:lnSpc>
                <a:spcPct val="100000"/>
              </a:lnSpc>
              <a:spcBef>
                <a:spcPts val="1295"/>
              </a:spcBef>
            </a:pPr>
            <a:r>
              <a:rPr dirty="0" sz="2000" spc="15">
                <a:solidFill>
                  <a:srgbClr val="FF0000"/>
                </a:solidFill>
                <a:latin typeface="Times New Roman"/>
                <a:cs typeface="Times New Roman"/>
              </a:rPr>
              <a:t>T12</a:t>
            </a:r>
            <a:r>
              <a:rPr dirty="0" sz="2000" spc="15" b="1">
                <a:solidFill>
                  <a:srgbClr val="FF0000"/>
                </a:solidFill>
                <a:latin typeface="Microsoft JhengHei"/>
                <a:cs typeface="Microsoft JhengHei"/>
              </a:rPr>
              <a:t>：电压增益级（共射）；</a:t>
            </a:r>
            <a:endParaRPr sz="2000">
              <a:latin typeface="Microsoft JhengHei"/>
              <a:cs typeface="Microsoft JhengHei"/>
            </a:endParaRPr>
          </a:p>
          <a:p>
            <a:pPr marL="254000">
              <a:lnSpc>
                <a:spcPct val="100000"/>
              </a:lnSpc>
              <a:spcBef>
                <a:spcPts val="440"/>
              </a:spcBef>
            </a:pPr>
            <a:r>
              <a:rPr dirty="0" sz="2000" spc="15">
                <a:solidFill>
                  <a:srgbClr val="0000CC"/>
                </a:solidFill>
                <a:latin typeface="Times New Roman"/>
                <a:cs typeface="Times New Roman"/>
              </a:rPr>
              <a:t>C</a:t>
            </a:r>
            <a:r>
              <a:rPr dirty="0" baseline="-21367" sz="1950" spc="22">
                <a:solidFill>
                  <a:srgbClr val="0000CC"/>
                </a:solidFill>
                <a:latin typeface="Times New Roman"/>
                <a:cs typeface="Times New Roman"/>
              </a:rPr>
              <a:t>C</a:t>
            </a:r>
            <a:r>
              <a:rPr dirty="0" sz="2000" spc="15" b="1">
                <a:solidFill>
                  <a:srgbClr val="0000CC"/>
                </a:solidFill>
                <a:latin typeface="Microsoft JhengHei"/>
                <a:cs typeface="Microsoft JhengHei"/>
              </a:rPr>
              <a:t>：密勒补偿电容；</a:t>
            </a:r>
            <a:endParaRPr sz="2000">
              <a:latin typeface="Microsoft JhengHei"/>
              <a:cs typeface="Microsoft JhengHei"/>
            </a:endParaRPr>
          </a:p>
          <a:p>
            <a:pPr marL="254000">
              <a:lnSpc>
                <a:spcPts val="2365"/>
              </a:lnSpc>
              <a:spcBef>
                <a:spcPts val="840"/>
              </a:spcBef>
            </a:pPr>
            <a:r>
              <a:rPr dirty="0" sz="2000" spc="20">
                <a:solidFill>
                  <a:srgbClr val="FF0000"/>
                </a:solidFill>
                <a:latin typeface="Times New Roman"/>
                <a:cs typeface="Times New Roman"/>
              </a:rPr>
              <a:t>T9-T11&amp;D1D2</a:t>
            </a:r>
            <a:r>
              <a:rPr dirty="0" sz="2000" spc="20" b="1">
                <a:solidFill>
                  <a:srgbClr val="FF0000"/>
                </a:solidFill>
                <a:latin typeface="Microsoft JhengHei"/>
                <a:cs typeface="Microsoft JhengHei"/>
              </a:rPr>
              <a:t>：</a:t>
            </a:r>
            <a:endParaRPr sz="2000">
              <a:latin typeface="Microsoft JhengHei"/>
              <a:cs typeface="Microsoft JhengHe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772668" y="396239"/>
            <a:ext cx="9143999" cy="676808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80160" y="728324"/>
            <a:ext cx="2130552" cy="36568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831592" y="4063688"/>
            <a:ext cx="756285" cy="0"/>
          </a:xfrm>
          <a:custGeom>
            <a:avLst/>
            <a:gdLst/>
            <a:ahLst/>
            <a:cxnLst/>
            <a:rect l="l" t="t" r="r" b="b"/>
            <a:pathLst>
              <a:path w="756285" h="0">
                <a:moveTo>
                  <a:pt x="0" y="0"/>
                </a:moveTo>
                <a:lnTo>
                  <a:pt x="755904" y="0"/>
                </a:lnTo>
              </a:path>
            </a:pathLst>
          </a:custGeom>
          <a:ln w="15236">
            <a:solidFill>
              <a:srgbClr val="0003D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294632" y="6714914"/>
            <a:ext cx="3743325" cy="0"/>
          </a:xfrm>
          <a:custGeom>
            <a:avLst/>
            <a:gdLst/>
            <a:ahLst/>
            <a:cxnLst/>
            <a:rect l="l" t="t" r="r" b="b"/>
            <a:pathLst>
              <a:path w="3743325" h="0">
                <a:moveTo>
                  <a:pt x="0" y="0"/>
                </a:moveTo>
                <a:lnTo>
                  <a:pt x="3742944" y="0"/>
                </a:lnTo>
              </a:path>
            </a:pathLst>
          </a:custGeom>
          <a:ln w="3175">
            <a:solidFill>
              <a:srgbClr val="4F232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294376" y="1470363"/>
            <a:ext cx="4029710" cy="0"/>
          </a:xfrm>
          <a:custGeom>
            <a:avLst/>
            <a:gdLst/>
            <a:ahLst/>
            <a:cxnLst/>
            <a:rect l="l" t="t" r="r" b="b"/>
            <a:pathLst>
              <a:path w="4029709" h="0">
                <a:moveTo>
                  <a:pt x="0" y="0"/>
                </a:moveTo>
                <a:lnTo>
                  <a:pt x="4029455" y="0"/>
                </a:lnTo>
              </a:path>
            </a:pathLst>
          </a:custGeom>
          <a:ln w="3175">
            <a:solidFill>
              <a:srgbClr val="4F232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5455920" y="1997561"/>
            <a:ext cx="2420620" cy="0"/>
          </a:xfrm>
          <a:custGeom>
            <a:avLst/>
            <a:gdLst/>
            <a:ahLst/>
            <a:cxnLst/>
            <a:rect l="l" t="t" r="r" b="b"/>
            <a:pathLst>
              <a:path w="2420620" h="0">
                <a:moveTo>
                  <a:pt x="0" y="0"/>
                </a:moveTo>
                <a:lnTo>
                  <a:pt x="2420112" y="0"/>
                </a:lnTo>
              </a:path>
            </a:pathLst>
          </a:custGeom>
          <a:ln w="3175">
            <a:solidFill>
              <a:srgbClr val="4F232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060703" y="5200363"/>
            <a:ext cx="2524125" cy="0"/>
          </a:xfrm>
          <a:custGeom>
            <a:avLst/>
            <a:gdLst/>
            <a:ahLst/>
            <a:cxnLst/>
            <a:rect l="l" t="t" r="r" b="b"/>
            <a:pathLst>
              <a:path w="2524125" h="0">
                <a:moveTo>
                  <a:pt x="0" y="0"/>
                </a:moveTo>
                <a:lnTo>
                  <a:pt x="2523744" y="0"/>
                </a:lnTo>
              </a:path>
            </a:pathLst>
          </a:custGeom>
          <a:ln w="3175">
            <a:solidFill>
              <a:srgbClr val="4F232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075944" y="6721009"/>
            <a:ext cx="2496820" cy="0"/>
          </a:xfrm>
          <a:custGeom>
            <a:avLst/>
            <a:gdLst/>
            <a:ahLst/>
            <a:cxnLst/>
            <a:rect l="l" t="t" r="r" b="b"/>
            <a:pathLst>
              <a:path w="2496820" h="0">
                <a:moveTo>
                  <a:pt x="0" y="0"/>
                </a:moveTo>
                <a:lnTo>
                  <a:pt x="2496312" y="0"/>
                </a:lnTo>
              </a:path>
            </a:pathLst>
          </a:custGeom>
          <a:ln w="3175">
            <a:solidFill>
              <a:srgbClr val="4F232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072896" y="5185126"/>
            <a:ext cx="2481580" cy="0"/>
          </a:xfrm>
          <a:custGeom>
            <a:avLst/>
            <a:gdLst/>
            <a:ahLst/>
            <a:cxnLst/>
            <a:rect l="l" t="t" r="r" b="b"/>
            <a:pathLst>
              <a:path w="2481579" h="0">
                <a:moveTo>
                  <a:pt x="0" y="0"/>
                </a:moveTo>
                <a:lnTo>
                  <a:pt x="2481072" y="0"/>
                </a:lnTo>
              </a:path>
            </a:pathLst>
          </a:custGeom>
          <a:ln w="3175">
            <a:solidFill>
              <a:srgbClr val="4F232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8029956" y="2172785"/>
            <a:ext cx="0" cy="3809365"/>
          </a:xfrm>
          <a:custGeom>
            <a:avLst/>
            <a:gdLst/>
            <a:ahLst/>
            <a:cxnLst/>
            <a:rect l="l" t="t" r="r" b="b"/>
            <a:pathLst>
              <a:path w="0" h="3809365">
                <a:moveTo>
                  <a:pt x="0" y="3809230"/>
                </a:moveTo>
                <a:lnTo>
                  <a:pt x="0" y="0"/>
                </a:lnTo>
              </a:path>
            </a:pathLst>
          </a:custGeom>
          <a:ln w="3175">
            <a:solidFill>
              <a:srgbClr val="4F232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8002523" y="2160596"/>
            <a:ext cx="0" cy="3834129"/>
          </a:xfrm>
          <a:custGeom>
            <a:avLst/>
            <a:gdLst/>
            <a:ahLst/>
            <a:cxnLst/>
            <a:rect l="l" t="t" r="r" b="b"/>
            <a:pathLst>
              <a:path w="0" h="3834129">
                <a:moveTo>
                  <a:pt x="0" y="3833609"/>
                </a:moveTo>
                <a:lnTo>
                  <a:pt x="0" y="0"/>
                </a:lnTo>
              </a:path>
            </a:pathLst>
          </a:custGeom>
          <a:ln w="3175">
            <a:solidFill>
              <a:srgbClr val="4F232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7114031" y="3582202"/>
            <a:ext cx="2204085" cy="0"/>
          </a:xfrm>
          <a:custGeom>
            <a:avLst/>
            <a:gdLst/>
            <a:ahLst/>
            <a:cxnLst/>
            <a:rect l="l" t="t" r="r" b="b"/>
            <a:pathLst>
              <a:path w="2204084" h="0">
                <a:moveTo>
                  <a:pt x="0" y="0"/>
                </a:moveTo>
                <a:lnTo>
                  <a:pt x="2203704" y="0"/>
                </a:lnTo>
              </a:path>
            </a:pathLst>
          </a:custGeom>
          <a:ln w="3175">
            <a:solidFill>
              <a:srgbClr val="4F232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7114031" y="3551728"/>
            <a:ext cx="2136775" cy="0"/>
          </a:xfrm>
          <a:custGeom>
            <a:avLst/>
            <a:gdLst/>
            <a:ahLst/>
            <a:cxnLst/>
            <a:rect l="l" t="t" r="r" b="b"/>
            <a:pathLst>
              <a:path w="2136775" h="0">
                <a:moveTo>
                  <a:pt x="0" y="0"/>
                </a:moveTo>
                <a:lnTo>
                  <a:pt x="2136648" y="0"/>
                </a:lnTo>
              </a:path>
            </a:pathLst>
          </a:custGeom>
          <a:ln w="3175">
            <a:solidFill>
              <a:srgbClr val="4F232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292352" y="5381683"/>
            <a:ext cx="1130808" cy="8502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8028431" y="1505408"/>
            <a:ext cx="990600" cy="205393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990600" y="2014321"/>
            <a:ext cx="3944112" cy="27731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2429255" y="3099190"/>
            <a:ext cx="274319" cy="14322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060703" y="3278987"/>
            <a:ext cx="2535936" cy="32607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051560" y="4638121"/>
            <a:ext cx="4675632" cy="27731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2249423" y="6125245"/>
            <a:ext cx="365760" cy="59728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2974848" y="3111380"/>
            <a:ext cx="51816" cy="10056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5602223" y="5244550"/>
            <a:ext cx="103632" cy="17979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5602223" y="5534052"/>
            <a:ext cx="33527" cy="15236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3712464" y="5774795"/>
            <a:ext cx="1923288" cy="179795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5596128" y="6600637"/>
            <a:ext cx="42672" cy="10665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5602223" y="6838333"/>
            <a:ext cx="603503" cy="182843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7671816" y="4171871"/>
            <a:ext cx="441959" cy="271217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6757416" y="5061708"/>
            <a:ext cx="1176528" cy="48453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9314689" y="1621208"/>
            <a:ext cx="304800" cy="152369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6348984" y="6679869"/>
            <a:ext cx="3048000" cy="155416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2712720" y="2940727"/>
            <a:ext cx="313944" cy="240743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1082040" y="2562851"/>
            <a:ext cx="3148583" cy="627761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1895855" y="3099190"/>
            <a:ext cx="143256" cy="143227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8641080" y="3608104"/>
            <a:ext cx="661416" cy="518055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1036320" y="1511503"/>
            <a:ext cx="3468624" cy="341307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1063752" y="3940269"/>
            <a:ext cx="1688592" cy="292549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1310639" y="6408652"/>
            <a:ext cx="893063" cy="173700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3038855" y="3763521"/>
            <a:ext cx="1045464" cy="399207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4977384" y="3108333"/>
            <a:ext cx="664463" cy="213316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2764535" y="6027729"/>
            <a:ext cx="4526279" cy="478439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5721096" y="5399967"/>
            <a:ext cx="1027176" cy="365686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7833359" y="1502361"/>
            <a:ext cx="1469136" cy="703946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7598664" y="4549747"/>
            <a:ext cx="1124712" cy="195032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7296911" y="5570621"/>
            <a:ext cx="445007" cy="176748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8010143" y="6113055"/>
            <a:ext cx="222503" cy="195032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8945880" y="2410481"/>
            <a:ext cx="182879" cy="234648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8653271" y="3065670"/>
            <a:ext cx="594359" cy="222459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755650">
              <a:lnSpc>
                <a:spcPct val="100000"/>
              </a:lnSpc>
              <a:tabLst>
                <a:tab pos="2014855" algn="l"/>
              </a:tabLst>
            </a:pPr>
            <a:r>
              <a:rPr dirty="0" sz="3150" spc="-5">
                <a:solidFill>
                  <a:srgbClr val="0000CD"/>
                </a:solidFill>
                <a:latin typeface="Cambria"/>
                <a:cs typeface="Cambria"/>
              </a:rPr>
              <a:t>(</a:t>
            </a:r>
            <a:r>
              <a:rPr dirty="0" sz="3150" spc="-5">
                <a:solidFill>
                  <a:srgbClr val="0000CD"/>
                </a:solidFill>
                <a:latin typeface="Cambria"/>
                <a:cs typeface="Cambria"/>
              </a:rPr>
              <a:t>P403,</a:t>
            </a:r>
            <a:r>
              <a:rPr dirty="0" sz="3150" spc="-5">
                <a:solidFill>
                  <a:srgbClr val="0000CD"/>
                </a:solidFill>
                <a:latin typeface="Cambria"/>
                <a:cs typeface="Cambria"/>
              </a:rPr>
              <a:t>	</a:t>
            </a:r>
            <a:r>
              <a:rPr dirty="0" sz="3150" spc="-5">
                <a:solidFill>
                  <a:srgbClr val="0000D1"/>
                </a:solidFill>
                <a:latin typeface="Cambria"/>
                <a:cs typeface="Cambria"/>
              </a:rPr>
              <a:t>LM380</a:t>
            </a:r>
            <a:r>
              <a:rPr dirty="0" sz="3150" spc="-5">
                <a:solidFill>
                  <a:srgbClr val="0000D1"/>
                </a:solidFill>
                <a:latin typeface="Cambria"/>
                <a:cs typeface="Cambria"/>
              </a:rPr>
              <a:t>)</a:t>
            </a:r>
            <a:endParaRPr sz="3150">
              <a:latin typeface="Cambria"/>
              <a:cs typeface="Cambria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2837179" y="4098927"/>
            <a:ext cx="715645" cy="3683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350" spc="105">
                <a:solidFill>
                  <a:srgbClr val="0000EB"/>
                </a:solidFill>
                <a:latin typeface="Cambria"/>
                <a:cs typeface="Cambria"/>
              </a:rPr>
              <a:t>0.SA,</a:t>
            </a:r>
            <a:endParaRPr sz="2350">
              <a:latin typeface="Cambria"/>
              <a:cs typeface="Cambria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1215644" y="5439552"/>
            <a:ext cx="93980" cy="2057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 spc="-180">
                <a:latin typeface="Courier New"/>
                <a:cs typeface="Courier New"/>
              </a:rPr>
              <a:t>'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1822195" y="5439552"/>
            <a:ext cx="221615" cy="2057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 spc="50">
                <a:latin typeface="Courier New"/>
                <a:cs typeface="Courier New"/>
              </a:rPr>
              <a:t>’A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2453132" y="5552066"/>
            <a:ext cx="146050" cy="11683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650" spc="114">
                <a:latin typeface="Consolas"/>
                <a:cs typeface="Consolas"/>
              </a:rPr>
              <a:t>’O</a:t>
            </a:r>
            <a:endParaRPr sz="650">
              <a:latin typeface="Consolas"/>
              <a:cs typeface="Consolas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5104891" y="1888838"/>
            <a:ext cx="212725" cy="2552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300" spc="185">
                <a:latin typeface="Cambria"/>
                <a:cs typeface="Cambria"/>
              </a:rPr>
              <a:t>T</a:t>
            </a:r>
            <a:r>
              <a:rPr dirty="0" baseline="-14957" sz="1950" spc="-315">
                <a:latin typeface="Cambria"/>
                <a:cs typeface="Cambria"/>
              </a:rPr>
              <a:t>7</a:t>
            </a:r>
            <a:endParaRPr baseline="-14957" sz="1950">
              <a:latin typeface="Cambria"/>
              <a:cs typeface="Cambria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5367020" y="5437016"/>
            <a:ext cx="92710" cy="1797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100" spc="-25">
                <a:latin typeface="Times New Roman"/>
                <a:cs typeface="Times New Roman"/>
              </a:rPr>
              <a:t>3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3791203" y="5415908"/>
            <a:ext cx="184785" cy="3543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250" spc="-415">
                <a:latin typeface="Times New Roman"/>
                <a:cs typeface="Times New Roman"/>
              </a:rPr>
              <a:t>‹°›</a:t>
            </a:r>
            <a:endParaRPr sz="2250">
              <a:latin typeface="Times New Roman"/>
              <a:cs typeface="Times New Roman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4653788" y="5458571"/>
            <a:ext cx="201295" cy="3543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250" spc="-185">
                <a:latin typeface="Times New Roman"/>
                <a:cs typeface="Times New Roman"/>
              </a:rPr>
              <a:t>*ı</a:t>
            </a:r>
            <a:endParaRPr sz="2250">
              <a:latin typeface="Times New Roman"/>
              <a:cs typeface="Times New Roman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6881876" y="3280982"/>
            <a:ext cx="208279" cy="2247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spc="145">
                <a:latin typeface="Cambria"/>
                <a:cs typeface="Cambria"/>
              </a:rPr>
              <a:t>-x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6942837" y="3916370"/>
            <a:ext cx="184150" cy="1790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100" spc="985">
                <a:latin typeface="Cambria"/>
                <a:cs typeface="Cambria"/>
              </a:rPr>
              <a:t>'</a:t>
            </a:r>
            <a:endParaRPr sz="1100">
              <a:latin typeface="Cambria"/>
              <a:cs typeface="Cambria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7677404" y="3916370"/>
            <a:ext cx="213995" cy="1790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100" spc="310">
                <a:latin typeface="Cambria"/>
                <a:cs typeface="Cambria"/>
              </a:rPr>
              <a:t>‘1</a:t>
            </a:r>
            <a:endParaRPr sz="1100">
              <a:latin typeface="Cambria"/>
              <a:cs typeface="Cambria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7909052" y="3815806"/>
            <a:ext cx="201930" cy="1790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100" spc="1070">
                <a:latin typeface="Cambria"/>
                <a:cs typeface="Cambria"/>
              </a:rPr>
              <a:t>!</a:t>
            </a:r>
            <a:endParaRPr sz="1100">
              <a:latin typeface="Cambria"/>
              <a:cs typeface="Cambria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9042907" y="6110488"/>
            <a:ext cx="121920" cy="1790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100" spc="80">
                <a:latin typeface="Cambria"/>
                <a:cs typeface="Cambria"/>
              </a:rPr>
              <a:t>ll</a:t>
            </a:r>
            <a:endParaRPr sz="1100">
              <a:latin typeface="Cambria"/>
              <a:cs typeface="Cambria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8811259" y="6862937"/>
            <a:ext cx="895985" cy="1873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150" spc="-45" b="1">
                <a:latin typeface="Times New Roman"/>
                <a:cs typeface="Times New Roman"/>
              </a:rPr>
              <a:t>(3,4,5,l0';l </a:t>
            </a:r>
            <a:r>
              <a:rPr dirty="0" sz="1150" spc="-35" b="1">
                <a:latin typeface="Times New Roman"/>
                <a:cs typeface="Times New Roman"/>
              </a:rPr>
              <a:t>l</a:t>
            </a:r>
            <a:r>
              <a:rPr dirty="0" sz="1150" spc="-40" b="1">
                <a:latin typeface="Times New Roman"/>
                <a:cs typeface="Times New Roman"/>
              </a:rPr>
              <a:t> </a:t>
            </a:r>
            <a:r>
              <a:rPr dirty="0" sz="1150" spc="15" b="1">
                <a:latin typeface="Times New Roman"/>
                <a:cs typeface="Times New Roman"/>
              </a:rPr>
              <a:t>,l2)</a:t>
            </a:r>
            <a:endParaRPr sz="115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964680" y="6739293"/>
            <a:ext cx="253365" cy="0"/>
          </a:xfrm>
          <a:custGeom>
            <a:avLst/>
            <a:gdLst/>
            <a:ahLst/>
            <a:cxnLst/>
            <a:rect l="l" t="t" r="r" b="b"/>
            <a:pathLst>
              <a:path w="253365" h="0">
                <a:moveTo>
                  <a:pt x="0" y="0"/>
                </a:moveTo>
                <a:lnTo>
                  <a:pt x="252984" y="0"/>
                </a:lnTo>
              </a:path>
            </a:pathLst>
          </a:custGeom>
          <a:ln w="914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6577583" y="6739293"/>
            <a:ext cx="259079" cy="0"/>
          </a:xfrm>
          <a:custGeom>
            <a:avLst/>
            <a:gdLst/>
            <a:ahLst/>
            <a:cxnLst/>
            <a:rect l="l" t="t" r="r" b="b"/>
            <a:pathLst>
              <a:path w="259079" h="0">
                <a:moveTo>
                  <a:pt x="0" y="0"/>
                </a:moveTo>
                <a:lnTo>
                  <a:pt x="259079" y="0"/>
                </a:lnTo>
              </a:path>
            </a:pathLst>
          </a:custGeom>
          <a:ln w="914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547359" y="4851438"/>
            <a:ext cx="603503" cy="10147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957072" y="2303822"/>
            <a:ext cx="134112" cy="13103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847344" y="5186650"/>
            <a:ext cx="134112" cy="13408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274063" y="3254608"/>
            <a:ext cx="240792" cy="1371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447800" y="1206764"/>
            <a:ext cx="2087879" cy="27731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834895" y="1569403"/>
            <a:ext cx="3060192" cy="35654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901951" y="1935089"/>
            <a:ext cx="816863" cy="19198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274063" y="3282034"/>
            <a:ext cx="701039" cy="10970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338072" y="4089591"/>
            <a:ext cx="2093976" cy="27731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789176" y="4817916"/>
            <a:ext cx="822960" cy="19503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712976" y="6640253"/>
            <a:ext cx="219456" cy="20417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2124455" y="3077859"/>
            <a:ext cx="161544" cy="37178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2490216" y="4659453"/>
            <a:ext cx="161544" cy="16151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2724911" y="3123570"/>
            <a:ext cx="158495" cy="16455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2840735" y="5028186"/>
            <a:ext cx="91439" cy="8837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2953511" y="2124027"/>
            <a:ext cx="969264" cy="161511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3672840" y="5006854"/>
            <a:ext cx="161544" cy="164558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2639567" y="6472647"/>
            <a:ext cx="1511808" cy="280359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4812791" y="1209812"/>
            <a:ext cx="228600" cy="164558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4767071" y="1932041"/>
            <a:ext cx="76200" cy="118848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4703064" y="4092639"/>
            <a:ext cx="225551" cy="161511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4657344" y="4744779"/>
            <a:ext cx="649224" cy="231601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5983223" y="1240285"/>
            <a:ext cx="2090927" cy="277312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5492496" y="2337345"/>
            <a:ext cx="134112" cy="127990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4678679" y="6131340"/>
            <a:ext cx="499872" cy="176748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4657344" y="6542737"/>
            <a:ext cx="341375" cy="164558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5385815" y="5220171"/>
            <a:ext cx="131063" cy="298643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6373367" y="1673014"/>
            <a:ext cx="271271" cy="274264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6251447" y="3227180"/>
            <a:ext cx="152400" cy="152369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5876544" y="4123113"/>
            <a:ext cx="2090927" cy="277312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6571488" y="6204477"/>
            <a:ext cx="45720" cy="155416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7318249" y="1609019"/>
            <a:ext cx="2112263" cy="280359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7260337" y="3157091"/>
            <a:ext cx="155448" cy="164558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7851649" y="6207524"/>
            <a:ext cx="33527" cy="118848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8781288" y="5290261"/>
            <a:ext cx="27431" cy="85326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9345168" y="1243332"/>
            <a:ext cx="231648" cy="158464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9302495" y="1965564"/>
            <a:ext cx="79248" cy="115800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9238489" y="4126160"/>
            <a:ext cx="225551" cy="158464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9192768" y="4787443"/>
            <a:ext cx="658368" cy="228553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1743455" y="3111381"/>
            <a:ext cx="185928" cy="191985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5882640" y="3321649"/>
            <a:ext cx="841247" cy="161511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981456" y="1755294"/>
            <a:ext cx="728472" cy="435776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954024" y="3245466"/>
            <a:ext cx="240792" cy="182843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932688" y="6448268"/>
            <a:ext cx="713232" cy="207222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1880616" y="2635988"/>
            <a:ext cx="548640" cy="179795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1770888" y="5494436"/>
            <a:ext cx="829056" cy="201127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1709927" y="6170956"/>
            <a:ext cx="368807" cy="338259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4767071" y="3666004"/>
            <a:ext cx="338327" cy="176748"/>
          </a:xfrm>
          <a:prstGeom prst="rect">
            <a:avLst/>
          </a:prstGeom>
          <a:blipFill>
            <a:blip r:embed="rId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5568696" y="1794910"/>
            <a:ext cx="676655" cy="188937"/>
          </a:xfrm>
          <a:prstGeom prst="rect">
            <a:avLst/>
          </a:prstGeom>
          <a:blipFill>
            <a:blip r:embed="rId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4785359" y="3135759"/>
            <a:ext cx="1005840" cy="426634"/>
          </a:xfrm>
          <a:prstGeom prst="rect">
            <a:avLst/>
          </a:prstGeom>
          <a:blipFill>
            <a:blip r:embed="rId5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4440935" y="5777843"/>
            <a:ext cx="813815" cy="176748"/>
          </a:xfrm>
          <a:prstGeom prst="rect">
            <a:avLst/>
          </a:prstGeom>
          <a:blipFill>
            <a:blip r:embed="rId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6437376" y="1962517"/>
            <a:ext cx="819912" cy="195032"/>
          </a:xfrm>
          <a:prstGeom prst="rect">
            <a:avLst/>
          </a:prstGeom>
          <a:blipFill>
            <a:blip r:embed="rId5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6416040" y="2663414"/>
            <a:ext cx="548639" cy="182843"/>
          </a:xfrm>
          <a:prstGeom prst="rect">
            <a:avLst/>
          </a:prstGeom>
          <a:blipFill>
            <a:blip r:embed="rId5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5708903" y="4540604"/>
            <a:ext cx="822959" cy="484534"/>
          </a:xfrm>
          <a:prstGeom prst="rect">
            <a:avLst/>
          </a:prstGeom>
          <a:blipFill>
            <a:blip r:embed="rId5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6309359" y="5527957"/>
            <a:ext cx="826008" cy="198080"/>
          </a:xfrm>
          <a:prstGeom prst="rect">
            <a:avLst/>
          </a:prstGeom>
          <a:blipFill>
            <a:blip r:embed="rId5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6708649" y="4851437"/>
            <a:ext cx="438911" cy="207222"/>
          </a:xfrm>
          <a:prstGeom prst="rect">
            <a:avLst/>
          </a:prstGeom>
          <a:blipFill>
            <a:blip r:embed="rId5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5742432" y="6524452"/>
            <a:ext cx="1426464" cy="319975"/>
          </a:xfrm>
          <a:prstGeom prst="rect">
            <a:avLst/>
          </a:prstGeom>
          <a:blipFill>
            <a:blip r:embed="rId5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8778240" y="2319060"/>
            <a:ext cx="137159" cy="170653"/>
          </a:xfrm>
          <a:prstGeom prst="rect">
            <a:avLst/>
          </a:prstGeom>
          <a:blipFill>
            <a:blip r:embed="rId5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7967471" y="3294223"/>
            <a:ext cx="1514855" cy="176748"/>
          </a:xfrm>
          <a:prstGeom prst="rect">
            <a:avLst/>
          </a:prstGeom>
          <a:blipFill>
            <a:blip r:embed="rId6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8976359" y="5811365"/>
            <a:ext cx="816863" cy="170653"/>
          </a:xfrm>
          <a:prstGeom prst="rect">
            <a:avLst/>
          </a:prstGeom>
          <a:blipFill>
            <a:blip r:embed="rId6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6251447" y="3544109"/>
            <a:ext cx="207263" cy="204174"/>
          </a:xfrm>
          <a:prstGeom prst="rect">
            <a:avLst/>
          </a:prstGeom>
          <a:blipFill>
            <a:blip r:embed="rId6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7376159" y="5403015"/>
            <a:ext cx="1895855" cy="167606"/>
          </a:xfrm>
          <a:prstGeom prst="rect">
            <a:avLst/>
          </a:prstGeom>
          <a:blipFill>
            <a:blip r:embed="rId6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9214104" y="6113055"/>
            <a:ext cx="499872" cy="234648"/>
          </a:xfrm>
          <a:prstGeom prst="rect">
            <a:avLst/>
          </a:prstGeom>
          <a:blipFill>
            <a:blip r:embed="rId6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 txBox="1">
            <a:spLocks noGrp="1"/>
          </p:cNvSpPr>
          <p:nvPr>
            <p:ph type="title"/>
          </p:nvPr>
        </p:nvSpPr>
        <p:spPr>
          <a:xfrm>
            <a:off x="2700020" y="520531"/>
            <a:ext cx="3344545" cy="392430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500" spc="-90">
                <a:latin typeface="Times New Roman"/>
                <a:cs typeface="Times New Roman"/>
              </a:rPr>
              <a:t>@@Ń</a:t>
            </a:r>
            <a:r>
              <a:rPr dirty="0" sz="2500" spc="240">
                <a:latin typeface="Times New Roman"/>
                <a:cs typeface="Times New Roman"/>
              </a:rPr>
              <a:t>İ</a:t>
            </a:r>
            <a:r>
              <a:rPr dirty="0" sz="2500" spc="195">
                <a:latin typeface="Times New Roman"/>
                <a:cs typeface="Times New Roman"/>
              </a:rPr>
              <a:t>İk</a:t>
            </a:r>
            <a:r>
              <a:rPr dirty="0" sz="2500" spc="-170">
                <a:latin typeface="Times New Roman"/>
                <a:cs typeface="Times New Roman"/>
              </a:rPr>
              <a:t>İ</a:t>
            </a:r>
            <a:r>
              <a:rPr dirty="0" sz="2500" spc="290">
                <a:latin typeface="Times New Roman"/>
                <a:cs typeface="Times New Roman"/>
              </a:rPr>
              <a:t>J@</a:t>
            </a:r>
            <a:r>
              <a:rPr dirty="0" sz="2500" spc="-1120">
                <a:latin typeface="Times New Roman"/>
                <a:cs typeface="Times New Roman"/>
              </a:rPr>
              <a:t>%</a:t>
            </a:r>
            <a:r>
              <a:rPr dirty="0" sz="2500" spc="450">
                <a:latin typeface="Times New Roman"/>
                <a:cs typeface="Times New Roman"/>
              </a:rPr>
              <a:t>x</a:t>
            </a:r>
            <a:r>
              <a:rPr dirty="0" sz="2500" spc="-235">
                <a:latin typeface="Times New Roman"/>
                <a:cs typeface="Times New Roman"/>
              </a:rPr>
              <a:t>İiÍt;;kfÍżİiïÑ</a:t>
            </a:r>
            <a:endParaRPr sz="2500">
              <a:latin typeface="Times New Roman"/>
              <a:cs typeface="Times New Roman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6241796" y="520531"/>
            <a:ext cx="1595120" cy="3924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500" spc="-35">
                <a:latin typeface="Times New Roman"/>
                <a:cs typeface="Times New Roman"/>
              </a:rPr>
              <a:t>I </a:t>
            </a:r>
            <a:r>
              <a:rPr dirty="0" sz="2500" spc="-260">
                <a:latin typeface="Times New Roman"/>
                <a:cs typeface="Times New Roman"/>
              </a:rPr>
              <a:t>»Õ%</a:t>
            </a:r>
            <a:r>
              <a:rPr dirty="0" sz="2500" spc="-459">
                <a:latin typeface="Times New Roman"/>
                <a:cs typeface="Times New Roman"/>
              </a:rPr>
              <a:t> </a:t>
            </a:r>
            <a:r>
              <a:rPr dirty="0" sz="2500" spc="85">
                <a:latin typeface="Times New Roman"/>
                <a:cs typeface="Times New Roman"/>
              </a:rPr>
              <a:t>7.2.4)</a:t>
            </a:r>
            <a:endParaRPr sz="2500">
              <a:latin typeface="Times New Roman"/>
              <a:cs typeface="Times New Roman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1870964" y="3440978"/>
            <a:ext cx="93345" cy="1898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100" spc="-130">
                <a:latin typeface="Courier New"/>
                <a:cs typeface="Courier New"/>
              </a:rPr>
              <a:t>2</a:t>
            </a:r>
            <a:endParaRPr sz="1100">
              <a:latin typeface="Courier New"/>
              <a:cs typeface="Courier New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3175507" y="2247663"/>
            <a:ext cx="135255" cy="2457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50" spc="-10">
                <a:solidFill>
                  <a:srgbClr val="13130E"/>
                </a:solidFill>
                <a:latin typeface="Courier New"/>
                <a:cs typeface="Courier New"/>
              </a:rPr>
              <a:t>A</a:t>
            </a:r>
            <a:endParaRPr sz="1450">
              <a:latin typeface="Courier New"/>
              <a:cs typeface="Courier New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3065779" y="5146238"/>
            <a:ext cx="139065" cy="2171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350" spc="50">
                <a:latin typeface="Cambria"/>
                <a:cs typeface="Cambria"/>
              </a:rPr>
              <a:t>A</a:t>
            </a:r>
            <a:endParaRPr sz="1350">
              <a:latin typeface="Cambria"/>
              <a:cs typeface="Cambria"/>
            </a:endParaRPr>
          </a:p>
        </p:txBody>
      </p:sp>
      <p:sp>
        <p:nvSpPr>
          <p:cNvPr id="72" name="object 72"/>
          <p:cNvSpPr txBox="1"/>
          <p:nvPr/>
        </p:nvSpPr>
        <p:spPr>
          <a:xfrm>
            <a:off x="4230115" y="2204234"/>
            <a:ext cx="168910" cy="3003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90">
                <a:latin typeface="Cambria"/>
                <a:cs typeface="Cambria"/>
              </a:rPr>
              <a:t>T</a:t>
            </a:r>
            <a:r>
              <a:rPr dirty="0" baseline="-12152" sz="2400" spc="-277">
                <a:latin typeface="Cambria"/>
                <a:cs typeface="Cambria"/>
              </a:rPr>
              <a:t>ı</a:t>
            </a:r>
            <a:endParaRPr baseline="-12152" sz="2400">
              <a:latin typeface="Cambria"/>
              <a:cs typeface="Cambria"/>
            </a:endParaRPr>
          </a:p>
        </p:txBody>
      </p:sp>
      <p:sp>
        <p:nvSpPr>
          <p:cNvPr id="73" name="object 73"/>
          <p:cNvSpPr txBox="1"/>
          <p:nvPr/>
        </p:nvSpPr>
        <p:spPr>
          <a:xfrm>
            <a:off x="2934716" y="2468351"/>
            <a:ext cx="179070" cy="2044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 spc="545">
                <a:solidFill>
                  <a:srgbClr val="807E72"/>
                </a:solidFill>
                <a:latin typeface="Consolas"/>
                <a:cs typeface="Consolas"/>
              </a:rPr>
              <a:t>-</a:t>
            </a:r>
            <a:endParaRPr sz="1200">
              <a:latin typeface="Consolas"/>
              <a:cs typeface="Consolas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4681220" y="2447019"/>
            <a:ext cx="184150" cy="2501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 spc="125">
                <a:latin typeface="Consolas"/>
                <a:cs typeface="Consolas"/>
              </a:rPr>
              <a:t>T</a:t>
            </a:r>
            <a:r>
              <a:rPr dirty="0" baseline="-16203" sz="1800" spc="-315">
                <a:latin typeface="Consolas"/>
                <a:cs typeface="Consolas"/>
              </a:rPr>
              <a:t>2</a:t>
            </a:r>
            <a:endParaRPr baseline="-16203" sz="1800">
              <a:latin typeface="Consolas"/>
              <a:cs typeface="Consolas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4574540" y="5342291"/>
            <a:ext cx="179070" cy="2324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150" spc="145">
                <a:latin typeface="Trebuchet MS"/>
                <a:cs typeface="Trebuchet MS"/>
              </a:rPr>
              <a:t>T</a:t>
            </a:r>
            <a:r>
              <a:rPr dirty="0" baseline="-16908" sz="1725" spc="-322">
                <a:latin typeface="Trebuchet MS"/>
                <a:cs typeface="Trebuchet MS"/>
              </a:rPr>
              <a:t>2</a:t>
            </a:r>
            <a:endParaRPr baseline="-16908" sz="1725">
              <a:latin typeface="Trebuchet MS"/>
              <a:cs typeface="Trebuchet MS"/>
            </a:endParaRPr>
          </a:p>
        </p:txBody>
      </p:sp>
      <p:sp>
        <p:nvSpPr>
          <p:cNvPr id="76" name="object 76"/>
          <p:cNvSpPr txBox="1"/>
          <p:nvPr/>
        </p:nvSpPr>
        <p:spPr>
          <a:xfrm>
            <a:off x="7707883" y="2284487"/>
            <a:ext cx="144145" cy="2381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spc="90">
                <a:latin typeface="Courier New"/>
                <a:cs typeface="Courier New"/>
              </a:rPr>
              <a:t>A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7601204" y="5170361"/>
            <a:ext cx="139065" cy="2381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spc="50">
                <a:latin typeface="Courier New"/>
                <a:cs typeface="Courier New"/>
              </a:rPr>
              <a:t>A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78" name="object 78"/>
          <p:cNvSpPr txBox="1"/>
          <p:nvPr/>
        </p:nvSpPr>
        <p:spPr>
          <a:xfrm>
            <a:off x="7473188" y="2435835"/>
            <a:ext cx="172720" cy="2686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280">
                <a:solidFill>
                  <a:srgbClr val="232115"/>
                </a:solidFill>
                <a:latin typeface="Consolas"/>
                <a:cs typeface="Consolas"/>
              </a:rPr>
              <a:t>-</a:t>
            </a:r>
            <a:endParaRPr sz="1600">
              <a:latin typeface="Consolas"/>
              <a:cs typeface="Consolas"/>
            </a:endParaRPr>
          </a:p>
        </p:txBody>
      </p:sp>
      <p:sp>
        <p:nvSpPr>
          <p:cNvPr id="79" name="object 79"/>
          <p:cNvSpPr txBox="1"/>
          <p:nvPr/>
        </p:nvSpPr>
        <p:spPr>
          <a:xfrm>
            <a:off x="9219692" y="2435835"/>
            <a:ext cx="135255" cy="2686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20">
                <a:solidFill>
                  <a:srgbClr val="211D15"/>
                </a:solidFill>
                <a:latin typeface="Consolas"/>
                <a:cs typeface="Consolas"/>
              </a:rPr>
              <a:t>T</a:t>
            </a:r>
            <a:endParaRPr sz="1600">
              <a:latin typeface="Consolas"/>
              <a:cs typeface="Consolas"/>
            </a:endParaRPr>
          </a:p>
        </p:txBody>
      </p:sp>
      <p:sp>
        <p:nvSpPr>
          <p:cNvPr id="80" name="object 80"/>
          <p:cNvSpPr txBox="1"/>
          <p:nvPr/>
        </p:nvSpPr>
        <p:spPr>
          <a:xfrm>
            <a:off x="9289795" y="3712196"/>
            <a:ext cx="398145" cy="1898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100" spc="315">
                <a:latin typeface="Courier New"/>
                <a:cs typeface="Courier New"/>
              </a:rPr>
              <a:t>”EE</a:t>
            </a:r>
            <a:endParaRPr sz="1100">
              <a:latin typeface="Courier New"/>
              <a:cs typeface="Courier New"/>
            </a:endParaRPr>
          </a:p>
        </p:txBody>
      </p:sp>
      <p:sp>
        <p:nvSpPr>
          <p:cNvPr id="81" name="object 81"/>
          <p:cNvSpPr txBox="1"/>
          <p:nvPr/>
        </p:nvSpPr>
        <p:spPr>
          <a:xfrm>
            <a:off x="9180068" y="6591975"/>
            <a:ext cx="398145" cy="1898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100" spc="315">
                <a:latin typeface="Courier New"/>
                <a:cs typeface="Courier New"/>
              </a:rPr>
              <a:t>”EE</a:t>
            </a:r>
            <a:endParaRPr sz="11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50135" y="3434403"/>
            <a:ext cx="195072" cy="43882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227832" y="944689"/>
            <a:ext cx="1313688" cy="2773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941064" y="953832"/>
            <a:ext cx="451103" cy="11884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3066288" y="2099649"/>
            <a:ext cx="2322576" cy="27731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4773167" y="944689"/>
            <a:ext cx="2706624" cy="28340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800088" y="3538014"/>
            <a:ext cx="36575" cy="11884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4767071" y="5680326"/>
            <a:ext cx="2331720" cy="27731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7464552" y="1840620"/>
            <a:ext cx="332231" cy="23160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7427976" y="4824012"/>
            <a:ext cx="228600" cy="24379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2849879" y="2620751"/>
            <a:ext cx="1426464" cy="27731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2398776" y="3891511"/>
            <a:ext cx="2005583" cy="29864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002792" y="4625931"/>
            <a:ext cx="3651504" cy="505866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7080504" y="4296814"/>
            <a:ext cx="1191768" cy="25293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5086603" y="3366293"/>
            <a:ext cx="187325" cy="3149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00" spc="25">
                <a:latin typeface="Cambria"/>
                <a:cs typeface="Cambria"/>
              </a:rPr>
              <a:t>A</a:t>
            </a:r>
            <a:endParaRPr sz="2000">
              <a:latin typeface="Cambria"/>
              <a:cs typeface="Cambri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739132" y="3675611"/>
            <a:ext cx="198755" cy="2698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700" spc="795">
                <a:solidFill>
                  <a:srgbClr val="1F1A18"/>
                </a:solidFill>
                <a:latin typeface="Cambria"/>
                <a:cs typeface="Cambria"/>
              </a:rPr>
              <a:t>-</a:t>
            </a:r>
            <a:endParaRPr sz="1700">
              <a:latin typeface="Cambria"/>
              <a:cs typeface="Cambri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281164" y="3660375"/>
            <a:ext cx="263525" cy="3365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700" spc="165">
                <a:latin typeface="Cambria"/>
                <a:cs typeface="Cambria"/>
              </a:rPr>
              <a:t>T</a:t>
            </a:r>
            <a:r>
              <a:rPr dirty="0" baseline="-17973" sz="2550" spc="-375">
                <a:latin typeface="Cambria"/>
                <a:cs typeface="Cambria"/>
              </a:rPr>
              <a:t>2</a:t>
            </a:r>
            <a:endParaRPr baseline="-17973" sz="255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081771" y="5428488"/>
            <a:ext cx="1769745" cy="17449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sz="950">
              <a:latin typeface="Times New Roman"/>
              <a:cs typeface="Times New Roman"/>
            </a:endParaRPr>
          </a:p>
          <a:p>
            <a:pPr algn="r" marR="474980">
              <a:lnSpc>
                <a:spcPct val="100000"/>
              </a:lnSpc>
            </a:pPr>
            <a:r>
              <a:rPr dirty="0" sz="1200">
                <a:solidFill>
                  <a:srgbClr val="898989"/>
                </a:solidFill>
                <a:latin typeface="Times New Roman"/>
                <a:cs typeface="Times New Roman"/>
              </a:rPr>
              <a:t>9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046480">
              <a:lnSpc>
                <a:spcPct val="100000"/>
              </a:lnSpc>
            </a:pPr>
            <a:r>
              <a:rPr dirty="0"/>
              <a:t>7</a:t>
            </a:r>
            <a:r>
              <a:rPr dirty="0" spc="-75"/>
              <a:t> </a:t>
            </a:r>
            <a:r>
              <a:rPr dirty="0" spc="10">
                <a:latin typeface="宋体"/>
                <a:cs typeface="宋体"/>
              </a:rPr>
              <a:t>反馈放大电路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695369" y="1335013"/>
            <a:ext cx="5511800" cy="29032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 marL="621665" marR="615315">
              <a:lnSpc>
                <a:spcPct val="150000"/>
              </a:lnSpc>
            </a:pPr>
            <a:r>
              <a:rPr dirty="0" sz="2400">
                <a:solidFill>
                  <a:srgbClr val="0000CC"/>
                </a:solidFill>
                <a:latin typeface="宋体"/>
                <a:cs typeface="宋体"/>
              </a:rPr>
              <a:t>小结  </a:t>
            </a:r>
            <a:r>
              <a:rPr dirty="0" sz="2400">
                <a:latin typeface="宋体"/>
                <a:cs typeface="宋体"/>
              </a:rPr>
              <a:t>掌握：判断反馈放大电路的类型</a:t>
            </a:r>
            <a:endParaRPr sz="2400">
              <a:latin typeface="宋体"/>
              <a:cs typeface="宋体"/>
            </a:endParaRPr>
          </a:p>
          <a:p>
            <a:pPr algn="ctr" marL="12700" marR="5080">
              <a:lnSpc>
                <a:spcPct val="150000"/>
              </a:lnSpc>
            </a:pPr>
            <a:r>
              <a:rPr dirty="0" sz="2400">
                <a:latin typeface="宋体"/>
                <a:cs typeface="宋体"/>
              </a:rPr>
              <a:t>掌握：深度负反馈条件下的闭环增益计算  掌握：根据要求设计反馈放大电路</a:t>
            </a:r>
            <a:endParaRPr sz="2400">
              <a:latin typeface="宋体"/>
              <a:cs typeface="宋体"/>
            </a:endParaRPr>
          </a:p>
          <a:p>
            <a:pPr>
              <a:lnSpc>
                <a:spcPct val="100000"/>
              </a:lnSpc>
              <a:spcBef>
                <a:spcPts val="53"/>
              </a:spcBef>
            </a:pPr>
            <a:endParaRPr sz="22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dirty="0" sz="2400">
                <a:solidFill>
                  <a:srgbClr val="FF00FF"/>
                </a:solidFill>
                <a:latin typeface="宋体"/>
                <a:cs typeface="宋体"/>
              </a:rPr>
              <a:t>下一部分：模拟运算电路（第</a:t>
            </a:r>
            <a:r>
              <a:rPr dirty="0" sz="2400">
                <a:solidFill>
                  <a:srgbClr val="FF00FF"/>
                </a:solidFill>
                <a:latin typeface="Times New Roman"/>
                <a:cs typeface="Times New Roman"/>
              </a:rPr>
              <a:t>2</a:t>
            </a:r>
            <a:r>
              <a:rPr dirty="0" sz="2400">
                <a:solidFill>
                  <a:srgbClr val="FF00FF"/>
                </a:solidFill>
                <a:latin typeface="宋体"/>
                <a:cs typeface="宋体"/>
              </a:rPr>
              <a:t>章）</a:t>
            </a:r>
            <a:endParaRPr sz="2400">
              <a:latin typeface="宋体"/>
              <a:cs typeface="宋体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8081771" y="5428488"/>
            <a:ext cx="1769363" cy="17449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junyu</dc:creator>
  <dc:title>Microsoft PowerPoint - ç¬¬20è®²</dc:title>
  <dcterms:created xsi:type="dcterms:W3CDTF">2018-11-26T08:34:57Z</dcterms:created>
  <dcterms:modified xsi:type="dcterms:W3CDTF">2018-11-26T08:34:57Z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2018-11-12T00:00:00Z</vt:filetime>
  </property>
  <property fmtid="{D5CDD505-2E9C-101B-9397-08002B2CF9AE}" pid="3" name="LastSaved">
    <vt:filetime>2018-11-26T00:00:00Z</vt:filetime>
  </property>
</Properties>
</file>